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handoutMasters/handoutMaster1.xml" ContentType="application/vnd.openxmlformats-officedocument.presentationml.handoutMaster+xml"/>
  <Override PartName="/ppt/media/image10.svg" ContentType="image/svg+xml"/>
  <Override PartName="/ppt/media/image8.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3"/>
  </p:notesMasterIdLst>
  <p:handoutMasterIdLst>
    <p:handoutMasterId r:id="rId24"/>
  </p:handoutMasterIdLst>
  <p:sldIdLst>
    <p:sldId id="256" r:id="rId3"/>
    <p:sldId id="319" r:id="rId4"/>
    <p:sldId id="320" r:id="rId5"/>
    <p:sldId id="321" r:id="rId6"/>
    <p:sldId id="323" r:id="rId7"/>
    <p:sldId id="340" r:id="rId8"/>
    <p:sldId id="326" r:id="rId9"/>
    <p:sldId id="350" r:id="rId10"/>
    <p:sldId id="349" r:id="rId11"/>
    <p:sldId id="348" r:id="rId12"/>
    <p:sldId id="352" r:id="rId13"/>
    <p:sldId id="325" r:id="rId14"/>
    <p:sldId id="351" r:id="rId15"/>
    <p:sldId id="341" r:id="rId16"/>
    <p:sldId id="322" r:id="rId17"/>
    <p:sldId id="342" r:id="rId18"/>
    <p:sldId id="355" r:id="rId19"/>
    <p:sldId id="334" r:id="rId20"/>
    <p:sldId id="356" r:id="rId21"/>
    <p:sldId id="343" r:id="rId22"/>
  </p:sldIdLst>
  <p:sldSz cx="9144000" cy="5143500" type="screen16x9"/>
  <p:notesSz cx="6858000" cy="9144000"/>
  <p:embeddedFontLst>
    <p:embeddedFont>
      <p:font typeface="MiSans Heavy" panose="00000A00000000000000" charset="-122"/>
      <p:bold r:id="rId28"/>
    </p:embeddedFont>
    <p:embeddedFont>
      <p:font typeface="HarmonyOS Sans SC" panose="00000500000000000000" pitchFamily="2" charset="-122"/>
      <p:regular r:id="rId29"/>
    </p:embeddedFont>
    <p:embeddedFont>
      <p:font typeface="黑体" panose="02010609060101010101" charset="-122"/>
      <p:regular r:id="rId30"/>
    </p:embeddedFont>
    <p:embeddedFont>
      <p:font typeface="MiSans Light" panose="00000400000000000000" charset="-122"/>
      <p:regular r:id="rId31"/>
    </p:embeddedFont>
    <p:embeddedFont>
      <p:font typeface="Montserrat Black" panose="00000A00000000000000" pitchFamily="2" charset="0"/>
      <p:bold r:id="rId32"/>
    </p:embeddedFont>
    <p:embeddedFont>
      <p:font typeface="Microsoft JhengHei" panose="020B0604030504040204" charset="-120"/>
      <p:regular r:id="rId33"/>
    </p:embeddedFont>
  </p:embeddedFontLst>
  <p:custDataLst>
    <p:tags r:id="rId34"/>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307" userDrawn="1">
          <p15:clr>
            <a:srgbClr val="A4A3A4"/>
          </p15:clr>
        </p15:guide>
        <p15:guide id="2" pos="3655" userDrawn="1">
          <p15:clr>
            <a:srgbClr val="A4A3A4"/>
          </p15:clr>
        </p15:guide>
        <p15:guide id="6" orient="horz" pos="3046" userDrawn="1">
          <p15:clr>
            <a:srgbClr val="A4A3A4"/>
          </p15:clr>
        </p15:guide>
        <p15:guide id="4" orient="horz" pos="3143" userDrawn="1">
          <p15:clr>
            <a:srgbClr val="A4A3A4"/>
          </p15:clr>
        </p15:guide>
        <p15:guide id="7" pos="292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B0C5"/>
    <a:srgbClr val="FF8877"/>
    <a:srgbClr val="7FB071"/>
    <a:srgbClr val="8CAFD7"/>
    <a:srgbClr val="9EC6AF"/>
    <a:srgbClr val="B7CFD7"/>
    <a:srgbClr val="31201A"/>
    <a:srgbClr val="FFEAD7"/>
    <a:srgbClr val="FFF8F3"/>
    <a:srgbClr val="9EAE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95" autoAdjust="0"/>
    <p:restoredTop sz="94660"/>
  </p:normalViewPr>
  <p:slideViewPr>
    <p:cSldViewPr snapToGrid="0" showGuides="1">
      <p:cViewPr varScale="1">
        <p:scale>
          <a:sx n="109" d="100"/>
          <a:sy n="109" d="100"/>
        </p:scale>
        <p:origin x="768" y="77"/>
      </p:cViewPr>
      <p:guideLst>
        <p:guide pos="1307"/>
        <p:guide pos="3655"/>
        <p:guide orient="horz" pos="3046"/>
        <p:guide orient="horz" pos="3143"/>
        <p:guide pos="2926"/>
      </p:guideLst>
    </p:cSldViewPr>
  </p:slideViewPr>
  <p:notesTextViewPr>
    <p:cViewPr>
      <p:scale>
        <a:sx n="1" d="1"/>
        <a:sy n="1" d="1"/>
      </p:scale>
      <p:origin x="0" y="0"/>
    </p:cViewPr>
  </p:notesTextViewPr>
  <p:sorterViewPr>
    <p:cViewPr>
      <p:scale>
        <a:sx n="100" d="100"/>
        <a:sy n="100" d="100"/>
      </p:scale>
      <p:origin x="0" y="-787"/>
    </p:cViewPr>
  </p:sorterViewPr>
  <p:notesViewPr>
    <p:cSldViewPr snapToGrid="0">
      <p:cViewPr varScale="1">
        <p:scale>
          <a:sx n="62" d="100"/>
          <a:sy n="62" d="100"/>
        </p:scale>
        <p:origin x="3154"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tags" Target="tags/tag193.xml"/><Relationship Id="rId33" Type="http://schemas.openxmlformats.org/officeDocument/2006/relationships/font" Target="fonts/font6.fntdata"/><Relationship Id="rId32" Type="http://schemas.openxmlformats.org/officeDocument/2006/relationships/font" Target="fonts/font5.fntdata"/><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 Target="slides/slide1.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MiSans Heavy" panose="00000A00000000000000" charset="-122"/>
              <a:ea typeface="MiSans Heavy" panose="00000A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MiSans Heavy" panose="00000A00000000000000" charset="-122"/>
                <a:ea typeface="MiSans Heavy" panose="00000A00000000000000" charset="-122"/>
              </a:rPr>
            </a:fld>
            <a:endParaRPr lang="zh-CN" altLang="en-US">
              <a:latin typeface="MiSans Heavy" panose="00000A00000000000000" charset="-122"/>
              <a:ea typeface="MiSans Heavy" panose="00000A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MiSans Heavy" panose="00000A00000000000000" charset="-122"/>
              <a:ea typeface="MiSans Heavy" panose="00000A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MiSans Heavy" panose="00000A00000000000000" charset="-122"/>
                <a:ea typeface="MiSans Heavy" panose="00000A00000000000000" charset="-122"/>
              </a:rPr>
            </a:fld>
            <a:endParaRPr lang="zh-CN" altLang="en-US">
              <a:latin typeface="MiSans Heavy" panose="00000A00000000000000" charset="-122"/>
              <a:ea typeface="MiSans Heavy" panose="00000A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Sans Heavy" panose="00000A00000000000000" charset="-122"/>
                <a:ea typeface="MiSans Heavy" panose="00000A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Sans Heavy" panose="00000A00000000000000" charset="-122"/>
                <a:ea typeface="MiSans Heavy" panose="00000A00000000000000"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Sans Heavy" panose="00000A00000000000000" charset="-122"/>
                <a:ea typeface="MiSans Heavy" panose="00000A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Sans Heavy" panose="00000A00000000000000" charset="-122"/>
                <a:ea typeface="MiSans Heavy" panose="00000A00000000000000"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Sans Heavy" panose="00000A00000000000000" charset="-122"/>
        <a:ea typeface="MiSans Heavy" panose="00000A00000000000000" charset="-122"/>
        <a:cs typeface="+mn-cs"/>
      </a:defRPr>
    </a:lvl1pPr>
    <a:lvl2pPr marL="457200" algn="l" defTabSz="914400" rtl="0" eaLnBrk="1" latinLnBrk="0" hangingPunct="1">
      <a:defRPr sz="1200" kern="1200">
        <a:solidFill>
          <a:schemeClr val="tx1"/>
        </a:solidFill>
        <a:latin typeface="MiSans Heavy" panose="00000A00000000000000" charset="-122"/>
        <a:ea typeface="MiSans Heavy" panose="00000A00000000000000" charset="-122"/>
        <a:cs typeface="+mn-cs"/>
      </a:defRPr>
    </a:lvl2pPr>
    <a:lvl3pPr marL="914400" algn="l" defTabSz="914400" rtl="0" eaLnBrk="1" latinLnBrk="0" hangingPunct="1">
      <a:defRPr sz="1200" kern="1200">
        <a:solidFill>
          <a:schemeClr val="tx1"/>
        </a:solidFill>
        <a:latin typeface="MiSans Heavy" panose="00000A00000000000000" charset="-122"/>
        <a:ea typeface="MiSans Heavy" panose="00000A00000000000000" charset="-122"/>
        <a:cs typeface="+mn-cs"/>
      </a:defRPr>
    </a:lvl3pPr>
    <a:lvl4pPr marL="1371600" algn="l" defTabSz="914400" rtl="0" eaLnBrk="1" latinLnBrk="0" hangingPunct="1">
      <a:defRPr sz="1200" kern="1200">
        <a:solidFill>
          <a:schemeClr val="tx1"/>
        </a:solidFill>
        <a:latin typeface="MiSans Heavy" panose="00000A00000000000000" charset="-122"/>
        <a:ea typeface="MiSans Heavy" panose="00000A00000000000000" charset="-122"/>
        <a:cs typeface="+mn-cs"/>
      </a:defRPr>
    </a:lvl4pPr>
    <a:lvl5pPr marL="1828800" algn="l" defTabSz="914400" rtl="0" eaLnBrk="1" latinLnBrk="0" hangingPunct="1">
      <a:defRPr sz="1200" kern="1200">
        <a:solidFill>
          <a:schemeClr val="tx1"/>
        </a:solidFill>
        <a:latin typeface="MiSans Heavy" panose="00000A00000000000000" charset="-122"/>
        <a:ea typeface="MiSans Heavy" panose="00000A00000000000000"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9EC6AF"/>
        </a:solidFill>
        <a:effectLst/>
      </p:bgPr>
    </p:bg>
    <p:spTree>
      <p:nvGrpSpPr>
        <p:cNvPr id="1" name=""/>
        <p:cNvGrpSpPr/>
        <p:nvPr/>
      </p:nvGrpSpPr>
      <p:grpSpPr>
        <a:xfrm>
          <a:off x="0" y="0"/>
          <a:ext cx="0" cy="0"/>
          <a:chOff x="0" y="0"/>
          <a:chExt cx="0" cy="0"/>
        </a:xfrm>
      </p:grpSpPr>
      <p:sp>
        <p:nvSpPr>
          <p:cNvPr id="9" name="矩形 8"/>
          <p:cNvSpPr/>
          <p:nvPr userDrawn="1"/>
        </p:nvSpPr>
        <p:spPr>
          <a:xfrm>
            <a:off x="0" y="4588328"/>
            <a:ext cx="7102929" cy="383722"/>
          </a:xfrm>
          <a:prstGeom prst="rect">
            <a:avLst/>
          </a:prstGeom>
          <a:solidFill>
            <a:srgbClr val="B3BF74"/>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userDrawn="1"/>
        </p:nvSpPr>
        <p:spPr>
          <a:xfrm>
            <a:off x="0" y="0"/>
            <a:ext cx="9144000" cy="660400"/>
          </a:xfrm>
          <a:prstGeom prst="rect">
            <a:avLst/>
          </a:prstGeom>
          <a:solidFill>
            <a:srgbClr val="9EC6AF"/>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userDrawn="1"/>
        </p:nvGrpSpPr>
        <p:grpSpPr>
          <a:xfrm>
            <a:off x="6654654" y="1160135"/>
            <a:ext cx="2501894" cy="3844027"/>
            <a:chOff x="6776815" y="1084970"/>
            <a:chExt cx="2501894" cy="3844027"/>
          </a:xfrm>
        </p:grpSpPr>
        <p:grpSp>
          <p:nvGrpSpPr>
            <p:cNvPr id="62" name="Group 55"/>
            <p:cNvGrpSpPr>
              <a:grpSpLocks noChangeAspect="1"/>
            </p:cNvGrpSpPr>
            <p:nvPr userDrawn="1"/>
          </p:nvGrpSpPr>
          <p:grpSpPr bwMode="auto">
            <a:xfrm>
              <a:off x="7443628" y="4510782"/>
              <a:ext cx="1185634" cy="418215"/>
              <a:chOff x="0" y="585"/>
              <a:chExt cx="5760" cy="2070"/>
            </a:xfrm>
          </p:grpSpPr>
          <p:sp>
            <p:nvSpPr>
              <p:cNvPr id="64" name="Freeform 56"/>
              <p:cNvSpPr/>
              <p:nvPr userDrawn="1"/>
            </p:nvSpPr>
            <p:spPr bwMode="auto">
              <a:xfrm>
                <a:off x="41" y="1369"/>
                <a:ext cx="5058" cy="1246"/>
              </a:xfrm>
              <a:custGeom>
                <a:avLst/>
                <a:gdLst>
                  <a:gd name="T0" fmla="*/ 0 w 7749"/>
                  <a:gd name="T1" fmla="*/ 953 h 1907"/>
                  <a:gd name="T2" fmla="*/ 953 w 7749"/>
                  <a:gd name="T3" fmla="*/ 1907 h 1907"/>
                  <a:gd name="T4" fmla="*/ 7749 w 7749"/>
                  <a:gd name="T5" fmla="*/ 1907 h 1907"/>
                  <a:gd name="T6" fmla="*/ 7749 w 7749"/>
                  <a:gd name="T7" fmla="*/ 1600 h 1907"/>
                  <a:gd name="T8" fmla="*/ 953 w 7749"/>
                  <a:gd name="T9" fmla="*/ 1600 h 1907"/>
                  <a:gd name="T10" fmla="*/ 307 w 7749"/>
                  <a:gd name="T11" fmla="*/ 953 h 1907"/>
                  <a:gd name="T12" fmla="*/ 953 w 7749"/>
                  <a:gd name="T13" fmla="*/ 307 h 1907"/>
                  <a:gd name="T14" fmla="*/ 7749 w 7749"/>
                  <a:gd name="T15" fmla="*/ 307 h 1907"/>
                  <a:gd name="T16" fmla="*/ 7749 w 7749"/>
                  <a:gd name="T17" fmla="*/ 0 h 1907"/>
                  <a:gd name="T18" fmla="*/ 953 w 7749"/>
                  <a:gd name="T19" fmla="*/ 0 h 1907"/>
                  <a:gd name="T20" fmla="*/ 0 w 7749"/>
                  <a:gd name="T21" fmla="*/ 953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49" h="1907">
                    <a:moveTo>
                      <a:pt x="0" y="953"/>
                    </a:moveTo>
                    <a:cubicBezTo>
                      <a:pt x="0" y="1479"/>
                      <a:pt x="427" y="1907"/>
                      <a:pt x="953" y="1907"/>
                    </a:cubicBezTo>
                    <a:cubicBezTo>
                      <a:pt x="7749" y="1907"/>
                      <a:pt x="7749" y="1907"/>
                      <a:pt x="7749" y="1907"/>
                    </a:cubicBezTo>
                    <a:cubicBezTo>
                      <a:pt x="7749" y="1600"/>
                      <a:pt x="7749" y="1600"/>
                      <a:pt x="7749" y="1600"/>
                    </a:cubicBezTo>
                    <a:cubicBezTo>
                      <a:pt x="953" y="1600"/>
                      <a:pt x="953" y="1600"/>
                      <a:pt x="953" y="1600"/>
                    </a:cubicBezTo>
                    <a:cubicBezTo>
                      <a:pt x="597" y="1600"/>
                      <a:pt x="307" y="1310"/>
                      <a:pt x="307" y="953"/>
                    </a:cubicBezTo>
                    <a:cubicBezTo>
                      <a:pt x="307" y="597"/>
                      <a:pt x="597" y="307"/>
                      <a:pt x="953" y="307"/>
                    </a:cubicBezTo>
                    <a:cubicBezTo>
                      <a:pt x="7749" y="307"/>
                      <a:pt x="7749" y="307"/>
                      <a:pt x="7749" y="307"/>
                    </a:cubicBezTo>
                    <a:cubicBezTo>
                      <a:pt x="7749" y="0"/>
                      <a:pt x="7749" y="0"/>
                      <a:pt x="7749" y="0"/>
                    </a:cubicBezTo>
                    <a:cubicBezTo>
                      <a:pt x="953" y="0"/>
                      <a:pt x="953" y="0"/>
                      <a:pt x="953" y="0"/>
                    </a:cubicBezTo>
                    <a:cubicBezTo>
                      <a:pt x="427" y="0"/>
                      <a:pt x="0" y="428"/>
                      <a:pt x="0" y="953"/>
                    </a:cubicBez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57"/>
              <p:cNvSpPr/>
              <p:nvPr userDrawn="1"/>
            </p:nvSpPr>
            <p:spPr bwMode="auto">
              <a:xfrm>
                <a:off x="281" y="1610"/>
                <a:ext cx="4725" cy="764"/>
              </a:xfrm>
              <a:custGeom>
                <a:avLst/>
                <a:gdLst>
                  <a:gd name="T0" fmla="*/ 0 w 7238"/>
                  <a:gd name="T1" fmla="*/ 584 h 1169"/>
                  <a:gd name="T2" fmla="*/ 585 w 7238"/>
                  <a:gd name="T3" fmla="*/ 1169 h 1169"/>
                  <a:gd name="T4" fmla="*/ 7238 w 7238"/>
                  <a:gd name="T5" fmla="*/ 1169 h 1169"/>
                  <a:gd name="T6" fmla="*/ 7238 w 7238"/>
                  <a:gd name="T7" fmla="*/ 0 h 1169"/>
                  <a:gd name="T8" fmla="*/ 585 w 7238"/>
                  <a:gd name="T9" fmla="*/ 0 h 1169"/>
                  <a:gd name="T10" fmla="*/ 0 w 7238"/>
                  <a:gd name="T11" fmla="*/ 584 h 1169"/>
                </a:gdLst>
                <a:ahLst/>
                <a:cxnLst>
                  <a:cxn ang="0">
                    <a:pos x="T0" y="T1"/>
                  </a:cxn>
                  <a:cxn ang="0">
                    <a:pos x="T2" y="T3"/>
                  </a:cxn>
                  <a:cxn ang="0">
                    <a:pos x="T4" y="T5"/>
                  </a:cxn>
                  <a:cxn ang="0">
                    <a:pos x="T6" y="T7"/>
                  </a:cxn>
                  <a:cxn ang="0">
                    <a:pos x="T8" y="T9"/>
                  </a:cxn>
                  <a:cxn ang="0">
                    <a:pos x="T10" y="T11"/>
                  </a:cxn>
                </a:cxnLst>
                <a:rect l="0" t="0" r="r" b="b"/>
                <a:pathLst>
                  <a:path w="7238" h="1169">
                    <a:moveTo>
                      <a:pt x="0" y="584"/>
                    </a:moveTo>
                    <a:cubicBezTo>
                      <a:pt x="0" y="907"/>
                      <a:pt x="263" y="1169"/>
                      <a:pt x="585" y="1169"/>
                    </a:cubicBezTo>
                    <a:cubicBezTo>
                      <a:pt x="7238" y="1169"/>
                      <a:pt x="7238" y="1169"/>
                      <a:pt x="7238" y="1169"/>
                    </a:cubicBezTo>
                    <a:cubicBezTo>
                      <a:pt x="7238" y="0"/>
                      <a:pt x="7238" y="0"/>
                      <a:pt x="7238" y="0"/>
                    </a:cubicBezTo>
                    <a:cubicBezTo>
                      <a:pt x="585" y="0"/>
                      <a:pt x="585" y="0"/>
                      <a:pt x="585" y="0"/>
                    </a:cubicBezTo>
                    <a:cubicBezTo>
                      <a:pt x="263" y="0"/>
                      <a:pt x="0" y="262"/>
                      <a:pt x="0" y="584"/>
                    </a:cubicBez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58"/>
              <p:cNvSpPr>
                <a:spLocks noEditPoints="1"/>
              </p:cNvSpPr>
              <p:nvPr userDrawn="1"/>
            </p:nvSpPr>
            <p:spPr bwMode="auto">
              <a:xfrm>
                <a:off x="0" y="1329"/>
                <a:ext cx="5139" cy="1326"/>
              </a:xfrm>
              <a:custGeom>
                <a:avLst/>
                <a:gdLst>
                  <a:gd name="T0" fmla="*/ 7841 w 7872"/>
                  <a:gd name="T1" fmla="*/ 0 h 2029"/>
                  <a:gd name="T2" fmla="*/ 1015 w 7872"/>
                  <a:gd name="T3" fmla="*/ 0 h 2029"/>
                  <a:gd name="T4" fmla="*/ 0 w 7872"/>
                  <a:gd name="T5" fmla="*/ 1014 h 2029"/>
                  <a:gd name="T6" fmla="*/ 1015 w 7872"/>
                  <a:gd name="T7" fmla="*/ 2029 h 2029"/>
                  <a:gd name="T8" fmla="*/ 7841 w 7872"/>
                  <a:gd name="T9" fmla="*/ 2029 h 2029"/>
                  <a:gd name="T10" fmla="*/ 7872 w 7872"/>
                  <a:gd name="T11" fmla="*/ 1998 h 2029"/>
                  <a:gd name="T12" fmla="*/ 7872 w 7872"/>
                  <a:gd name="T13" fmla="*/ 1630 h 2029"/>
                  <a:gd name="T14" fmla="*/ 7841 w 7872"/>
                  <a:gd name="T15" fmla="*/ 1599 h 2029"/>
                  <a:gd name="T16" fmla="*/ 7729 w 7872"/>
                  <a:gd name="T17" fmla="*/ 1599 h 2029"/>
                  <a:gd name="T18" fmla="*/ 7729 w 7872"/>
                  <a:gd name="T19" fmla="*/ 430 h 2029"/>
                  <a:gd name="T20" fmla="*/ 7841 w 7872"/>
                  <a:gd name="T21" fmla="*/ 430 h 2029"/>
                  <a:gd name="T22" fmla="*/ 7872 w 7872"/>
                  <a:gd name="T23" fmla="*/ 399 h 2029"/>
                  <a:gd name="T24" fmla="*/ 7872 w 7872"/>
                  <a:gd name="T25" fmla="*/ 31 h 2029"/>
                  <a:gd name="T26" fmla="*/ 7841 w 7872"/>
                  <a:gd name="T27" fmla="*/ 0 h 2029"/>
                  <a:gd name="T28" fmla="*/ 7811 w 7872"/>
                  <a:gd name="T29" fmla="*/ 368 h 2029"/>
                  <a:gd name="T30" fmla="*/ 1015 w 7872"/>
                  <a:gd name="T31" fmla="*/ 368 h 2029"/>
                  <a:gd name="T32" fmla="*/ 369 w 7872"/>
                  <a:gd name="T33" fmla="*/ 1014 h 2029"/>
                  <a:gd name="T34" fmla="*/ 1015 w 7872"/>
                  <a:gd name="T35" fmla="*/ 1661 h 2029"/>
                  <a:gd name="T36" fmla="*/ 7811 w 7872"/>
                  <a:gd name="T37" fmla="*/ 1661 h 2029"/>
                  <a:gd name="T38" fmla="*/ 7811 w 7872"/>
                  <a:gd name="T39" fmla="*/ 1968 h 2029"/>
                  <a:gd name="T40" fmla="*/ 1015 w 7872"/>
                  <a:gd name="T41" fmla="*/ 1968 h 2029"/>
                  <a:gd name="T42" fmla="*/ 62 w 7872"/>
                  <a:gd name="T43" fmla="*/ 1014 h 2029"/>
                  <a:gd name="T44" fmla="*/ 1015 w 7872"/>
                  <a:gd name="T45" fmla="*/ 61 h 2029"/>
                  <a:gd name="T46" fmla="*/ 7811 w 7872"/>
                  <a:gd name="T47" fmla="*/ 61 h 2029"/>
                  <a:gd name="T48" fmla="*/ 7811 w 7872"/>
                  <a:gd name="T49" fmla="*/ 368 h 2029"/>
                  <a:gd name="T50" fmla="*/ 7668 w 7872"/>
                  <a:gd name="T51" fmla="*/ 430 h 2029"/>
                  <a:gd name="T52" fmla="*/ 7668 w 7872"/>
                  <a:gd name="T53" fmla="*/ 1599 h 2029"/>
                  <a:gd name="T54" fmla="*/ 1015 w 7872"/>
                  <a:gd name="T55" fmla="*/ 1599 h 2029"/>
                  <a:gd name="T56" fmla="*/ 430 w 7872"/>
                  <a:gd name="T57" fmla="*/ 1014 h 2029"/>
                  <a:gd name="T58" fmla="*/ 1015 w 7872"/>
                  <a:gd name="T59" fmla="*/ 430 h 2029"/>
                  <a:gd name="T60" fmla="*/ 7668 w 7872"/>
                  <a:gd name="T61" fmla="*/ 430 h 2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72" h="2029">
                    <a:moveTo>
                      <a:pt x="7841" y="0"/>
                    </a:moveTo>
                    <a:cubicBezTo>
                      <a:pt x="1015" y="0"/>
                      <a:pt x="1015" y="0"/>
                      <a:pt x="1015" y="0"/>
                    </a:cubicBezTo>
                    <a:cubicBezTo>
                      <a:pt x="456" y="0"/>
                      <a:pt x="0" y="455"/>
                      <a:pt x="0" y="1014"/>
                    </a:cubicBezTo>
                    <a:cubicBezTo>
                      <a:pt x="0" y="1574"/>
                      <a:pt x="456" y="2029"/>
                      <a:pt x="1015" y="2029"/>
                    </a:cubicBezTo>
                    <a:cubicBezTo>
                      <a:pt x="7841" y="2029"/>
                      <a:pt x="7841" y="2029"/>
                      <a:pt x="7841" y="2029"/>
                    </a:cubicBezTo>
                    <a:cubicBezTo>
                      <a:pt x="7858" y="2029"/>
                      <a:pt x="7872" y="2015"/>
                      <a:pt x="7872" y="1998"/>
                    </a:cubicBezTo>
                    <a:cubicBezTo>
                      <a:pt x="7872" y="1630"/>
                      <a:pt x="7872" y="1630"/>
                      <a:pt x="7872" y="1630"/>
                    </a:cubicBezTo>
                    <a:cubicBezTo>
                      <a:pt x="7872" y="1613"/>
                      <a:pt x="7858" y="1599"/>
                      <a:pt x="7841" y="1599"/>
                    </a:cubicBezTo>
                    <a:cubicBezTo>
                      <a:pt x="7729" y="1599"/>
                      <a:pt x="7729" y="1599"/>
                      <a:pt x="7729" y="1599"/>
                    </a:cubicBezTo>
                    <a:cubicBezTo>
                      <a:pt x="7729" y="430"/>
                      <a:pt x="7729" y="430"/>
                      <a:pt x="7729" y="430"/>
                    </a:cubicBezTo>
                    <a:cubicBezTo>
                      <a:pt x="7841" y="430"/>
                      <a:pt x="7841" y="430"/>
                      <a:pt x="7841" y="430"/>
                    </a:cubicBezTo>
                    <a:cubicBezTo>
                      <a:pt x="7858" y="430"/>
                      <a:pt x="7872" y="416"/>
                      <a:pt x="7872" y="399"/>
                    </a:cubicBezTo>
                    <a:cubicBezTo>
                      <a:pt x="7872" y="31"/>
                      <a:pt x="7872" y="31"/>
                      <a:pt x="7872" y="31"/>
                    </a:cubicBezTo>
                    <a:cubicBezTo>
                      <a:pt x="7872" y="14"/>
                      <a:pt x="7858" y="0"/>
                      <a:pt x="7841" y="0"/>
                    </a:cubicBezTo>
                    <a:close/>
                    <a:moveTo>
                      <a:pt x="7811" y="368"/>
                    </a:moveTo>
                    <a:cubicBezTo>
                      <a:pt x="1015" y="368"/>
                      <a:pt x="1015" y="368"/>
                      <a:pt x="1015" y="368"/>
                    </a:cubicBezTo>
                    <a:cubicBezTo>
                      <a:pt x="659" y="368"/>
                      <a:pt x="369" y="658"/>
                      <a:pt x="369" y="1014"/>
                    </a:cubicBezTo>
                    <a:cubicBezTo>
                      <a:pt x="369" y="1371"/>
                      <a:pt x="659" y="1661"/>
                      <a:pt x="1015" y="1661"/>
                    </a:cubicBezTo>
                    <a:cubicBezTo>
                      <a:pt x="7811" y="1661"/>
                      <a:pt x="7811" y="1661"/>
                      <a:pt x="7811" y="1661"/>
                    </a:cubicBezTo>
                    <a:cubicBezTo>
                      <a:pt x="7811" y="1968"/>
                      <a:pt x="7811" y="1968"/>
                      <a:pt x="7811" y="1968"/>
                    </a:cubicBezTo>
                    <a:cubicBezTo>
                      <a:pt x="1015" y="1968"/>
                      <a:pt x="1015" y="1968"/>
                      <a:pt x="1015" y="1968"/>
                    </a:cubicBezTo>
                    <a:cubicBezTo>
                      <a:pt x="489" y="1968"/>
                      <a:pt x="62" y="1540"/>
                      <a:pt x="62" y="1014"/>
                    </a:cubicBezTo>
                    <a:cubicBezTo>
                      <a:pt x="62" y="489"/>
                      <a:pt x="489" y="61"/>
                      <a:pt x="1015" y="61"/>
                    </a:cubicBezTo>
                    <a:cubicBezTo>
                      <a:pt x="7811" y="61"/>
                      <a:pt x="7811" y="61"/>
                      <a:pt x="7811" y="61"/>
                    </a:cubicBezTo>
                    <a:lnTo>
                      <a:pt x="7811" y="368"/>
                    </a:lnTo>
                    <a:close/>
                    <a:moveTo>
                      <a:pt x="7668" y="430"/>
                    </a:moveTo>
                    <a:cubicBezTo>
                      <a:pt x="7668" y="1599"/>
                      <a:pt x="7668" y="1599"/>
                      <a:pt x="7668" y="1599"/>
                    </a:cubicBezTo>
                    <a:cubicBezTo>
                      <a:pt x="1015" y="1599"/>
                      <a:pt x="1015" y="1599"/>
                      <a:pt x="1015" y="1599"/>
                    </a:cubicBezTo>
                    <a:cubicBezTo>
                      <a:pt x="693" y="1599"/>
                      <a:pt x="430" y="1337"/>
                      <a:pt x="430" y="1014"/>
                    </a:cubicBezTo>
                    <a:cubicBezTo>
                      <a:pt x="430" y="692"/>
                      <a:pt x="693" y="430"/>
                      <a:pt x="1015" y="430"/>
                    </a:cubicBezTo>
                    <a:lnTo>
                      <a:pt x="7668" y="430"/>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Rectangle 59"/>
              <p:cNvSpPr>
                <a:spLocks noChangeArrowheads="1"/>
              </p:cNvSpPr>
              <p:nvPr userDrawn="1"/>
            </p:nvSpPr>
            <p:spPr bwMode="auto">
              <a:xfrm>
                <a:off x="1442" y="626"/>
                <a:ext cx="3728" cy="703"/>
              </a:xfrm>
              <a:prstGeom prst="rect">
                <a:avLst/>
              </a:prstGeom>
              <a:solidFill>
                <a:srgbClr val="8CAF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8" name="Rectangle 60"/>
              <p:cNvSpPr>
                <a:spLocks noChangeArrowheads="1"/>
              </p:cNvSpPr>
              <p:nvPr userDrawn="1"/>
            </p:nvSpPr>
            <p:spPr bwMode="auto">
              <a:xfrm>
                <a:off x="1210" y="626"/>
                <a:ext cx="192" cy="703"/>
              </a:xfrm>
              <a:prstGeom prst="rect">
                <a:avLst/>
              </a:prstGeom>
              <a:solidFill>
                <a:srgbClr val="B3D5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9" name="Rectangle 61"/>
              <p:cNvSpPr>
                <a:spLocks noChangeArrowheads="1"/>
              </p:cNvSpPr>
              <p:nvPr userDrawn="1"/>
            </p:nvSpPr>
            <p:spPr bwMode="auto">
              <a:xfrm>
                <a:off x="892" y="626"/>
                <a:ext cx="277" cy="703"/>
              </a:xfrm>
              <a:prstGeom prst="rect">
                <a:avLst/>
              </a:prstGeom>
              <a:solidFill>
                <a:srgbClr val="8CAF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0" name="Rectangle 62"/>
              <p:cNvSpPr>
                <a:spLocks noChangeArrowheads="1"/>
              </p:cNvSpPr>
              <p:nvPr userDrawn="1"/>
            </p:nvSpPr>
            <p:spPr bwMode="auto">
              <a:xfrm>
                <a:off x="5210" y="626"/>
                <a:ext cx="192" cy="703"/>
              </a:xfrm>
              <a:prstGeom prst="rect">
                <a:avLst/>
              </a:prstGeom>
              <a:solidFill>
                <a:srgbClr val="B3D5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1" name="Rectangle 63"/>
              <p:cNvSpPr>
                <a:spLocks noChangeArrowheads="1"/>
              </p:cNvSpPr>
              <p:nvPr userDrawn="1"/>
            </p:nvSpPr>
            <p:spPr bwMode="auto">
              <a:xfrm>
                <a:off x="5443" y="626"/>
                <a:ext cx="277" cy="703"/>
              </a:xfrm>
              <a:prstGeom prst="rect">
                <a:avLst/>
              </a:prstGeom>
              <a:solidFill>
                <a:srgbClr val="8CAF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2" name="Freeform 64"/>
              <p:cNvSpPr>
                <a:spLocks noEditPoints="1"/>
              </p:cNvSpPr>
              <p:nvPr userDrawn="1"/>
            </p:nvSpPr>
            <p:spPr bwMode="auto">
              <a:xfrm>
                <a:off x="852" y="585"/>
                <a:ext cx="4908" cy="784"/>
              </a:xfrm>
              <a:custGeom>
                <a:avLst/>
                <a:gdLst>
                  <a:gd name="T0" fmla="*/ 7487 w 7518"/>
                  <a:gd name="T1" fmla="*/ 0 h 1200"/>
                  <a:gd name="T2" fmla="*/ 7001 w 7518"/>
                  <a:gd name="T3" fmla="*/ 0 h 1200"/>
                  <a:gd name="T4" fmla="*/ 6645 w 7518"/>
                  <a:gd name="T5" fmla="*/ 0 h 1200"/>
                  <a:gd name="T6" fmla="*/ 873 w 7518"/>
                  <a:gd name="T7" fmla="*/ 0 h 1200"/>
                  <a:gd name="T8" fmla="*/ 517 w 7518"/>
                  <a:gd name="T9" fmla="*/ 0 h 1200"/>
                  <a:gd name="T10" fmla="*/ 31 w 7518"/>
                  <a:gd name="T11" fmla="*/ 0 h 1200"/>
                  <a:gd name="T12" fmla="*/ 0 w 7518"/>
                  <a:gd name="T13" fmla="*/ 31 h 1200"/>
                  <a:gd name="T14" fmla="*/ 0 w 7518"/>
                  <a:gd name="T15" fmla="*/ 1170 h 1200"/>
                  <a:gd name="T16" fmla="*/ 31 w 7518"/>
                  <a:gd name="T17" fmla="*/ 1200 h 1200"/>
                  <a:gd name="T18" fmla="*/ 517 w 7518"/>
                  <a:gd name="T19" fmla="*/ 1200 h 1200"/>
                  <a:gd name="T20" fmla="*/ 873 w 7518"/>
                  <a:gd name="T21" fmla="*/ 1200 h 1200"/>
                  <a:gd name="T22" fmla="*/ 6645 w 7518"/>
                  <a:gd name="T23" fmla="*/ 1200 h 1200"/>
                  <a:gd name="T24" fmla="*/ 7001 w 7518"/>
                  <a:gd name="T25" fmla="*/ 1200 h 1200"/>
                  <a:gd name="T26" fmla="*/ 7487 w 7518"/>
                  <a:gd name="T27" fmla="*/ 1200 h 1200"/>
                  <a:gd name="T28" fmla="*/ 7518 w 7518"/>
                  <a:gd name="T29" fmla="*/ 1170 h 1200"/>
                  <a:gd name="T30" fmla="*/ 7518 w 7518"/>
                  <a:gd name="T31" fmla="*/ 31 h 1200"/>
                  <a:gd name="T32" fmla="*/ 7487 w 7518"/>
                  <a:gd name="T33" fmla="*/ 0 h 1200"/>
                  <a:gd name="T34" fmla="*/ 486 w 7518"/>
                  <a:gd name="T35" fmla="*/ 1139 h 1200"/>
                  <a:gd name="T36" fmla="*/ 62 w 7518"/>
                  <a:gd name="T37" fmla="*/ 1139 h 1200"/>
                  <a:gd name="T38" fmla="*/ 62 w 7518"/>
                  <a:gd name="T39" fmla="*/ 62 h 1200"/>
                  <a:gd name="T40" fmla="*/ 486 w 7518"/>
                  <a:gd name="T41" fmla="*/ 62 h 1200"/>
                  <a:gd name="T42" fmla="*/ 486 w 7518"/>
                  <a:gd name="T43" fmla="*/ 1139 h 1200"/>
                  <a:gd name="T44" fmla="*/ 843 w 7518"/>
                  <a:gd name="T45" fmla="*/ 1139 h 1200"/>
                  <a:gd name="T46" fmla="*/ 548 w 7518"/>
                  <a:gd name="T47" fmla="*/ 1139 h 1200"/>
                  <a:gd name="T48" fmla="*/ 548 w 7518"/>
                  <a:gd name="T49" fmla="*/ 62 h 1200"/>
                  <a:gd name="T50" fmla="*/ 843 w 7518"/>
                  <a:gd name="T51" fmla="*/ 62 h 1200"/>
                  <a:gd name="T52" fmla="*/ 843 w 7518"/>
                  <a:gd name="T53" fmla="*/ 1139 h 1200"/>
                  <a:gd name="T54" fmla="*/ 6614 w 7518"/>
                  <a:gd name="T55" fmla="*/ 1139 h 1200"/>
                  <a:gd name="T56" fmla="*/ 904 w 7518"/>
                  <a:gd name="T57" fmla="*/ 1139 h 1200"/>
                  <a:gd name="T58" fmla="*/ 904 w 7518"/>
                  <a:gd name="T59" fmla="*/ 62 h 1200"/>
                  <a:gd name="T60" fmla="*/ 6614 w 7518"/>
                  <a:gd name="T61" fmla="*/ 62 h 1200"/>
                  <a:gd name="T62" fmla="*/ 6614 w 7518"/>
                  <a:gd name="T63" fmla="*/ 1139 h 1200"/>
                  <a:gd name="T64" fmla="*/ 6970 w 7518"/>
                  <a:gd name="T65" fmla="*/ 1139 h 1200"/>
                  <a:gd name="T66" fmla="*/ 6676 w 7518"/>
                  <a:gd name="T67" fmla="*/ 1139 h 1200"/>
                  <a:gd name="T68" fmla="*/ 6676 w 7518"/>
                  <a:gd name="T69" fmla="*/ 62 h 1200"/>
                  <a:gd name="T70" fmla="*/ 6970 w 7518"/>
                  <a:gd name="T71" fmla="*/ 62 h 1200"/>
                  <a:gd name="T72" fmla="*/ 6970 w 7518"/>
                  <a:gd name="T73" fmla="*/ 1139 h 1200"/>
                  <a:gd name="T74" fmla="*/ 7457 w 7518"/>
                  <a:gd name="T75" fmla="*/ 1139 h 1200"/>
                  <a:gd name="T76" fmla="*/ 7032 w 7518"/>
                  <a:gd name="T77" fmla="*/ 1139 h 1200"/>
                  <a:gd name="T78" fmla="*/ 7032 w 7518"/>
                  <a:gd name="T79" fmla="*/ 62 h 1200"/>
                  <a:gd name="T80" fmla="*/ 7457 w 7518"/>
                  <a:gd name="T81" fmla="*/ 62 h 1200"/>
                  <a:gd name="T82" fmla="*/ 7457 w 7518"/>
                  <a:gd name="T83" fmla="*/ 113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518" h="1200">
                    <a:moveTo>
                      <a:pt x="7487" y="0"/>
                    </a:moveTo>
                    <a:cubicBezTo>
                      <a:pt x="7001" y="0"/>
                      <a:pt x="7001" y="0"/>
                      <a:pt x="7001" y="0"/>
                    </a:cubicBezTo>
                    <a:cubicBezTo>
                      <a:pt x="6645" y="0"/>
                      <a:pt x="6645" y="0"/>
                      <a:pt x="6645" y="0"/>
                    </a:cubicBezTo>
                    <a:cubicBezTo>
                      <a:pt x="873" y="0"/>
                      <a:pt x="873" y="0"/>
                      <a:pt x="873" y="0"/>
                    </a:cubicBezTo>
                    <a:cubicBezTo>
                      <a:pt x="517" y="0"/>
                      <a:pt x="517" y="0"/>
                      <a:pt x="517" y="0"/>
                    </a:cubicBezTo>
                    <a:cubicBezTo>
                      <a:pt x="31" y="0"/>
                      <a:pt x="31" y="0"/>
                      <a:pt x="31" y="0"/>
                    </a:cubicBezTo>
                    <a:cubicBezTo>
                      <a:pt x="14" y="0"/>
                      <a:pt x="0" y="14"/>
                      <a:pt x="0" y="31"/>
                    </a:cubicBezTo>
                    <a:cubicBezTo>
                      <a:pt x="0" y="1170"/>
                      <a:pt x="0" y="1170"/>
                      <a:pt x="0" y="1170"/>
                    </a:cubicBezTo>
                    <a:cubicBezTo>
                      <a:pt x="0" y="1187"/>
                      <a:pt x="14" y="1200"/>
                      <a:pt x="31" y="1200"/>
                    </a:cubicBezTo>
                    <a:cubicBezTo>
                      <a:pt x="517" y="1200"/>
                      <a:pt x="517" y="1200"/>
                      <a:pt x="517" y="1200"/>
                    </a:cubicBezTo>
                    <a:cubicBezTo>
                      <a:pt x="873" y="1200"/>
                      <a:pt x="873" y="1200"/>
                      <a:pt x="873" y="1200"/>
                    </a:cubicBezTo>
                    <a:cubicBezTo>
                      <a:pt x="6645" y="1200"/>
                      <a:pt x="6645" y="1200"/>
                      <a:pt x="6645" y="1200"/>
                    </a:cubicBezTo>
                    <a:cubicBezTo>
                      <a:pt x="7001" y="1200"/>
                      <a:pt x="7001" y="1200"/>
                      <a:pt x="7001" y="1200"/>
                    </a:cubicBezTo>
                    <a:cubicBezTo>
                      <a:pt x="7487" y="1200"/>
                      <a:pt x="7487" y="1200"/>
                      <a:pt x="7487" y="1200"/>
                    </a:cubicBezTo>
                    <a:cubicBezTo>
                      <a:pt x="7504" y="1200"/>
                      <a:pt x="7518" y="1187"/>
                      <a:pt x="7518" y="1170"/>
                    </a:cubicBezTo>
                    <a:cubicBezTo>
                      <a:pt x="7518" y="31"/>
                      <a:pt x="7518" y="31"/>
                      <a:pt x="7518" y="31"/>
                    </a:cubicBezTo>
                    <a:cubicBezTo>
                      <a:pt x="7518" y="14"/>
                      <a:pt x="7504" y="0"/>
                      <a:pt x="7487" y="0"/>
                    </a:cubicBezTo>
                    <a:close/>
                    <a:moveTo>
                      <a:pt x="486" y="1139"/>
                    </a:moveTo>
                    <a:cubicBezTo>
                      <a:pt x="62" y="1139"/>
                      <a:pt x="62" y="1139"/>
                      <a:pt x="62" y="1139"/>
                    </a:cubicBezTo>
                    <a:cubicBezTo>
                      <a:pt x="62" y="62"/>
                      <a:pt x="62" y="62"/>
                      <a:pt x="62" y="62"/>
                    </a:cubicBezTo>
                    <a:cubicBezTo>
                      <a:pt x="486" y="62"/>
                      <a:pt x="486" y="62"/>
                      <a:pt x="486" y="62"/>
                    </a:cubicBezTo>
                    <a:lnTo>
                      <a:pt x="486" y="1139"/>
                    </a:lnTo>
                    <a:close/>
                    <a:moveTo>
                      <a:pt x="843" y="1139"/>
                    </a:moveTo>
                    <a:cubicBezTo>
                      <a:pt x="548" y="1139"/>
                      <a:pt x="548" y="1139"/>
                      <a:pt x="548" y="1139"/>
                    </a:cubicBezTo>
                    <a:cubicBezTo>
                      <a:pt x="548" y="62"/>
                      <a:pt x="548" y="62"/>
                      <a:pt x="548" y="62"/>
                    </a:cubicBezTo>
                    <a:cubicBezTo>
                      <a:pt x="843" y="62"/>
                      <a:pt x="843" y="62"/>
                      <a:pt x="843" y="62"/>
                    </a:cubicBezTo>
                    <a:lnTo>
                      <a:pt x="843" y="1139"/>
                    </a:lnTo>
                    <a:close/>
                    <a:moveTo>
                      <a:pt x="6614" y="1139"/>
                    </a:moveTo>
                    <a:cubicBezTo>
                      <a:pt x="904" y="1139"/>
                      <a:pt x="904" y="1139"/>
                      <a:pt x="904" y="1139"/>
                    </a:cubicBezTo>
                    <a:cubicBezTo>
                      <a:pt x="904" y="62"/>
                      <a:pt x="904" y="62"/>
                      <a:pt x="904" y="62"/>
                    </a:cubicBezTo>
                    <a:cubicBezTo>
                      <a:pt x="6614" y="62"/>
                      <a:pt x="6614" y="62"/>
                      <a:pt x="6614" y="62"/>
                    </a:cubicBezTo>
                    <a:lnTo>
                      <a:pt x="6614" y="1139"/>
                    </a:lnTo>
                    <a:close/>
                    <a:moveTo>
                      <a:pt x="6970" y="1139"/>
                    </a:moveTo>
                    <a:cubicBezTo>
                      <a:pt x="6676" y="1139"/>
                      <a:pt x="6676" y="1139"/>
                      <a:pt x="6676" y="1139"/>
                    </a:cubicBezTo>
                    <a:cubicBezTo>
                      <a:pt x="6676" y="62"/>
                      <a:pt x="6676" y="62"/>
                      <a:pt x="6676" y="62"/>
                    </a:cubicBezTo>
                    <a:cubicBezTo>
                      <a:pt x="6970" y="62"/>
                      <a:pt x="6970" y="62"/>
                      <a:pt x="6970" y="62"/>
                    </a:cubicBezTo>
                    <a:lnTo>
                      <a:pt x="6970" y="1139"/>
                    </a:lnTo>
                    <a:close/>
                    <a:moveTo>
                      <a:pt x="7457" y="1139"/>
                    </a:moveTo>
                    <a:cubicBezTo>
                      <a:pt x="7032" y="1139"/>
                      <a:pt x="7032" y="1139"/>
                      <a:pt x="7032" y="1139"/>
                    </a:cubicBezTo>
                    <a:cubicBezTo>
                      <a:pt x="7032" y="62"/>
                      <a:pt x="7032" y="62"/>
                      <a:pt x="7032" y="62"/>
                    </a:cubicBezTo>
                    <a:cubicBezTo>
                      <a:pt x="7457" y="62"/>
                      <a:pt x="7457" y="62"/>
                      <a:pt x="7457" y="62"/>
                    </a:cubicBezTo>
                    <a:lnTo>
                      <a:pt x="7457" y="1139"/>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5" name="Rectangle 68"/>
            <p:cNvSpPr>
              <a:spLocks noChangeArrowheads="1"/>
            </p:cNvSpPr>
            <p:nvPr userDrawn="1"/>
          </p:nvSpPr>
          <p:spPr bwMode="auto">
            <a:xfrm>
              <a:off x="6798172" y="3940435"/>
              <a:ext cx="605641" cy="709748"/>
            </a:xfrm>
            <a:prstGeom prst="rect">
              <a:avLst/>
            </a:prstGeom>
            <a:solidFill>
              <a:srgbClr val="FFD5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6" name="Oval 69"/>
            <p:cNvSpPr>
              <a:spLocks noChangeArrowheads="1"/>
            </p:cNvSpPr>
            <p:nvPr userDrawn="1"/>
          </p:nvSpPr>
          <p:spPr bwMode="auto">
            <a:xfrm>
              <a:off x="6914113" y="2270879"/>
              <a:ext cx="373758" cy="366854"/>
            </a:xfrm>
            <a:prstGeom prst="ellipse">
              <a:avLst/>
            </a:pr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Rectangle 70"/>
            <p:cNvSpPr>
              <a:spLocks noChangeArrowheads="1"/>
            </p:cNvSpPr>
            <p:nvPr userDrawn="1"/>
          </p:nvSpPr>
          <p:spPr bwMode="auto">
            <a:xfrm>
              <a:off x="6798172" y="4669649"/>
              <a:ext cx="605641" cy="212625"/>
            </a:xfrm>
            <a:prstGeom prst="rect">
              <a:avLst/>
            </a:prstGeom>
            <a:solidFill>
              <a:srgbClr val="FF887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8" name="Freeform 71"/>
            <p:cNvSpPr>
              <a:spLocks noEditPoints="1"/>
            </p:cNvSpPr>
            <p:nvPr userDrawn="1"/>
          </p:nvSpPr>
          <p:spPr bwMode="auto">
            <a:xfrm>
              <a:off x="6798172" y="2010338"/>
              <a:ext cx="605641" cy="1909134"/>
            </a:xfrm>
            <a:custGeom>
              <a:avLst/>
              <a:gdLst>
                <a:gd name="T0" fmla="*/ 0 w 1758"/>
                <a:gd name="T1" fmla="*/ 5640 h 5640"/>
                <a:gd name="T2" fmla="*/ 1758 w 1758"/>
                <a:gd name="T3" fmla="*/ 5640 h 5640"/>
                <a:gd name="T4" fmla="*/ 1758 w 1758"/>
                <a:gd name="T5" fmla="*/ 0 h 5640"/>
                <a:gd name="T6" fmla="*/ 0 w 1758"/>
                <a:gd name="T7" fmla="*/ 0 h 5640"/>
                <a:gd name="T8" fmla="*/ 0 w 1758"/>
                <a:gd name="T9" fmla="*/ 5640 h 5640"/>
                <a:gd name="T10" fmla="*/ 879 w 1758"/>
                <a:gd name="T11" fmla="*/ 707 h 5640"/>
                <a:gd name="T12" fmla="*/ 1483 w 1758"/>
                <a:gd name="T13" fmla="*/ 1311 h 5640"/>
                <a:gd name="T14" fmla="*/ 879 w 1758"/>
                <a:gd name="T15" fmla="*/ 1914 h 5640"/>
                <a:gd name="T16" fmla="*/ 276 w 1758"/>
                <a:gd name="T17" fmla="*/ 1311 h 5640"/>
                <a:gd name="T18" fmla="*/ 879 w 1758"/>
                <a:gd name="T19" fmla="*/ 707 h 5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58" h="5640">
                  <a:moveTo>
                    <a:pt x="0" y="5640"/>
                  </a:moveTo>
                  <a:cubicBezTo>
                    <a:pt x="1758" y="5640"/>
                    <a:pt x="1758" y="5640"/>
                    <a:pt x="1758" y="5640"/>
                  </a:cubicBezTo>
                  <a:cubicBezTo>
                    <a:pt x="1758" y="0"/>
                    <a:pt x="1758" y="0"/>
                    <a:pt x="1758" y="0"/>
                  </a:cubicBezTo>
                  <a:cubicBezTo>
                    <a:pt x="0" y="0"/>
                    <a:pt x="0" y="0"/>
                    <a:pt x="0" y="0"/>
                  </a:cubicBezTo>
                  <a:lnTo>
                    <a:pt x="0" y="5640"/>
                  </a:lnTo>
                  <a:close/>
                  <a:moveTo>
                    <a:pt x="879" y="707"/>
                  </a:moveTo>
                  <a:cubicBezTo>
                    <a:pt x="1212" y="707"/>
                    <a:pt x="1483" y="978"/>
                    <a:pt x="1483" y="1311"/>
                  </a:cubicBezTo>
                  <a:cubicBezTo>
                    <a:pt x="1483" y="1643"/>
                    <a:pt x="1212" y="1914"/>
                    <a:pt x="879" y="1914"/>
                  </a:cubicBezTo>
                  <a:cubicBezTo>
                    <a:pt x="546" y="1914"/>
                    <a:pt x="276" y="1643"/>
                    <a:pt x="276" y="1311"/>
                  </a:cubicBezTo>
                  <a:cubicBezTo>
                    <a:pt x="276" y="978"/>
                    <a:pt x="546" y="707"/>
                    <a:pt x="879" y="707"/>
                  </a:cubicBez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72"/>
            <p:cNvSpPr>
              <a:spLocks noEditPoints="1"/>
            </p:cNvSpPr>
            <p:nvPr userDrawn="1"/>
          </p:nvSpPr>
          <p:spPr bwMode="auto">
            <a:xfrm>
              <a:off x="6776815" y="1989375"/>
              <a:ext cx="646832" cy="2913863"/>
            </a:xfrm>
            <a:custGeom>
              <a:avLst/>
              <a:gdLst>
                <a:gd name="T0" fmla="*/ 1849 w 1880"/>
                <a:gd name="T1" fmla="*/ 0 h 8611"/>
                <a:gd name="T2" fmla="*/ 31 w 1880"/>
                <a:gd name="T3" fmla="*/ 0 h 8611"/>
                <a:gd name="T4" fmla="*/ 0 w 1880"/>
                <a:gd name="T5" fmla="*/ 31 h 8611"/>
                <a:gd name="T6" fmla="*/ 0 w 1880"/>
                <a:gd name="T7" fmla="*/ 5732 h 8611"/>
                <a:gd name="T8" fmla="*/ 0 w 1880"/>
                <a:gd name="T9" fmla="*/ 7890 h 8611"/>
                <a:gd name="T10" fmla="*/ 0 w 1880"/>
                <a:gd name="T11" fmla="*/ 8581 h 8611"/>
                <a:gd name="T12" fmla="*/ 31 w 1880"/>
                <a:gd name="T13" fmla="*/ 8611 h 8611"/>
                <a:gd name="T14" fmla="*/ 1849 w 1880"/>
                <a:gd name="T15" fmla="*/ 8611 h 8611"/>
                <a:gd name="T16" fmla="*/ 1880 w 1880"/>
                <a:gd name="T17" fmla="*/ 8581 h 8611"/>
                <a:gd name="T18" fmla="*/ 1880 w 1880"/>
                <a:gd name="T19" fmla="*/ 7890 h 8611"/>
                <a:gd name="T20" fmla="*/ 1880 w 1880"/>
                <a:gd name="T21" fmla="*/ 5732 h 8611"/>
                <a:gd name="T22" fmla="*/ 1880 w 1880"/>
                <a:gd name="T23" fmla="*/ 31 h 8611"/>
                <a:gd name="T24" fmla="*/ 1849 w 1880"/>
                <a:gd name="T25" fmla="*/ 0 h 8611"/>
                <a:gd name="T26" fmla="*/ 1819 w 1880"/>
                <a:gd name="T27" fmla="*/ 8550 h 8611"/>
                <a:gd name="T28" fmla="*/ 61 w 1880"/>
                <a:gd name="T29" fmla="*/ 8550 h 8611"/>
                <a:gd name="T30" fmla="*/ 61 w 1880"/>
                <a:gd name="T31" fmla="*/ 7921 h 8611"/>
                <a:gd name="T32" fmla="*/ 1819 w 1880"/>
                <a:gd name="T33" fmla="*/ 7921 h 8611"/>
                <a:gd name="T34" fmla="*/ 1819 w 1880"/>
                <a:gd name="T35" fmla="*/ 8550 h 8611"/>
                <a:gd name="T36" fmla="*/ 1819 w 1880"/>
                <a:gd name="T37" fmla="*/ 7860 h 8611"/>
                <a:gd name="T38" fmla="*/ 61 w 1880"/>
                <a:gd name="T39" fmla="*/ 7860 h 8611"/>
                <a:gd name="T40" fmla="*/ 61 w 1880"/>
                <a:gd name="T41" fmla="*/ 5763 h 8611"/>
                <a:gd name="T42" fmla="*/ 1819 w 1880"/>
                <a:gd name="T43" fmla="*/ 5763 h 8611"/>
                <a:gd name="T44" fmla="*/ 1819 w 1880"/>
                <a:gd name="T45" fmla="*/ 7860 h 8611"/>
                <a:gd name="T46" fmla="*/ 1819 w 1880"/>
                <a:gd name="T47" fmla="*/ 5701 h 8611"/>
                <a:gd name="T48" fmla="*/ 61 w 1880"/>
                <a:gd name="T49" fmla="*/ 5701 h 8611"/>
                <a:gd name="T50" fmla="*/ 61 w 1880"/>
                <a:gd name="T51" fmla="*/ 61 h 8611"/>
                <a:gd name="T52" fmla="*/ 1819 w 1880"/>
                <a:gd name="T53" fmla="*/ 61 h 8611"/>
                <a:gd name="T54" fmla="*/ 1819 w 1880"/>
                <a:gd name="T55" fmla="*/ 5701 h 8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80" h="8611">
                  <a:moveTo>
                    <a:pt x="1849" y="0"/>
                  </a:moveTo>
                  <a:cubicBezTo>
                    <a:pt x="31" y="0"/>
                    <a:pt x="31" y="0"/>
                    <a:pt x="31" y="0"/>
                  </a:cubicBezTo>
                  <a:cubicBezTo>
                    <a:pt x="14" y="0"/>
                    <a:pt x="0" y="14"/>
                    <a:pt x="0" y="31"/>
                  </a:cubicBezTo>
                  <a:cubicBezTo>
                    <a:pt x="0" y="5732"/>
                    <a:pt x="0" y="5732"/>
                    <a:pt x="0" y="5732"/>
                  </a:cubicBezTo>
                  <a:cubicBezTo>
                    <a:pt x="0" y="7890"/>
                    <a:pt x="0" y="7890"/>
                    <a:pt x="0" y="7890"/>
                  </a:cubicBezTo>
                  <a:cubicBezTo>
                    <a:pt x="0" y="8581"/>
                    <a:pt x="0" y="8581"/>
                    <a:pt x="0" y="8581"/>
                  </a:cubicBezTo>
                  <a:cubicBezTo>
                    <a:pt x="0" y="8597"/>
                    <a:pt x="14" y="8611"/>
                    <a:pt x="31" y="8611"/>
                  </a:cubicBezTo>
                  <a:cubicBezTo>
                    <a:pt x="1849" y="8611"/>
                    <a:pt x="1849" y="8611"/>
                    <a:pt x="1849" y="8611"/>
                  </a:cubicBezTo>
                  <a:cubicBezTo>
                    <a:pt x="1866" y="8611"/>
                    <a:pt x="1880" y="8597"/>
                    <a:pt x="1880" y="8581"/>
                  </a:cubicBezTo>
                  <a:cubicBezTo>
                    <a:pt x="1880" y="7890"/>
                    <a:pt x="1880" y="7890"/>
                    <a:pt x="1880" y="7890"/>
                  </a:cubicBezTo>
                  <a:cubicBezTo>
                    <a:pt x="1880" y="5732"/>
                    <a:pt x="1880" y="5732"/>
                    <a:pt x="1880" y="5732"/>
                  </a:cubicBezTo>
                  <a:cubicBezTo>
                    <a:pt x="1880" y="31"/>
                    <a:pt x="1880" y="31"/>
                    <a:pt x="1880" y="31"/>
                  </a:cubicBezTo>
                  <a:cubicBezTo>
                    <a:pt x="1880" y="14"/>
                    <a:pt x="1866" y="0"/>
                    <a:pt x="1849" y="0"/>
                  </a:cubicBezTo>
                  <a:close/>
                  <a:moveTo>
                    <a:pt x="1819" y="8550"/>
                  </a:moveTo>
                  <a:cubicBezTo>
                    <a:pt x="61" y="8550"/>
                    <a:pt x="61" y="8550"/>
                    <a:pt x="61" y="8550"/>
                  </a:cubicBezTo>
                  <a:cubicBezTo>
                    <a:pt x="61" y="7921"/>
                    <a:pt x="61" y="7921"/>
                    <a:pt x="61" y="7921"/>
                  </a:cubicBezTo>
                  <a:cubicBezTo>
                    <a:pt x="1819" y="7921"/>
                    <a:pt x="1819" y="7921"/>
                    <a:pt x="1819" y="7921"/>
                  </a:cubicBezTo>
                  <a:lnTo>
                    <a:pt x="1819" y="8550"/>
                  </a:lnTo>
                  <a:close/>
                  <a:moveTo>
                    <a:pt x="1819" y="7860"/>
                  </a:moveTo>
                  <a:cubicBezTo>
                    <a:pt x="61" y="7860"/>
                    <a:pt x="61" y="7860"/>
                    <a:pt x="61" y="7860"/>
                  </a:cubicBezTo>
                  <a:cubicBezTo>
                    <a:pt x="61" y="5763"/>
                    <a:pt x="61" y="5763"/>
                    <a:pt x="61" y="5763"/>
                  </a:cubicBezTo>
                  <a:cubicBezTo>
                    <a:pt x="1819" y="5763"/>
                    <a:pt x="1819" y="5763"/>
                    <a:pt x="1819" y="5763"/>
                  </a:cubicBezTo>
                  <a:lnTo>
                    <a:pt x="1819" y="7860"/>
                  </a:lnTo>
                  <a:close/>
                  <a:moveTo>
                    <a:pt x="1819" y="5701"/>
                  </a:moveTo>
                  <a:cubicBezTo>
                    <a:pt x="61" y="5701"/>
                    <a:pt x="61" y="5701"/>
                    <a:pt x="61" y="5701"/>
                  </a:cubicBezTo>
                  <a:cubicBezTo>
                    <a:pt x="61" y="61"/>
                    <a:pt x="61" y="61"/>
                    <a:pt x="61" y="61"/>
                  </a:cubicBezTo>
                  <a:cubicBezTo>
                    <a:pt x="1819" y="61"/>
                    <a:pt x="1819" y="61"/>
                    <a:pt x="1819" y="61"/>
                  </a:cubicBezTo>
                  <a:lnTo>
                    <a:pt x="1819" y="5701"/>
                  </a:lnTo>
                  <a:close/>
                </a:path>
              </a:pathLst>
            </a:custGeom>
            <a:solidFill>
              <a:srgbClr val="1A1A1A"/>
            </a:solidFill>
            <a:ln w="9525">
              <a:solidFill>
                <a:srgbClr val="000000"/>
              </a:solidFill>
              <a:round/>
            </a:ln>
          </p:spPr>
          <p:txBody>
            <a:bodyPr vert="horz" wrap="square" lIns="91440" tIns="45720" rIns="91440" bIns="45720" numCol="1" anchor="t" anchorCtr="0" compatLnSpc="1"/>
            <a:lstStyle/>
            <a:p>
              <a:endParaRPr lang="zh-CN" altLang="en-US"/>
            </a:p>
          </p:txBody>
        </p:sp>
        <p:sp>
          <p:nvSpPr>
            <p:cNvPr id="80" name="Freeform 73"/>
            <p:cNvSpPr>
              <a:spLocks noEditPoints="1"/>
            </p:cNvSpPr>
            <p:nvPr userDrawn="1"/>
          </p:nvSpPr>
          <p:spPr bwMode="auto">
            <a:xfrm>
              <a:off x="6892756" y="2249916"/>
              <a:ext cx="416474" cy="408780"/>
            </a:xfrm>
            <a:custGeom>
              <a:avLst/>
              <a:gdLst>
                <a:gd name="T0" fmla="*/ 603 w 1207"/>
                <a:gd name="T1" fmla="*/ 1207 h 1207"/>
                <a:gd name="T2" fmla="*/ 1207 w 1207"/>
                <a:gd name="T3" fmla="*/ 604 h 1207"/>
                <a:gd name="T4" fmla="*/ 603 w 1207"/>
                <a:gd name="T5" fmla="*/ 0 h 1207"/>
                <a:gd name="T6" fmla="*/ 0 w 1207"/>
                <a:gd name="T7" fmla="*/ 604 h 1207"/>
                <a:gd name="T8" fmla="*/ 603 w 1207"/>
                <a:gd name="T9" fmla="*/ 1207 h 1207"/>
                <a:gd name="T10" fmla="*/ 603 w 1207"/>
                <a:gd name="T11" fmla="*/ 62 h 1207"/>
                <a:gd name="T12" fmla="*/ 1145 w 1207"/>
                <a:gd name="T13" fmla="*/ 604 h 1207"/>
                <a:gd name="T14" fmla="*/ 603 w 1207"/>
                <a:gd name="T15" fmla="*/ 1146 h 1207"/>
                <a:gd name="T16" fmla="*/ 61 w 1207"/>
                <a:gd name="T17" fmla="*/ 604 h 1207"/>
                <a:gd name="T18" fmla="*/ 603 w 1207"/>
                <a:gd name="T19" fmla="*/ 62 h 1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7" h="1207">
                  <a:moveTo>
                    <a:pt x="603" y="1207"/>
                  </a:moveTo>
                  <a:cubicBezTo>
                    <a:pt x="936" y="1207"/>
                    <a:pt x="1207" y="936"/>
                    <a:pt x="1207" y="604"/>
                  </a:cubicBezTo>
                  <a:cubicBezTo>
                    <a:pt x="1207" y="271"/>
                    <a:pt x="936" y="0"/>
                    <a:pt x="603" y="0"/>
                  </a:cubicBezTo>
                  <a:cubicBezTo>
                    <a:pt x="270" y="0"/>
                    <a:pt x="0" y="271"/>
                    <a:pt x="0" y="604"/>
                  </a:cubicBezTo>
                  <a:cubicBezTo>
                    <a:pt x="0" y="936"/>
                    <a:pt x="270" y="1207"/>
                    <a:pt x="603" y="1207"/>
                  </a:cubicBezTo>
                  <a:close/>
                  <a:moveTo>
                    <a:pt x="603" y="62"/>
                  </a:moveTo>
                  <a:cubicBezTo>
                    <a:pt x="902" y="62"/>
                    <a:pt x="1145" y="305"/>
                    <a:pt x="1145" y="604"/>
                  </a:cubicBezTo>
                  <a:cubicBezTo>
                    <a:pt x="1145" y="902"/>
                    <a:pt x="902" y="1146"/>
                    <a:pt x="603" y="1146"/>
                  </a:cubicBezTo>
                  <a:cubicBezTo>
                    <a:pt x="304" y="1146"/>
                    <a:pt x="61" y="902"/>
                    <a:pt x="61" y="604"/>
                  </a:cubicBezTo>
                  <a:cubicBezTo>
                    <a:pt x="61" y="305"/>
                    <a:pt x="304" y="62"/>
                    <a:pt x="603" y="62"/>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93"/>
            <p:cNvSpPr/>
            <p:nvPr userDrawn="1"/>
          </p:nvSpPr>
          <p:spPr bwMode="auto">
            <a:xfrm>
              <a:off x="7797404" y="2216974"/>
              <a:ext cx="367656" cy="260541"/>
            </a:xfrm>
            <a:custGeom>
              <a:avLst/>
              <a:gdLst>
                <a:gd name="T0" fmla="*/ 0 w 1065"/>
                <a:gd name="T1" fmla="*/ 0 h 767"/>
                <a:gd name="T2" fmla="*/ 19 w 1065"/>
                <a:gd name="T3" fmla="*/ 58 h 767"/>
                <a:gd name="T4" fmla="*/ 63 w 1065"/>
                <a:gd name="T5" fmla="*/ 85 h 767"/>
                <a:gd name="T6" fmla="*/ 138 w 1065"/>
                <a:gd name="T7" fmla="*/ 179 h 767"/>
                <a:gd name="T8" fmla="*/ 223 w 1065"/>
                <a:gd name="T9" fmla="*/ 130 h 767"/>
                <a:gd name="T10" fmla="*/ 265 w 1065"/>
                <a:gd name="T11" fmla="*/ 141 h 767"/>
                <a:gd name="T12" fmla="*/ 626 w 1065"/>
                <a:gd name="T13" fmla="*/ 767 h 767"/>
                <a:gd name="T14" fmla="*/ 1065 w 1065"/>
                <a:gd name="T15" fmla="*/ 609 h 767"/>
                <a:gd name="T16" fmla="*/ 961 w 1065"/>
                <a:gd name="T17" fmla="*/ 329 h 767"/>
                <a:gd name="T18" fmla="*/ 714 w 1065"/>
                <a:gd name="T19" fmla="*/ 101 h 767"/>
                <a:gd name="T20" fmla="*/ 359 w 1065"/>
                <a:gd name="T21" fmla="*/ 0 h 767"/>
                <a:gd name="T22" fmla="*/ 0 w 1065"/>
                <a:gd name="T23" fmla="*/ 0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65" h="767">
                  <a:moveTo>
                    <a:pt x="0" y="0"/>
                  </a:moveTo>
                  <a:cubicBezTo>
                    <a:pt x="19" y="58"/>
                    <a:pt x="19" y="58"/>
                    <a:pt x="19" y="58"/>
                  </a:cubicBezTo>
                  <a:cubicBezTo>
                    <a:pt x="63" y="85"/>
                    <a:pt x="63" y="85"/>
                    <a:pt x="63" y="85"/>
                  </a:cubicBezTo>
                  <a:cubicBezTo>
                    <a:pt x="100" y="106"/>
                    <a:pt x="126" y="141"/>
                    <a:pt x="138" y="179"/>
                  </a:cubicBezTo>
                  <a:cubicBezTo>
                    <a:pt x="223" y="130"/>
                    <a:pt x="223" y="130"/>
                    <a:pt x="223" y="130"/>
                  </a:cubicBezTo>
                  <a:cubicBezTo>
                    <a:pt x="238" y="122"/>
                    <a:pt x="256" y="127"/>
                    <a:pt x="265" y="141"/>
                  </a:cubicBezTo>
                  <a:cubicBezTo>
                    <a:pt x="626" y="767"/>
                    <a:pt x="626" y="767"/>
                    <a:pt x="626" y="767"/>
                  </a:cubicBezTo>
                  <a:cubicBezTo>
                    <a:pt x="829" y="718"/>
                    <a:pt x="1003" y="639"/>
                    <a:pt x="1065" y="609"/>
                  </a:cubicBezTo>
                  <a:cubicBezTo>
                    <a:pt x="961" y="329"/>
                    <a:pt x="961" y="329"/>
                    <a:pt x="961" y="329"/>
                  </a:cubicBezTo>
                  <a:cubicBezTo>
                    <a:pt x="920" y="218"/>
                    <a:pt x="827" y="133"/>
                    <a:pt x="714" y="101"/>
                  </a:cubicBezTo>
                  <a:cubicBezTo>
                    <a:pt x="359" y="0"/>
                    <a:pt x="359" y="0"/>
                    <a:pt x="359" y="0"/>
                  </a:cubicBezTo>
                  <a:lnTo>
                    <a:pt x="0" y="0"/>
                  </a:ln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94"/>
            <p:cNvSpPr>
              <a:spLocks noEditPoints="1"/>
            </p:cNvSpPr>
            <p:nvPr userDrawn="1"/>
          </p:nvSpPr>
          <p:spPr bwMode="auto">
            <a:xfrm>
              <a:off x="7832492" y="1650972"/>
              <a:ext cx="215102" cy="250060"/>
            </a:xfrm>
            <a:custGeom>
              <a:avLst/>
              <a:gdLst>
                <a:gd name="T0" fmla="*/ 545 w 625"/>
                <a:gd name="T1" fmla="*/ 6 h 741"/>
                <a:gd name="T2" fmla="*/ 544 w 625"/>
                <a:gd name="T3" fmla="*/ 0 h 741"/>
                <a:gd name="T4" fmla="*/ 424 w 625"/>
                <a:gd name="T5" fmla="*/ 69 h 741"/>
                <a:gd name="T6" fmla="*/ 186 w 625"/>
                <a:gd name="T7" fmla="*/ 104 h 741"/>
                <a:gd name="T8" fmla="*/ 172 w 625"/>
                <a:gd name="T9" fmla="*/ 100 h 741"/>
                <a:gd name="T10" fmla="*/ 81 w 625"/>
                <a:gd name="T11" fmla="*/ 100 h 741"/>
                <a:gd name="T12" fmla="*/ 65 w 625"/>
                <a:gd name="T13" fmla="*/ 113 h 741"/>
                <a:gd name="T14" fmla="*/ 67 w 625"/>
                <a:gd name="T15" fmla="*/ 180 h 741"/>
                <a:gd name="T16" fmla="*/ 111 w 625"/>
                <a:gd name="T17" fmla="*/ 221 h 741"/>
                <a:gd name="T18" fmla="*/ 124 w 625"/>
                <a:gd name="T19" fmla="*/ 259 h 741"/>
                <a:gd name="T20" fmla="*/ 0 w 625"/>
                <a:gd name="T21" fmla="*/ 568 h 741"/>
                <a:gd name="T22" fmla="*/ 254 w 625"/>
                <a:gd name="T23" fmla="*/ 741 h 741"/>
                <a:gd name="T24" fmla="*/ 225 w 625"/>
                <a:gd name="T25" fmla="*/ 702 h 741"/>
                <a:gd name="T26" fmla="*/ 220 w 625"/>
                <a:gd name="T27" fmla="*/ 671 h 741"/>
                <a:gd name="T28" fmla="*/ 277 w 625"/>
                <a:gd name="T29" fmla="*/ 527 h 741"/>
                <a:gd name="T30" fmla="*/ 306 w 625"/>
                <a:gd name="T31" fmla="*/ 508 h 741"/>
                <a:gd name="T32" fmla="*/ 479 w 625"/>
                <a:gd name="T33" fmla="*/ 415 h 741"/>
                <a:gd name="T34" fmla="*/ 359 w 625"/>
                <a:gd name="T35" fmla="*/ 316 h 741"/>
                <a:gd name="T36" fmla="*/ 412 w 625"/>
                <a:gd name="T37" fmla="*/ 287 h 741"/>
                <a:gd name="T38" fmla="*/ 509 w 625"/>
                <a:gd name="T39" fmla="*/ 358 h 741"/>
                <a:gd name="T40" fmla="*/ 509 w 625"/>
                <a:gd name="T41" fmla="*/ 358 h 741"/>
                <a:gd name="T42" fmla="*/ 511 w 625"/>
                <a:gd name="T43" fmla="*/ 355 h 741"/>
                <a:gd name="T44" fmla="*/ 591 w 625"/>
                <a:gd name="T45" fmla="*/ 241 h 741"/>
                <a:gd name="T46" fmla="*/ 613 w 625"/>
                <a:gd name="T47" fmla="*/ 219 h 741"/>
                <a:gd name="T48" fmla="*/ 604 w 625"/>
                <a:gd name="T49" fmla="*/ 175 h 741"/>
                <a:gd name="T50" fmla="*/ 592 w 625"/>
                <a:gd name="T51" fmla="*/ 161 h 741"/>
                <a:gd name="T52" fmla="*/ 549 w 625"/>
                <a:gd name="T53" fmla="*/ 35 h 741"/>
                <a:gd name="T54" fmla="*/ 545 w 625"/>
                <a:gd name="T55" fmla="*/ 6 h 741"/>
                <a:gd name="T56" fmla="*/ 457 w 625"/>
                <a:gd name="T57" fmla="*/ 179 h 741"/>
                <a:gd name="T58" fmla="*/ 413 w 625"/>
                <a:gd name="T59" fmla="*/ 149 h 741"/>
                <a:gd name="T60" fmla="*/ 442 w 625"/>
                <a:gd name="T61" fmla="*/ 106 h 741"/>
                <a:gd name="T62" fmla="*/ 486 w 625"/>
                <a:gd name="T63" fmla="*/ 135 h 741"/>
                <a:gd name="T64" fmla="*/ 457 w 625"/>
                <a:gd name="T65" fmla="*/ 179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25" h="741">
                  <a:moveTo>
                    <a:pt x="545" y="6"/>
                  </a:moveTo>
                  <a:cubicBezTo>
                    <a:pt x="545" y="4"/>
                    <a:pt x="544" y="2"/>
                    <a:pt x="544" y="0"/>
                  </a:cubicBezTo>
                  <a:cubicBezTo>
                    <a:pt x="514" y="24"/>
                    <a:pt x="475" y="49"/>
                    <a:pt x="424" y="69"/>
                  </a:cubicBezTo>
                  <a:cubicBezTo>
                    <a:pt x="312" y="113"/>
                    <a:pt x="191" y="105"/>
                    <a:pt x="186" y="104"/>
                  </a:cubicBezTo>
                  <a:cubicBezTo>
                    <a:pt x="181" y="104"/>
                    <a:pt x="177" y="103"/>
                    <a:pt x="172" y="100"/>
                  </a:cubicBezTo>
                  <a:cubicBezTo>
                    <a:pt x="145" y="84"/>
                    <a:pt x="108" y="84"/>
                    <a:pt x="81" y="100"/>
                  </a:cubicBezTo>
                  <a:cubicBezTo>
                    <a:pt x="74" y="104"/>
                    <a:pt x="69" y="108"/>
                    <a:pt x="65" y="113"/>
                  </a:cubicBezTo>
                  <a:cubicBezTo>
                    <a:pt x="52" y="129"/>
                    <a:pt x="52" y="158"/>
                    <a:pt x="67" y="180"/>
                  </a:cubicBezTo>
                  <a:cubicBezTo>
                    <a:pt x="83" y="205"/>
                    <a:pt x="111" y="221"/>
                    <a:pt x="111" y="221"/>
                  </a:cubicBezTo>
                  <a:cubicBezTo>
                    <a:pt x="124" y="229"/>
                    <a:pt x="130" y="245"/>
                    <a:pt x="124" y="259"/>
                  </a:cubicBezTo>
                  <a:cubicBezTo>
                    <a:pt x="0" y="568"/>
                    <a:pt x="0" y="568"/>
                    <a:pt x="0" y="568"/>
                  </a:cubicBezTo>
                  <a:cubicBezTo>
                    <a:pt x="16" y="601"/>
                    <a:pt x="79" y="700"/>
                    <a:pt x="254" y="741"/>
                  </a:cubicBezTo>
                  <a:cubicBezTo>
                    <a:pt x="245" y="728"/>
                    <a:pt x="235" y="714"/>
                    <a:pt x="225" y="702"/>
                  </a:cubicBezTo>
                  <a:cubicBezTo>
                    <a:pt x="218" y="693"/>
                    <a:pt x="216" y="681"/>
                    <a:pt x="220" y="671"/>
                  </a:cubicBezTo>
                  <a:cubicBezTo>
                    <a:pt x="277" y="527"/>
                    <a:pt x="277" y="527"/>
                    <a:pt x="277" y="527"/>
                  </a:cubicBezTo>
                  <a:cubicBezTo>
                    <a:pt x="282" y="516"/>
                    <a:pt x="293" y="508"/>
                    <a:pt x="306" y="508"/>
                  </a:cubicBezTo>
                  <a:cubicBezTo>
                    <a:pt x="374" y="507"/>
                    <a:pt x="440" y="471"/>
                    <a:pt x="479" y="415"/>
                  </a:cubicBezTo>
                  <a:cubicBezTo>
                    <a:pt x="447" y="407"/>
                    <a:pt x="396" y="384"/>
                    <a:pt x="359" y="316"/>
                  </a:cubicBezTo>
                  <a:cubicBezTo>
                    <a:pt x="412" y="287"/>
                    <a:pt x="412" y="287"/>
                    <a:pt x="412" y="287"/>
                  </a:cubicBezTo>
                  <a:cubicBezTo>
                    <a:pt x="452" y="358"/>
                    <a:pt x="507" y="358"/>
                    <a:pt x="509" y="358"/>
                  </a:cubicBezTo>
                  <a:cubicBezTo>
                    <a:pt x="509" y="358"/>
                    <a:pt x="509" y="358"/>
                    <a:pt x="509" y="358"/>
                  </a:cubicBezTo>
                  <a:cubicBezTo>
                    <a:pt x="510" y="357"/>
                    <a:pt x="510" y="356"/>
                    <a:pt x="511" y="355"/>
                  </a:cubicBezTo>
                  <a:cubicBezTo>
                    <a:pt x="528" y="315"/>
                    <a:pt x="548" y="270"/>
                    <a:pt x="591" y="241"/>
                  </a:cubicBezTo>
                  <a:cubicBezTo>
                    <a:pt x="601" y="234"/>
                    <a:pt x="608" y="226"/>
                    <a:pt x="613" y="219"/>
                  </a:cubicBezTo>
                  <a:cubicBezTo>
                    <a:pt x="625" y="197"/>
                    <a:pt x="622" y="193"/>
                    <a:pt x="604" y="175"/>
                  </a:cubicBezTo>
                  <a:cubicBezTo>
                    <a:pt x="600" y="170"/>
                    <a:pt x="595" y="166"/>
                    <a:pt x="592" y="161"/>
                  </a:cubicBezTo>
                  <a:cubicBezTo>
                    <a:pt x="561" y="124"/>
                    <a:pt x="554" y="77"/>
                    <a:pt x="549" y="35"/>
                  </a:cubicBezTo>
                  <a:cubicBezTo>
                    <a:pt x="548" y="25"/>
                    <a:pt x="546" y="15"/>
                    <a:pt x="545" y="6"/>
                  </a:cubicBezTo>
                  <a:close/>
                  <a:moveTo>
                    <a:pt x="457" y="179"/>
                  </a:moveTo>
                  <a:cubicBezTo>
                    <a:pt x="436" y="183"/>
                    <a:pt x="417" y="169"/>
                    <a:pt x="413" y="149"/>
                  </a:cubicBezTo>
                  <a:cubicBezTo>
                    <a:pt x="409" y="129"/>
                    <a:pt x="422" y="110"/>
                    <a:pt x="442" y="106"/>
                  </a:cubicBezTo>
                  <a:cubicBezTo>
                    <a:pt x="462" y="102"/>
                    <a:pt x="482" y="115"/>
                    <a:pt x="486" y="135"/>
                  </a:cubicBezTo>
                  <a:cubicBezTo>
                    <a:pt x="490" y="155"/>
                    <a:pt x="477" y="175"/>
                    <a:pt x="457" y="179"/>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95"/>
            <p:cNvSpPr/>
            <p:nvPr userDrawn="1"/>
          </p:nvSpPr>
          <p:spPr bwMode="auto">
            <a:xfrm>
              <a:off x="7707397" y="2255905"/>
              <a:ext cx="122044" cy="88345"/>
            </a:xfrm>
            <a:custGeom>
              <a:avLst/>
              <a:gdLst>
                <a:gd name="T0" fmla="*/ 168 w 354"/>
                <a:gd name="T1" fmla="*/ 249 h 264"/>
                <a:gd name="T2" fmla="*/ 269 w 354"/>
                <a:gd name="T3" fmla="*/ 219 h 264"/>
                <a:gd name="T4" fmla="*/ 342 w 354"/>
                <a:gd name="T5" fmla="*/ 143 h 264"/>
                <a:gd name="T6" fmla="*/ 293 w 354"/>
                <a:gd name="T7" fmla="*/ 24 h 264"/>
                <a:gd name="T8" fmla="*/ 251 w 354"/>
                <a:gd name="T9" fmla="*/ 0 h 264"/>
                <a:gd name="T10" fmla="*/ 0 w 354"/>
                <a:gd name="T11" fmla="*/ 104 h 264"/>
                <a:gd name="T12" fmla="*/ 40 w 354"/>
                <a:gd name="T13" fmla="*/ 191 h 264"/>
                <a:gd name="T14" fmla="*/ 168 w 354"/>
                <a:gd name="T15" fmla="*/ 249 h 2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4" h="264">
                  <a:moveTo>
                    <a:pt x="168" y="249"/>
                  </a:moveTo>
                  <a:cubicBezTo>
                    <a:pt x="269" y="219"/>
                    <a:pt x="269" y="219"/>
                    <a:pt x="269" y="219"/>
                  </a:cubicBezTo>
                  <a:cubicBezTo>
                    <a:pt x="305" y="208"/>
                    <a:pt x="333" y="179"/>
                    <a:pt x="342" y="143"/>
                  </a:cubicBezTo>
                  <a:cubicBezTo>
                    <a:pt x="354" y="98"/>
                    <a:pt x="334" y="49"/>
                    <a:pt x="293" y="24"/>
                  </a:cubicBezTo>
                  <a:cubicBezTo>
                    <a:pt x="251" y="0"/>
                    <a:pt x="251" y="0"/>
                    <a:pt x="251" y="0"/>
                  </a:cubicBezTo>
                  <a:cubicBezTo>
                    <a:pt x="0" y="104"/>
                    <a:pt x="0" y="104"/>
                    <a:pt x="0" y="104"/>
                  </a:cubicBezTo>
                  <a:cubicBezTo>
                    <a:pt x="40" y="191"/>
                    <a:pt x="40" y="191"/>
                    <a:pt x="40" y="191"/>
                  </a:cubicBezTo>
                  <a:cubicBezTo>
                    <a:pt x="62" y="239"/>
                    <a:pt x="117" y="264"/>
                    <a:pt x="168" y="249"/>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96"/>
            <p:cNvSpPr/>
            <p:nvPr userDrawn="1"/>
          </p:nvSpPr>
          <p:spPr bwMode="auto">
            <a:xfrm>
              <a:off x="7606711" y="1856111"/>
              <a:ext cx="355452" cy="416266"/>
            </a:xfrm>
            <a:custGeom>
              <a:avLst/>
              <a:gdLst>
                <a:gd name="T0" fmla="*/ 379 w 1032"/>
                <a:gd name="T1" fmla="*/ 718 h 1228"/>
                <a:gd name="T2" fmla="*/ 243 w 1032"/>
                <a:gd name="T3" fmla="*/ 673 h 1228"/>
                <a:gd name="T4" fmla="*/ 261 w 1032"/>
                <a:gd name="T5" fmla="*/ 615 h 1228"/>
                <a:gd name="T6" fmla="*/ 393 w 1032"/>
                <a:gd name="T7" fmla="*/ 658 h 1228"/>
                <a:gd name="T8" fmla="*/ 658 w 1032"/>
                <a:gd name="T9" fmla="*/ 313 h 1228"/>
                <a:gd name="T10" fmla="*/ 706 w 1032"/>
                <a:gd name="T11" fmla="*/ 351 h 1228"/>
                <a:gd name="T12" fmla="*/ 438 w 1032"/>
                <a:gd name="T13" fmla="*/ 700 h 1228"/>
                <a:gd name="T14" fmla="*/ 535 w 1032"/>
                <a:gd name="T15" fmla="*/ 1005 h 1228"/>
                <a:gd name="T16" fmla="*/ 894 w 1032"/>
                <a:gd name="T17" fmla="*/ 1005 h 1228"/>
                <a:gd name="T18" fmla="*/ 996 w 1032"/>
                <a:gd name="T19" fmla="*/ 614 h 1228"/>
                <a:gd name="T20" fmla="*/ 951 w 1032"/>
                <a:gd name="T21" fmla="*/ 203 h 1228"/>
                <a:gd name="T22" fmla="*/ 607 w 1032"/>
                <a:gd name="T23" fmla="*/ 0 h 1228"/>
                <a:gd name="T24" fmla="*/ 502 w 1032"/>
                <a:gd name="T25" fmla="*/ 44 h 1228"/>
                <a:gd name="T26" fmla="*/ 291 w 1032"/>
                <a:gd name="T27" fmla="*/ 217 h 1228"/>
                <a:gd name="T28" fmla="*/ 63 w 1032"/>
                <a:gd name="T29" fmla="*/ 555 h 1228"/>
                <a:gd name="T30" fmla="*/ 51 w 1032"/>
                <a:gd name="T31" fmla="*/ 843 h 1228"/>
                <a:gd name="T32" fmla="*/ 266 w 1032"/>
                <a:gd name="T33" fmla="*/ 1228 h 1228"/>
                <a:gd name="T34" fmla="*/ 509 w 1032"/>
                <a:gd name="T35" fmla="*/ 1127 h 1228"/>
                <a:gd name="T36" fmla="*/ 379 w 1032"/>
                <a:gd name="T37" fmla="*/ 718 h 1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32" h="1228">
                  <a:moveTo>
                    <a:pt x="379" y="718"/>
                  </a:moveTo>
                  <a:cubicBezTo>
                    <a:pt x="352" y="709"/>
                    <a:pt x="294" y="688"/>
                    <a:pt x="243" y="673"/>
                  </a:cubicBezTo>
                  <a:cubicBezTo>
                    <a:pt x="261" y="615"/>
                    <a:pt x="261" y="615"/>
                    <a:pt x="261" y="615"/>
                  </a:cubicBezTo>
                  <a:cubicBezTo>
                    <a:pt x="309" y="629"/>
                    <a:pt x="364" y="648"/>
                    <a:pt x="393" y="658"/>
                  </a:cubicBezTo>
                  <a:cubicBezTo>
                    <a:pt x="658" y="313"/>
                    <a:pt x="658" y="313"/>
                    <a:pt x="658" y="313"/>
                  </a:cubicBezTo>
                  <a:cubicBezTo>
                    <a:pt x="706" y="351"/>
                    <a:pt x="706" y="351"/>
                    <a:pt x="706" y="351"/>
                  </a:cubicBezTo>
                  <a:cubicBezTo>
                    <a:pt x="438" y="700"/>
                    <a:pt x="438" y="700"/>
                    <a:pt x="438" y="700"/>
                  </a:cubicBezTo>
                  <a:cubicBezTo>
                    <a:pt x="535" y="1005"/>
                    <a:pt x="535" y="1005"/>
                    <a:pt x="535" y="1005"/>
                  </a:cubicBezTo>
                  <a:cubicBezTo>
                    <a:pt x="894" y="1005"/>
                    <a:pt x="894" y="1005"/>
                    <a:pt x="894" y="1005"/>
                  </a:cubicBezTo>
                  <a:cubicBezTo>
                    <a:pt x="996" y="614"/>
                    <a:pt x="996" y="614"/>
                    <a:pt x="996" y="614"/>
                  </a:cubicBezTo>
                  <a:cubicBezTo>
                    <a:pt x="1032" y="475"/>
                    <a:pt x="1015" y="329"/>
                    <a:pt x="951" y="203"/>
                  </a:cubicBezTo>
                  <a:cubicBezTo>
                    <a:pt x="731" y="171"/>
                    <a:pt x="639" y="55"/>
                    <a:pt x="607" y="0"/>
                  </a:cubicBezTo>
                  <a:cubicBezTo>
                    <a:pt x="502" y="44"/>
                    <a:pt x="502" y="44"/>
                    <a:pt x="502" y="44"/>
                  </a:cubicBezTo>
                  <a:cubicBezTo>
                    <a:pt x="416" y="80"/>
                    <a:pt x="343" y="140"/>
                    <a:pt x="291" y="217"/>
                  </a:cubicBezTo>
                  <a:cubicBezTo>
                    <a:pt x="63" y="555"/>
                    <a:pt x="63" y="555"/>
                    <a:pt x="63" y="555"/>
                  </a:cubicBezTo>
                  <a:cubicBezTo>
                    <a:pt x="5" y="642"/>
                    <a:pt x="0" y="752"/>
                    <a:pt x="51" y="843"/>
                  </a:cubicBezTo>
                  <a:cubicBezTo>
                    <a:pt x="266" y="1228"/>
                    <a:pt x="266" y="1228"/>
                    <a:pt x="266" y="1228"/>
                  </a:cubicBezTo>
                  <a:cubicBezTo>
                    <a:pt x="509" y="1127"/>
                    <a:pt x="509" y="1127"/>
                    <a:pt x="509" y="1127"/>
                  </a:cubicBezTo>
                  <a:lnTo>
                    <a:pt x="379" y="718"/>
                  </a:ln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97"/>
            <p:cNvSpPr>
              <a:spLocks noEditPoints="1"/>
            </p:cNvSpPr>
            <p:nvPr userDrawn="1"/>
          </p:nvSpPr>
          <p:spPr bwMode="auto">
            <a:xfrm>
              <a:off x="7640273" y="1538670"/>
              <a:ext cx="389014" cy="371345"/>
            </a:xfrm>
            <a:custGeom>
              <a:avLst/>
              <a:gdLst>
                <a:gd name="T0" fmla="*/ 380 w 1128"/>
                <a:gd name="T1" fmla="*/ 929 h 1099"/>
                <a:gd name="T2" fmla="*/ 499 w 1128"/>
                <a:gd name="T3" fmla="*/ 880 h 1099"/>
                <a:gd name="T4" fmla="*/ 614 w 1128"/>
                <a:gd name="T5" fmla="*/ 593 h 1099"/>
                <a:gd name="T6" fmla="*/ 571 w 1128"/>
                <a:gd name="T7" fmla="*/ 548 h 1099"/>
                <a:gd name="T8" fmla="*/ 574 w 1128"/>
                <a:gd name="T9" fmla="*/ 407 h 1099"/>
                <a:gd name="T10" fmla="*/ 605 w 1128"/>
                <a:gd name="T11" fmla="*/ 381 h 1099"/>
                <a:gd name="T12" fmla="*/ 753 w 1128"/>
                <a:gd name="T13" fmla="*/ 378 h 1099"/>
                <a:gd name="T14" fmla="*/ 957 w 1128"/>
                <a:gd name="T15" fmla="*/ 346 h 1099"/>
                <a:gd name="T16" fmla="*/ 1128 w 1128"/>
                <a:gd name="T17" fmla="*/ 194 h 1099"/>
                <a:gd name="T18" fmla="*/ 667 w 1128"/>
                <a:gd name="T19" fmla="*/ 36 h 1099"/>
                <a:gd name="T20" fmla="*/ 296 w 1128"/>
                <a:gd name="T21" fmla="*/ 401 h 1099"/>
                <a:gd name="T22" fmla="*/ 276 w 1128"/>
                <a:gd name="T23" fmla="*/ 451 h 1099"/>
                <a:gd name="T24" fmla="*/ 229 w 1128"/>
                <a:gd name="T25" fmla="*/ 581 h 1099"/>
                <a:gd name="T26" fmla="*/ 100 w 1128"/>
                <a:gd name="T27" fmla="*/ 863 h 1099"/>
                <a:gd name="T28" fmla="*/ 0 w 1128"/>
                <a:gd name="T29" fmla="*/ 939 h 1099"/>
                <a:gd name="T30" fmla="*/ 160 w 1128"/>
                <a:gd name="T31" fmla="*/ 1099 h 1099"/>
                <a:gd name="T32" fmla="*/ 380 w 1128"/>
                <a:gd name="T33" fmla="*/ 929 h 1099"/>
                <a:gd name="T34" fmla="*/ 782 w 1128"/>
                <a:gd name="T35" fmla="*/ 220 h 1099"/>
                <a:gd name="T36" fmla="*/ 961 w 1128"/>
                <a:gd name="T37" fmla="*/ 215 h 1099"/>
                <a:gd name="T38" fmla="*/ 969 w 1128"/>
                <a:gd name="T39" fmla="*/ 276 h 1099"/>
                <a:gd name="T40" fmla="*/ 844 w 1128"/>
                <a:gd name="T41" fmla="*/ 284 h 1099"/>
                <a:gd name="T42" fmla="*/ 778 w 1128"/>
                <a:gd name="T43" fmla="*/ 282 h 1099"/>
                <a:gd name="T44" fmla="*/ 782 w 1128"/>
                <a:gd name="T45" fmla="*/ 220 h 1099"/>
                <a:gd name="T46" fmla="*/ 464 w 1128"/>
                <a:gd name="T47" fmla="*/ 657 h 1099"/>
                <a:gd name="T48" fmla="*/ 516 w 1128"/>
                <a:gd name="T49" fmla="*/ 689 h 1099"/>
                <a:gd name="T50" fmla="*/ 343 w 1128"/>
                <a:gd name="T51" fmla="*/ 842 h 1099"/>
                <a:gd name="T52" fmla="*/ 318 w 1128"/>
                <a:gd name="T53" fmla="*/ 786 h 1099"/>
                <a:gd name="T54" fmla="*/ 464 w 1128"/>
                <a:gd name="T55" fmla="*/ 657 h 1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8" h="1099">
                  <a:moveTo>
                    <a:pt x="380" y="929"/>
                  </a:moveTo>
                  <a:cubicBezTo>
                    <a:pt x="499" y="880"/>
                    <a:pt x="499" y="880"/>
                    <a:pt x="499" y="880"/>
                  </a:cubicBezTo>
                  <a:cubicBezTo>
                    <a:pt x="614" y="593"/>
                    <a:pt x="614" y="593"/>
                    <a:pt x="614" y="593"/>
                  </a:cubicBezTo>
                  <a:cubicBezTo>
                    <a:pt x="601" y="583"/>
                    <a:pt x="584" y="567"/>
                    <a:pt x="571" y="548"/>
                  </a:cubicBezTo>
                  <a:cubicBezTo>
                    <a:pt x="542" y="504"/>
                    <a:pt x="543" y="444"/>
                    <a:pt x="574" y="407"/>
                  </a:cubicBezTo>
                  <a:cubicBezTo>
                    <a:pt x="582" y="398"/>
                    <a:pt x="593" y="389"/>
                    <a:pt x="605" y="381"/>
                  </a:cubicBezTo>
                  <a:cubicBezTo>
                    <a:pt x="650" y="355"/>
                    <a:pt x="707" y="353"/>
                    <a:pt x="753" y="378"/>
                  </a:cubicBezTo>
                  <a:cubicBezTo>
                    <a:pt x="778" y="378"/>
                    <a:pt x="873" y="379"/>
                    <a:pt x="957" y="346"/>
                  </a:cubicBezTo>
                  <a:cubicBezTo>
                    <a:pt x="1085" y="295"/>
                    <a:pt x="1119" y="221"/>
                    <a:pt x="1128" y="194"/>
                  </a:cubicBezTo>
                  <a:cubicBezTo>
                    <a:pt x="1042" y="71"/>
                    <a:pt x="835" y="0"/>
                    <a:pt x="667" y="36"/>
                  </a:cubicBezTo>
                  <a:cubicBezTo>
                    <a:pt x="413" y="106"/>
                    <a:pt x="359" y="242"/>
                    <a:pt x="296" y="401"/>
                  </a:cubicBezTo>
                  <a:cubicBezTo>
                    <a:pt x="290" y="417"/>
                    <a:pt x="283" y="434"/>
                    <a:pt x="276" y="451"/>
                  </a:cubicBezTo>
                  <a:cubicBezTo>
                    <a:pt x="259" y="493"/>
                    <a:pt x="244" y="538"/>
                    <a:pt x="229" y="581"/>
                  </a:cubicBezTo>
                  <a:cubicBezTo>
                    <a:pt x="196" y="678"/>
                    <a:pt x="163" y="778"/>
                    <a:pt x="100" y="863"/>
                  </a:cubicBezTo>
                  <a:cubicBezTo>
                    <a:pt x="69" y="904"/>
                    <a:pt x="35" y="930"/>
                    <a:pt x="0" y="939"/>
                  </a:cubicBezTo>
                  <a:cubicBezTo>
                    <a:pt x="27" y="1011"/>
                    <a:pt x="87" y="1072"/>
                    <a:pt x="160" y="1099"/>
                  </a:cubicBezTo>
                  <a:cubicBezTo>
                    <a:pt x="217" y="1024"/>
                    <a:pt x="292" y="966"/>
                    <a:pt x="380" y="929"/>
                  </a:cubicBezTo>
                  <a:close/>
                  <a:moveTo>
                    <a:pt x="782" y="220"/>
                  </a:moveTo>
                  <a:cubicBezTo>
                    <a:pt x="842" y="224"/>
                    <a:pt x="902" y="222"/>
                    <a:pt x="961" y="215"/>
                  </a:cubicBezTo>
                  <a:cubicBezTo>
                    <a:pt x="969" y="276"/>
                    <a:pt x="969" y="276"/>
                    <a:pt x="969" y="276"/>
                  </a:cubicBezTo>
                  <a:cubicBezTo>
                    <a:pt x="927" y="281"/>
                    <a:pt x="885" y="284"/>
                    <a:pt x="844" y="284"/>
                  </a:cubicBezTo>
                  <a:cubicBezTo>
                    <a:pt x="822" y="284"/>
                    <a:pt x="800" y="283"/>
                    <a:pt x="778" y="282"/>
                  </a:cubicBezTo>
                  <a:lnTo>
                    <a:pt x="782" y="220"/>
                  </a:lnTo>
                  <a:close/>
                  <a:moveTo>
                    <a:pt x="464" y="657"/>
                  </a:moveTo>
                  <a:cubicBezTo>
                    <a:pt x="516" y="689"/>
                    <a:pt x="516" y="689"/>
                    <a:pt x="516" y="689"/>
                  </a:cubicBezTo>
                  <a:cubicBezTo>
                    <a:pt x="475" y="756"/>
                    <a:pt x="414" y="810"/>
                    <a:pt x="343" y="842"/>
                  </a:cubicBezTo>
                  <a:cubicBezTo>
                    <a:pt x="318" y="786"/>
                    <a:pt x="318" y="786"/>
                    <a:pt x="318" y="786"/>
                  </a:cubicBezTo>
                  <a:cubicBezTo>
                    <a:pt x="378" y="759"/>
                    <a:pt x="429" y="713"/>
                    <a:pt x="464" y="657"/>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98"/>
            <p:cNvSpPr>
              <a:spLocks noEditPoints="1"/>
            </p:cNvSpPr>
            <p:nvPr userDrawn="1"/>
          </p:nvSpPr>
          <p:spPr bwMode="auto">
            <a:xfrm>
              <a:off x="7428222" y="2284355"/>
              <a:ext cx="1823027" cy="2594925"/>
            </a:xfrm>
            <a:custGeom>
              <a:avLst/>
              <a:gdLst>
                <a:gd name="T0" fmla="*/ 2048 w 5293"/>
                <a:gd name="T1" fmla="*/ 1299 h 7668"/>
                <a:gd name="T2" fmla="*/ 2006 w 5293"/>
                <a:gd name="T3" fmla="*/ 1224 h 7668"/>
                <a:gd name="T4" fmla="*/ 1299 w 5293"/>
                <a:gd name="T5" fmla="*/ 0 h 7668"/>
                <a:gd name="T6" fmla="*/ 1217 w 5293"/>
                <a:gd name="T7" fmla="*/ 47 h 7668"/>
                <a:gd name="T8" fmla="*/ 1212 w 5293"/>
                <a:gd name="T9" fmla="*/ 73 h 7668"/>
                <a:gd name="T10" fmla="*/ 1097 w 5293"/>
                <a:gd name="T11" fmla="*/ 192 h 7668"/>
                <a:gd name="T12" fmla="*/ 996 w 5293"/>
                <a:gd name="T13" fmla="*/ 222 h 7668"/>
                <a:gd name="T14" fmla="*/ 949 w 5293"/>
                <a:gd name="T15" fmla="*/ 228 h 7668"/>
                <a:gd name="T16" fmla="*/ 911 w 5293"/>
                <a:gd name="T17" fmla="*/ 224 h 7668"/>
                <a:gd name="T18" fmla="*/ 0 w 5293"/>
                <a:gd name="T19" fmla="*/ 750 h 7668"/>
                <a:gd name="T20" fmla="*/ 3994 w 5293"/>
                <a:gd name="T21" fmla="*/ 7668 h 7668"/>
                <a:gd name="T22" fmla="*/ 5293 w 5293"/>
                <a:gd name="T23" fmla="*/ 6918 h 7668"/>
                <a:gd name="T24" fmla="*/ 2054 w 5293"/>
                <a:gd name="T25" fmla="*/ 1306 h 7668"/>
                <a:gd name="T26" fmla="*/ 2048 w 5293"/>
                <a:gd name="T27" fmla="*/ 1299 h 7668"/>
                <a:gd name="T28" fmla="*/ 632 w 5293"/>
                <a:gd name="T29" fmla="*/ 1193 h 7668"/>
                <a:gd name="T30" fmla="*/ 1367 w 5293"/>
                <a:gd name="T31" fmla="*/ 768 h 7668"/>
                <a:gd name="T32" fmla="*/ 1398 w 5293"/>
                <a:gd name="T33" fmla="*/ 821 h 7668"/>
                <a:gd name="T34" fmla="*/ 663 w 5293"/>
                <a:gd name="T35" fmla="*/ 1246 h 7668"/>
                <a:gd name="T36" fmla="*/ 632 w 5293"/>
                <a:gd name="T37" fmla="*/ 1193 h 7668"/>
                <a:gd name="T38" fmla="*/ 1040 w 5293"/>
                <a:gd name="T39" fmla="*/ 1899 h 7668"/>
                <a:gd name="T40" fmla="*/ 1775 w 5293"/>
                <a:gd name="T41" fmla="*/ 1475 h 7668"/>
                <a:gd name="T42" fmla="*/ 1806 w 5293"/>
                <a:gd name="T43" fmla="*/ 1528 h 7668"/>
                <a:gd name="T44" fmla="*/ 1071 w 5293"/>
                <a:gd name="T45" fmla="*/ 1953 h 7668"/>
                <a:gd name="T46" fmla="*/ 1040 w 5293"/>
                <a:gd name="T47" fmla="*/ 1899 h 7668"/>
                <a:gd name="T48" fmla="*/ 4662 w 5293"/>
                <a:gd name="T49" fmla="*/ 6475 h 7668"/>
                <a:gd name="T50" fmla="*/ 3926 w 5293"/>
                <a:gd name="T51" fmla="*/ 6899 h 7668"/>
                <a:gd name="T52" fmla="*/ 3896 w 5293"/>
                <a:gd name="T53" fmla="*/ 6846 h 7668"/>
                <a:gd name="T54" fmla="*/ 4631 w 5293"/>
                <a:gd name="T55" fmla="*/ 6421 h 7668"/>
                <a:gd name="T56" fmla="*/ 4662 w 5293"/>
                <a:gd name="T57" fmla="*/ 6475 h 7668"/>
                <a:gd name="T58" fmla="*/ 4254 w 5293"/>
                <a:gd name="T59" fmla="*/ 5768 h 7668"/>
                <a:gd name="T60" fmla="*/ 3518 w 5293"/>
                <a:gd name="T61" fmla="*/ 6192 h 7668"/>
                <a:gd name="T62" fmla="*/ 3488 w 5293"/>
                <a:gd name="T63" fmla="*/ 6139 h 7668"/>
                <a:gd name="T64" fmla="*/ 4223 w 5293"/>
                <a:gd name="T65" fmla="*/ 5715 h 7668"/>
                <a:gd name="T66" fmla="*/ 4254 w 5293"/>
                <a:gd name="T67" fmla="*/ 5768 h 7668"/>
                <a:gd name="T68" fmla="*/ 3846 w 5293"/>
                <a:gd name="T69" fmla="*/ 5061 h 7668"/>
                <a:gd name="T70" fmla="*/ 3110 w 5293"/>
                <a:gd name="T71" fmla="*/ 5486 h 7668"/>
                <a:gd name="T72" fmla="*/ 3080 w 5293"/>
                <a:gd name="T73" fmla="*/ 5433 h 7668"/>
                <a:gd name="T74" fmla="*/ 3815 w 5293"/>
                <a:gd name="T75" fmla="*/ 5008 h 7668"/>
                <a:gd name="T76" fmla="*/ 3846 w 5293"/>
                <a:gd name="T77" fmla="*/ 5061 h 7668"/>
                <a:gd name="T78" fmla="*/ 3438 w 5293"/>
                <a:gd name="T79" fmla="*/ 4355 h 7668"/>
                <a:gd name="T80" fmla="*/ 2703 w 5293"/>
                <a:gd name="T81" fmla="*/ 4779 h 7668"/>
                <a:gd name="T82" fmla="*/ 2672 w 5293"/>
                <a:gd name="T83" fmla="*/ 4726 h 7668"/>
                <a:gd name="T84" fmla="*/ 3407 w 5293"/>
                <a:gd name="T85" fmla="*/ 4301 h 7668"/>
                <a:gd name="T86" fmla="*/ 3438 w 5293"/>
                <a:gd name="T87" fmla="*/ 4355 h 7668"/>
                <a:gd name="T88" fmla="*/ 3030 w 5293"/>
                <a:gd name="T89" fmla="*/ 3648 h 7668"/>
                <a:gd name="T90" fmla="*/ 2295 w 5293"/>
                <a:gd name="T91" fmla="*/ 4072 h 7668"/>
                <a:gd name="T92" fmla="*/ 2264 w 5293"/>
                <a:gd name="T93" fmla="*/ 4019 h 7668"/>
                <a:gd name="T94" fmla="*/ 2999 w 5293"/>
                <a:gd name="T95" fmla="*/ 3595 h 7668"/>
                <a:gd name="T96" fmla="*/ 3030 w 5293"/>
                <a:gd name="T97" fmla="*/ 3648 h 7668"/>
                <a:gd name="T98" fmla="*/ 2622 w 5293"/>
                <a:gd name="T99" fmla="*/ 2941 h 7668"/>
                <a:gd name="T100" fmla="*/ 1887 w 5293"/>
                <a:gd name="T101" fmla="*/ 3366 h 7668"/>
                <a:gd name="T102" fmla="*/ 1856 w 5293"/>
                <a:gd name="T103" fmla="*/ 3313 h 7668"/>
                <a:gd name="T104" fmla="*/ 2591 w 5293"/>
                <a:gd name="T105" fmla="*/ 2888 h 7668"/>
                <a:gd name="T106" fmla="*/ 2622 w 5293"/>
                <a:gd name="T107" fmla="*/ 2941 h 7668"/>
                <a:gd name="T108" fmla="*/ 2214 w 5293"/>
                <a:gd name="T109" fmla="*/ 2235 h 7668"/>
                <a:gd name="T110" fmla="*/ 1479 w 5293"/>
                <a:gd name="T111" fmla="*/ 2659 h 7668"/>
                <a:gd name="T112" fmla="*/ 1448 w 5293"/>
                <a:gd name="T113" fmla="*/ 2606 h 7668"/>
                <a:gd name="T114" fmla="*/ 2183 w 5293"/>
                <a:gd name="T115" fmla="*/ 2182 h 7668"/>
                <a:gd name="T116" fmla="*/ 2214 w 5293"/>
                <a:gd name="T117" fmla="*/ 2235 h 7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93" h="7668">
                  <a:moveTo>
                    <a:pt x="2048" y="1299"/>
                  </a:moveTo>
                  <a:cubicBezTo>
                    <a:pt x="2006" y="1224"/>
                    <a:pt x="2006" y="1224"/>
                    <a:pt x="2006" y="1224"/>
                  </a:cubicBezTo>
                  <a:cubicBezTo>
                    <a:pt x="1299" y="0"/>
                    <a:pt x="1299" y="0"/>
                    <a:pt x="1299" y="0"/>
                  </a:cubicBezTo>
                  <a:cubicBezTo>
                    <a:pt x="1217" y="47"/>
                    <a:pt x="1217" y="47"/>
                    <a:pt x="1217" y="47"/>
                  </a:cubicBezTo>
                  <a:cubicBezTo>
                    <a:pt x="1216" y="56"/>
                    <a:pt x="1215" y="64"/>
                    <a:pt x="1212" y="73"/>
                  </a:cubicBezTo>
                  <a:cubicBezTo>
                    <a:pt x="1198" y="130"/>
                    <a:pt x="1153" y="175"/>
                    <a:pt x="1097" y="192"/>
                  </a:cubicBezTo>
                  <a:cubicBezTo>
                    <a:pt x="996" y="222"/>
                    <a:pt x="996" y="222"/>
                    <a:pt x="996" y="222"/>
                  </a:cubicBezTo>
                  <a:cubicBezTo>
                    <a:pt x="981" y="226"/>
                    <a:pt x="965" y="228"/>
                    <a:pt x="949" y="228"/>
                  </a:cubicBezTo>
                  <a:cubicBezTo>
                    <a:pt x="936" y="228"/>
                    <a:pt x="923" y="227"/>
                    <a:pt x="911" y="224"/>
                  </a:cubicBezTo>
                  <a:cubicBezTo>
                    <a:pt x="0" y="750"/>
                    <a:pt x="0" y="750"/>
                    <a:pt x="0" y="750"/>
                  </a:cubicBezTo>
                  <a:cubicBezTo>
                    <a:pt x="3994" y="7668"/>
                    <a:pt x="3994" y="7668"/>
                    <a:pt x="3994" y="7668"/>
                  </a:cubicBezTo>
                  <a:cubicBezTo>
                    <a:pt x="5293" y="6918"/>
                    <a:pt x="5293" y="6918"/>
                    <a:pt x="5293" y="6918"/>
                  </a:cubicBezTo>
                  <a:cubicBezTo>
                    <a:pt x="2054" y="1306"/>
                    <a:pt x="2054" y="1306"/>
                    <a:pt x="2054" y="1306"/>
                  </a:cubicBezTo>
                  <a:cubicBezTo>
                    <a:pt x="2051" y="1304"/>
                    <a:pt x="2049" y="1302"/>
                    <a:pt x="2048" y="1299"/>
                  </a:cubicBezTo>
                  <a:close/>
                  <a:moveTo>
                    <a:pt x="632" y="1193"/>
                  </a:moveTo>
                  <a:cubicBezTo>
                    <a:pt x="1367" y="768"/>
                    <a:pt x="1367" y="768"/>
                    <a:pt x="1367" y="768"/>
                  </a:cubicBezTo>
                  <a:cubicBezTo>
                    <a:pt x="1398" y="821"/>
                    <a:pt x="1398" y="821"/>
                    <a:pt x="1398" y="821"/>
                  </a:cubicBezTo>
                  <a:cubicBezTo>
                    <a:pt x="663" y="1246"/>
                    <a:pt x="663" y="1246"/>
                    <a:pt x="663" y="1246"/>
                  </a:cubicBezTo>
                  <a:lnTo>
                    <a:pt x="632" y="1193"/>
                  </a:lnTo>
                  <a:close/>
                  <a:moveTo>
                    <a:pt x="1040" y="1899"/>
                  </a:moveTo>
                  <a:cubicBezTo>
                    <a:pt x="1775" y="1475"/>
                    <a:pt x="1775" y="1475"/>
                    <a:pt x="1775" y="1475"/>
                  </a:cubicBezTo>
                  <a:cubicBezTo>
                    <a:pt x="1806" y="1528"/>
                    <a:pt x="1806" y="1528"/>
                    <a:pt x="1806" y="1528"/>
                  </a:cubicBezTo>
                  <a:cubicBezTo>
                    <a:pt x="1071" y="1953"/>
                    <a:pt x="1071" y="1953"/>
                    <a:pt x="1071" y="1953"/>
                  </a:cubicBezTo>
                  <a:lnTo>
                    <a:pt x="1040" y="1899"/>
                  </a:lnTo>
                  <a:close/>
                  <a:moveTo>
                    <a:pt x="4662" y="6475"/>
                  </a:moveTo>
                  <a:cubicBezTo>
                    <a:pt x="3926" y="6899"/>
                    <a:pt x="3926" y="6899"/>
                    <a:pt x="3926" y="6899"/>
                  </a:cubicBezTo>
                  <a:cubicBezTo>
                    <a:pt x="3896" y="6846"/>
                    <a:pt x="3896" y="6846"/>
                    <a:pt x="3896" y="6846"/>
                  </a:cubicBezTo>
                  <a:cubicBezTo>
                    <a:pt x="4631" y="6421"/>
                    <a:pt x="4631" y="6421"/>
                    <a:pt x="4631" y="6421"/>
                  </a:cubicBezTo>
                  <a:lnTo>
                    <a:pt x="4662" y="6475"/>
                  </a:lnTo>
                  <a:close/>
                  <a:moveTo>
                    <a:pt x="4254" y="5768"/>
                  </a:moveTo>
                  <a:cubicBezTo>
                    <a:pt x="3518" y="6192"/>
                    <a:pt x="3518" y="6192"/>
                    <a:pt x="3518" y="6192"/>
                  </a:cubicBezTo>
                  <a:cubicBezTo>
                    <a:pt x="3488" y="6139"/>
                    <a:pt x="3488" y="6139"/>
                    <a:pt x="3488" y="6139"/>
                  </a:cubicBezTo>
                  <a:cubicBezTo>
                    <a:pt x="4223" y="5715"/>
                    <a:pt x="4223" y="5715"/>
                    <a:pt x="4223" y="5715"/>
                  </a:cubicBezTo>
                  <a:lnTo>
                    <a:pt x="4254" y="5768"/>
                  </a:lnTo>
                  <a:close/>
                  <a:moveTo>
                    <a:pt x="3846" y="5061"/>
                  </a:moveTo>
                  <a:cubicBezTo>
                    <a:pt x="3110" y="5486"/>
                    <a:pt x="3110" y="5486"/>
                    <a:pt x="3110" y="5486"/>
                  </a:cubicBezTo>
                  <a:cubicBezTo>
                    <a:pt x="3080" y="5433"/>
                    <a:pt x="3080" y="5433"/>
                    <a:pt x="3080" y="5433"/>
                  </a:cubicBezTo>
                  <a:cubicBezTo>
                    <a:pt x="3815" y="5008"/>
                    <a:pt x="3815" y="5008"/>
                    <a:pt x="3815" y="5008"/>
                  </a:cubicBezTo>
                  <a:lnTo>
                    <a:pt x="3846" y="5061"/>
                  </a:lnTo>
                  <a:close/>
                  <a:moveTo>
                    <a:pt x="3438" y="4355"/>
                  </a:moveTo>
                  <a:cubicBezTo>
                    <a:pt x="2703" y="4779"/>
                    <a:pt x="2703" y="4779"/>
                    <a:pt x="2703" y="4779"/>
                  </a:cubicBezTo>
                  <a:cubicBezTo>
                    <a:pt x="2672" y="4726"/>
                    <a:pt x="2672" y="4726"/>
                    <a:pt x="2672" y="4726"/>
                  </a:cubicBezTo>
                  <a:cubicBezTo>
                    <a:pt x="3407" y="4301"/>
                    <a:pt x="3407" y="4301"/>
                    <a:pt x="3407" y="4301"/>
                  </a:cubicBezTo>
                  <a:lnTo>
                    <a:pt x="3438" y="4355"/>
                  </a:lnTo>
                  <a:close/>
                  <a:moveTo>
                    <a:pt x="3030" y="3648"/>
                  </a:moveTo>
                  <a:cubicBezTo>
                    <a:pt x="2295" y="4072"/>
                    <a:pt x="2295" y="4072"/>
                    <a:pt x="2295" y="4072"/>
                  </a:cubicBezTo>
                  <a:cubicBezTo>
                    <a:pt x="2264" y="4019"/>
                    <a:pt x="2264" y="4019"/>
                    <a:pt x="2264" y="4019"/>
                  </a:cubicBezTo>
                  <a:cubicBezTo>
                    <a:pt x="2999" y="3595"/>
                    <a:pt x="2999" y="3595"/>
                    <a:pt x="2999" y="3595"/>
                  </a:cubicBezTo>
                  <a:lnTo>
                    <a:pt x="3030" y="3648"/>
                  </a:lnTo>
                  <a:close/>
                  <a:moveTo>
                    <a:pt x="2622" y="2941"/>
                  </a:moveTo>
                  <a:cubicBezTo>
                    <a:pt x="1887" y="3366"/>
                    <a:pt x="1887" y="3366"/>
                    <a:pt x="1887" y="3366"/>
                  </a:cubicBezTo>
                  <a:cubicBezTo>
                    <a:pt x="1856" y="3313"/>
                    <a:pt x="1856" y="3313"/>
                    <a:pt x="1856" y="3313"/>
                  </a:cubicBezTo>
                  <a:cubicBezTo>
                    <a:pt x="2591" y="2888"/>
                    <a:pt x="2591" y="2888"/>
                    <a:pt x="2591" y="2888"/>
                  </a:cubicBezTo>
                  <a:lnTo>
                    <a:pt x="2622" y="2941"/>
                  </a:lnTo>
                  <a:close/>
                  <a:moveTo>
                    <a:pt x="2214" y="2235"/>
                  </a:moveTo>
                  <a:cubicBezTo>
                    <a:pt x="1479" y="2659"/>
                    <a:pt x="1479" y="2659"/>
                    <a:pt x="1479" y="2659"/>
                  </a:cubicBezTo>
                  <a:cubicBezTo>
                    <a:pt x="1448" y="2606"/>
                    <a:pt x="1448" y="2606"/>
                    <a:pt x="1448" y="2606"/>
                  </a:cubicBezTo>
                  <a:cubicBezTo>
                    <a:pt x="2183" y="2182"/>
                    <a:pt x="2183" y="2182"/>
                    <a:pt x="2183" y="2182"/>
                  </a:cubicBezTo>
                  <a:lnTo>
                    <a:pt x="2214" y="2235"/>
                  </a:lnTo>
                  <a:close/>
                </a:path>
              </a:pathLst>
            </a:custGeom>
            <a:solidFill>
              <a:srgbClr val="9EC6A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99"/>
            <p:cNvSpPr/>
            <p:nvPr userDrawn="1"/>
          </p:nvSpPr>
          <p:spPr bwMode="auto">
            <a:xfrm>
              <a:off x="8120820" y="2582330"/>
              <a:ext cx="169335" cy="122783"/>
            </a:xfrm>
            <a:custGeom>
              <a:avLst/>
              <a:gdLst>
                <a:gd name="T0" fmla="*/ 0 w 489"/>
                <a:gd name="T1" fmla="*/ 229 h 363"/>
                <a:gd name="T2" fmla="*/ 48 w 489"/>
                <a:gd name="T3" fmla="*/ 315 h 363"/>
                <a:gd name="T4" fmla="*/ 75 w 489"/>
                <a:gd name="T5" fmla="*/ 363 h 363"/>
                <a:gd name="T6" fmla="*/ 449 w 489"/>
                <a:gd name="T7" fmla="*/ 155 h 363"/>
                <a:gd name="T8" fmla="*/ 473 w 489"/>
                <a:gd name="T9" fmla="*/ 58 h 363"/>
                <a:gd name="T10" fmla="*/ 225 w 489"/>
                <a:gd name="T11" fmla="*/ 41 h 363"/>
                <a:gd name="T12" fmla="*/ 0 w 489"/>
                <a:gd name="T13" fmla="*/ 229 h 363"/>
              </a:gdLst>
              <a:ahLst/>
              <a:cxnLst>
                <a:cxn ang="0">
                  <a:pos x="T0" y="T1"/>
                </a:cxn>
                <a:cxn ang="0">
                  <a:pos x="T2" y="T3"/>
                </a:cxn>
                <a:cxn ang="0">
                  <a:pos x="T4" y="T5"/>
                </a:cxn>
                <a:cxn ang="0">
                  <a:pos x="T6" y="T7"/>
                </a:cxn>
                <a:cxn ang="0">
                  <a:pos x="T8" y="T9"/>
                </a:cxn>
                <a:cxn ang="0">
                  <a:pos x="T10" y="T11"/>
                </a:cxn>
                <a:cxn ang="0">
                  <a:pos x="T12" y="T13"/>
                </a:cxn>
              </a:cxnLst>
              <a:rect l="0" t="0" r="r" b="b"/>
              <a:pathLst>
                <a:path w="489" h="363">
                  <a:moveTo>
                    <a:pt x="0" y="229"/>
                  </a:moveTo>
                  <a:cubicBezTo>
                    <a:pt x="48" y="315"/>
                    <a:pt x="48" y="315"/>
                    <a:pt x="48" y="315"/>
                  </a:cubicBezTo>
                  <a:cubicBezTo>
                    <a:pt x="75" y="363"/>
                    <a:pt x="75" y="363"/>
                    <a:pt x="75" y="363"/>
                  </a:cubicBezTo>
                  <a:cubicBezTo>
                    <a:pt x="449" y="155"/>
                    <a:pt x="449" y="155"/>
                    <a:pt x="449" y="155"/>
                  </a:cubicBezTo>
                  <a:cubicBezTo>
                    <a:pt x="467" y="145"/>
                    <a:pt x="489" y="95"/>
                    <a:pt x="473" y="58"/>
                  </a:cubicBezTo>
                  <a:cubicBezTo>
                    <a:pt x="450" y="6"/>
                    <a:pt x="358" y="0"/>
                    <a:pt x="225" y="41"/>
                  </a:cubicBezTo>
                  <a:cubicBezTo>
                    <a:pt x="204" y="113"/>
                    <a:pt x="136" y="218"/>
                    <a:pt x="0" y="229"/>
                  </a:cubicBez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100"/>
            <p:cNvSpPr/>
            <p:nvPr userDrawn="1"/>
          </p:nvSpPr>
          <p:spPr bwMode="auto">
            <a:xfrm>
              <a:off x="8024711" y="2464039"/>
              <a:ext cx="154080" cy="178186"/>
            </a:xfrm>
            <a:custGeom>
              <a:avLst/>
              <a:gdLst>
                <a:gd name="T0" fmla="*/ 0 w 449"/>
                <a:gd name="T1" fmla="*/ 93 h 525"/>
                <a:gd name="T2" fmla="*/ 245 w 449"/>
                <a:gd name="T3" fmla="*/ 517 h 525"/>
                <a:gd name="T4" fmla="*/ 449 w 449"/>
                <a:gd name="T5" fmla="*/ 369 h 525"/>
                <a:gd name="T6" fmla="*/ 287 w 449"/>
                <a:gd name="T7" fmla="*/ 0 h 525"/>
                <a:gd name="T8" fmla="*/ 0 w 449"/>
                <a:gd name="T9" fmla="*/ 93 h 525"/>
              </a:gdLst>
              <a:ahLst/>
              <a:cxnLst>
                <a:cxn ang="0">
                  <a:pos x="T0" y="T1"/>
                </a:cxn>
                <a:cxn ang="0">
                  <a:pos x="T2" y="T3"/>
                </a:cxn>
                <a:cxn ang="0">
                  <a:pos x="T4" y="T5"/>
                </a:cxn>
                <a:cxn ang="0">
                  <a:pos x="T6" y="T7"/>
                </a:cxn>
                <a:cxn ang="0">
                  <a:pos x="T8" y="T9"/>
                </a:cxn>
              </a:cxnLst>
              <a:rect l="0" t="0" r="r" b="b"/>
              <a:pathLst>
                <a:path w="449" h="525">
                  <a:moveTo>
                    <a:pt x="0" y="93"/>
                  </a:moveTo>
                  <a:cubicBezTo>
                    <a:pt x="245" y="517"/>
                    <a:pt x="245" y="517"/>
                    <a:pt x="245" y="517"/>
                  </a:cubicBezTo>
                  <a:cubicBezTo>
                    <a:pt x="392" y="525"/>
                    <a:pt x="439" y="404"/>
                    <a:pt x="449" y="369"/>
                  </a:cubicBezTo>
                  <a:cubicBezTo>
                    <a:pt x="287" y="0"/>
                    <a:pt x="287" y="0"/>
                    <a:pt x="287" y="0"/>
                  </a:cubicBezTo>
                  <a:cubicBezTo>
                    <a:pt x="209" y="31"/>
                    <a:pt x="109" y="66"/>
                    <a:pt x="0" y="93"/>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101"/>
            <p:cNvSpPr>
              <a:spLocks noEditPoints="1"/>
            </p:cNvSpPr>
            <p:nvPr userDrawn="1"/>
          </p:nvSpPr>
          <p:spPr bwMode="auto">
            <a:xfrm>
              <a:off x="7402288" y="1514713"/>
              <a:ext cx="1876421" cy="3388525"/>
            </a:xfrm>
            <a:custGeom>
              <a:avLst/>
              <a:gdLst>
                <a:gd name="T0" fmla="*/ 2614 w 5443"/>
                <a:gd name="T1" fmla="*/ 3187 h 10014"/>
                <a:gd name="T2" fmla="*/ 2262 w 5443"/>
                <a:gd name="T3" fmla="*/ 2727 h 10014"/>
                <a:gd name="T4" fmla="*/ 1875 w 5443"/>
                <a:gd name="T5" fmla="*/ 2117 h 10014"/>
                <a:gd name="T6" fmla="*/ 1530 w 5443"/>
                <a:gd name="T7" fmla="*/ 1078 h 10014"/>
                <a:gd name="T8" fmla="*/ 1813 w 5443"/>
                <a:gd name="T9" fmla="*/ 780 h 10014"/>
                <a:gd name="T10" fmla="*/ 1894 w 5443"/>
                <a:gd name="T11" fmla="*/ 533 h 10014"/>
                <a:gd name="T12" fmla="*/ 1851 w 5443"/>
                <a:gd name="T13" fmla="*/ 397 h 10014"/>
                <a:gd name="T14" fmla="*/ 1877 w 5443"/>
                <a:gd name="T15" fmla="*/ 239 h 10014"/>
                <a:gd name="T16" fmla="*/ 929 w 5443"/>
                <a:gd name="T17" fmla="*/ 445 h 10014"/>
                <a:gd name="T18" fmla="*/ 740 w 5443"/>
                <a:gd name="T19" fmla="*/ 893 h 10014"/>
                <a:gd name="T20" fmla="*/ 620 w 5443"/>
                <a:gd name="T21" fmla="*/ 985 h 10014"/>
                <a:gd name="T22" fmla="*/ 589 w 5443"/>
                <a:gd name="T23" fmla="*/ 1882 h 10014"/>
                <a:gd name="T24" fmla="*/ 917 w 5443"/>
                <a:gd name="T25" fmla="*/ 2466 h 10014"/>
                <a:gd name="T26" fmla="*/ 5 w 5443"/>
                <a:gd name="T27" fmla="*/ 3028 h 10014"/>
                <a:gd name="T28" fmla="*/ 4072 w 5443"/>
                <a:gd name="T29" fmla="*/ 10010 h 10014"/>
                <a:gd name="T30" fmla="*/ 2191 w 5443"/>
                <a:gd name="T31" fmla="*/ 3569 h 10014"/>
                <a:gd name="T32" fmla="*/ 2534 w 5443"/>
                <a:gd name="T33" fmla="*/ 3308 h 10014"/>
                <a:gd name="T34" fmla="*/ 2085 w 5443"/>
                <a:gd name="T35" fmla="*/ 3382 h 10014"/>
                <a:gd name="T36" fmla="*/ 2048 w 5443"/>
                <a:gd name="T37" fmla="*/ 3321 h 10014"/>
                <a:gd name="T38" fmla="*/ 2252 w 5443"/>
                <a:gd name="T39" fmla="*/ 3173 h 10014"/>
                <a:gd name="T40" fmla="*/ 2210 w 5443"/>
                <a:gd name="T41" fmla="*/ 2684 h 10014"/>
                <a:gd name="T42" fmla="*/ 1368 w 5443"/>
                <a:gd name="T43" fmla="*/ 2205 h 10014"/>
                <a:gd name="T44" fmla="*/ 1164 w 5443"/>
                <a:gd name="T45" fmla="*/ 2133 h 10014"/>
                <a:gd name="T46" fmla="*/ 1859 w 5443"/>
                <a:gd name="T47" fmla="*/ 2176 h 10014"/>
                <a:gd name="T48" fmla="*/ 1859 w 5443"/>
                <a:gd name="T49" fmla="*/ 620 h 10014"/>
                <a:gd name="T50" fmla="*/ 1755 w 5443"/>
                <a:gd name="T51" fmla="*/ 759 h 10014"/>
                <a:gd name="T52" fmla="*/ 1605 w 5443"/>
                <a:gd name="T53" fmla="*/ 717 h 10014"/>
                <a:gd name="T54" fmla="*/ 1523 w 5443"/>
                <a:gd name="T55" fmla="*/ 928 h 10014"/>
                <a:gd name="T56" fmla="*/ 1500 w 5443"/>
                <a:gd name="T57" fmla="*/ 1142 h 10014"/>
                <a:gd name="T58" fmla="*/ 1357 w 5443"/>
                <a:gd name="T59" fmla="*/ 622 h 10014"/>
                <a:gd name="T60" fmla="*/ 1327 w 5443"/>
                <a:gd name="T61" fmla="*/ 501 h 10014"/>
                <a:gd name="T62" fmla="*/ 1670 w 5443"/>
                <a:gd name="T63" fmla="*/ 470 h 10014"/>
                <a:gd name="T64" fmla="*/ 1795 w 5443"/>
                <a:gd name="T65" fmla="*/ 436 h 10014"/>
                <a:gd name="T66" fmla="*/ 790 w 5443"/>
                <a:gd name="T67" fmla="*/ 930 h 10014"/>
                <a:gd name="T68" fmla="*/ 986 w 5443"/>
                <a:gd name="T69" fmla="*/ 468 h 10014"/>
                <a:gd name="T70" fmla="*/ 1647 w 5443"/>
                <a:gd name="T71" fmla="*/ 413 h 10014"/>
                <a:gd name="T72" fmla="*/ 1264 w 5443"/>
                <a:gd name="T73" fmla="*/ 474 h 10014"/>
                <a:gd name="T74" fmla="*/ 1189 w 5443"/>
                <a:gd name="T75" fmla="*/ 947 h 10014"/>
                <a:gd name="T76" fmla="*/ 690 w 5443"/>
                <a:gd name="T77" fmla="*/ 1006 h 10014"/>
                <a:gd name="T78" fmla="*/ 654 w 5443"/>
                <a:gd name="T79" fmla="*/ 1564 h 10014"/>
                <a:gd name="T80" fmla="*/ 1198 w 5443"/>
                <a:gd name="T81" fmla="*/ 1009 h 10014"/>
                <a:gd name="T82" fmla="*/ 1485 w 5443"/>
                <a:gd name="T83" fmla="*/ 2014 h 10014"/>
                <a:gd name="T84" fmla="*/ 1297 w 5443"/>
                <a:gd name="T85" fmla="*/ 1360 h 10014"/>
                <a:gd name="T86" fmla="*/ 852 w 5443"/>
                <a:gd name="T87" fmla="*/ 1624 h 10014"/>
                <a:gd name="T88" fmla="*/ 1100 w 5443"/>
                <a:gd name="T89" fmla="*/ 2136 h 10014"/>
                <a:gd name="T90" fmla="*/ 1135 w 5443"/>
                <a:gd name="T91" fmla="*/ 2188 h 10014"/>
                <a:gd name="T92" fmla="*/ 1153 w 5443"/>
                <a:gd name="T93" fmla="*/ 2407 h 10014"/>
                <a:gd name="T94" fmla="*/ 884 w 5443"/>
                <a:gd name="T95" fmla="*/ 2292 h 10014"/>
                <a:gd name="T96" fmla="*/ 984 w 5443"/>
                <a:gd name="T97" fmla="*/ 2498 h 10014"/>
                <a:gd name="T98" fmla="*/ 1170 w 5443"/>
                <a:gd name="T99" fmla="*/ 2466 h 10014"/>
                <a:gd name="T100" fmla="*/ 1372 w 5443"/>
                <a:gd name="T101" fmla="*/ 2274 h 10014"/>
                <a:gd name="T102" fmla="*/ 2127 w 5443"/>
                <a:gd name="T103" fmla="*/ 3580 h 10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43" h="10014">
                  <a:moveTo>
                    <a:pt x="2191" y="3569"/>
                  </a:moveTo>
                  <a:cubicBezTo>
                    <a:pt x="2564" y="3362"/>
                    <a:pt x="2564" y="3362"/>
                    <a:pt x="2564" y="3362"/>
                  </a:cubicBezTo>
                  <a:cubicBezTo>
                    <a:pt x="2610" y="3337"/>
                    <a:pt x="2643" y="3253"/>
                    <a:pt x="2614" y="3187"/>
                  </a:cubicBezTo>
                  <a:cubicBezTo>
                    <a:pt x="2593" y="3137"/>
                    <a:pt x="2524" y="3067"/>
                    <a:pt x="2302" y="3133"/>
                  </a:cubicBezTo>
                  <a:cubicBezTo>
                    <a:pt x="2147" y="2780"/>
                    <a:pt x="2147" y="2780"/>
                    <a:pt x="2147" y="2780"/>
                  </a:cubicBezTo>
                  <a:cubicBezTo>
                    <a:pt x="2215" y="2751"/>
                    <a:pt x="2258" y="2729"/>
                    <a:pt x="2262" y="2727"/>
                  </a:cubicBezTo>
                  <a:cubicBezTo>
                    <a:pt x="2276" y="2720"/>
                    <a:pt x="2282" y="2704"/>
                    <a:pt x="2277" y="2689"/>
                  </a:cubicBezTo>
                  <a:cubicBezTo>
                    <a:pt x="2163" y="2383"/>
                    <a:pt x="2163" y="2383"/>
                    <a:pt x="2163" y="2383"/>
                  </a:cubicBezTo>
                  <a:cubicBezTo>
                    <a:pt x="2116" y="2254"/>
                    <a:pt x="2008" y="2154"/>
                    <a:pt x="1875" y="2117"/>
                  </a:cubicBezTo>
                  <a:cubicBezTo>
                    <a:pt x="1546" y="2023"/>
                    <a:pt x="1546" y="2023"/>
                    <a:pt x="1546" y="2023"/>
                  </a:cubicBezTo>
                  <a:cubicBezTo>
                    <a:pt x="1646" y="1638"/>
                    <a:pt x="1646" y="1638"/>
                    <a:pt x="1646" y="1638"/>
                  </a:cubicBezTo>
                  <a:cubicBezTo>
                    <a:pt x="1697" y="1444"/>
                    <a:pt x="1653" y="1236"/>
                    <a:pt x="1530" y="1078"/>
                  </a:cubicBezTo>
                  <a:cubicBezTo>
                    <a:pt x="1573" y="969"/>
                    <a:pt x="1573" y="969"/>
                    <a:pt x="1573" y="969"/>
                  </a:cubicBezTo>
                  <a:cubicBezTo>
                    <a:pt x="1660" y="961"/>
                    <a:pt x="1743" y="909"/>
                    <a:pt x="1787" y="834"/>
                  </a:cubicBezTo>
                  <a:cubicBezTo>
                    <a:pt x="1797" y="816"/>
                    <a:pt x="1805" y="798"/>
                    <a:pt x="1813" y="780"/>
                  </a:cubicBezTo>
                  <a:cubicBezTo>
                    <a:pt x="1829" y="744"/>
                    <a:pt x="1843" y="712"/>
                    <a:pt x="1872" y="692"/>
                  </a:cubicBezTo>
                  <a:cubicBezTo>
                    <a:pt x="1890" y="680"/>
                    <a:pt x="1903" y="666"/>
                    <a:pt x="1912" y="650"/>
                  </a:cubicBezTo>
                  <a:cubicBezTo>
                    <a:pt x="1947" y="588"/>
                    <a:pt x="1913" y="552"/>
                    <a:pt x="1894" y="533"/>
                  </a:cubicBezTo>
                  <a:cubicBezTo>
                    <a:pt x="1891" y="530"/>
                    <a:pt x="1888" y="526"/>
                    <a:pt x="1885" y="523"/>
                  </a:cubicBezTo>
                  <a:cubicBezTo>
                    <a:pt x="1865" y="499"/>
                    <a:pt x="1861" y="465"/>
                    <a:pt x="1856" y="428"/>
                  </a:cubicBezTo>
                  <a:cubicBezTo>
                    <a:pt x="1854" y="417"/>
                    <a:pt x="1853" y="407"/>
                    <a:pt x="1851" y="397"/>
                  </a:cubicBezTo>
                  <a:cubicBezTo>
                    <a:pt x="1849" y="380"/>
                    <a:pt x="1845" y="364"/>
                    <a:pt x="1840" y="348"/>
                  </a:cubicBezTo>
                  <a:cubicBezTo>
                    <a:pt x="1875" y="301"/>
                    <a:pt x="1881" y="263"/>
                    <a:pt x="1881" y="260"/>
                  </a:cubicBezTo>
                  <a:cubicBezTo>
                    <a:pt x="1882" y="252"/>
                    <a:pt x="1881" y="245"/>
                    <a:pt x="1877" y="239"/>
                  </a:cubicBezTo>
                  <a:cubicBezTo>
                    <a:pt x="1782" y="87"/>
                    <a:pt x="1542" y="0"/>
                    <a:pt x="1343" y="44"/>
                  </a:cubicBezTo>
                  <a:cubicBezTo>
                    <a:pt x="1342" y="44"/>
                    <a:pt x="1342" y="44"/>
                    <a:pt x="1341" y="44"/>
                  </a:cubicBezTo>
                  <a:cubicBezTo>
                    <a:pt x="1057" y="121"/>
                    <a:pt x="992" y="286"/>
                    <a:pt x="929" y="445"/>
                  </a:cubicBezTo>
                  <a:cubicBezTo>
                    <a:pt x="923" y="462"/>
                    <a:pt x="916" y="478"/>
                    <a:pt x="909" y="495"/>
                  </a:cubicBezTo>
                  <a:cubicBezTo>
                    <a:pt x="891" y="539"/>
                    <a:pt x="876" y="584"/>
                    <a:pt x="861" y="628"/>
                  </a:cubicBezTo>
                  <a:cubicBezTo>
                    <a:pt x="828" y="725"/>
                    <a:pt x="798" y="816"/>
                    <a:pt x="740" y="893"/>
                  </a:cubicBezTo>
                  <a:cubicBezTo>
                    <a:pt x="727" y="912"/>
                    <a:pt x="691" y="953"/>
                    <a:pt x="655" y="948"/>
                  </a:cubicBezTo>
                  <a:cubicBezTo>
                    <a:pt x="645" y="946"/>
                    <a:pt x="635" y="950"/>
                    <a:pt x="628" y="957"/>
                  </a:cubicBezTo>
                  <a:cubicBezTo>
                    <a:pt x="621" y="964"/>
                    <a:pt x="618" y="975"/>
                    <a:pt x="620" y="985"/>
                  </a:cubicBezTo>
                  <a:cubicBezTo>
                    <a:pt x="643" y="1087"/>
                    <a:pt x="718" y="1176"/>
                    <a:pt x="814" y="1218"/>
                  </a:cubicBezTo>
                  <a:cubicBezTo>
                    <a:pt x="603" y="1530"/>
                    <a:pt x="603" y="1530"/>
                    <a:pt x="603" y="1530"/>
                  </a:cubicBezTo>
                  <a:cubicBezTo>
                    <a:pt x="532" y="1636"/>
                    <a:pt x="526" y="1771"/>
                    <a:pt x="589" y="1882"/>
                  </a:cubicBezTo>
                  <a:cubicBezTo>
                    <a:pt x="816" y="2290"/>
                    <a:pt x="816" y="2290"/>
                    <a:pt x="816" y="2290"/>
                  </a:cubicBezTo>
                  <a:cubicBezTo>
                    <a:pt x="869" y="2405"/>
                    <a:pt x="869" y="2405"/>
                    <a:pt x="869" y="2405"/>
                  </a:cubicBezTo>
                  <a:cubicBezTo>
                    <a:pt x="880" y="2429"/>
                    <a:pt x="897" y="2450"/>
                    <a:pt x="917" y="2466"/>
                  </a:cubicBezTo>
                  <a:cubicBezTo>
                    <a:pt x="16" y="2986"/>
                    <a:pt x="16" y="2986"/>
                    <a:pt x="16" y="2986"/>
                  </a:cubicBezTo>
                  <a:cubicBezTo>
                    <a:pt x="9" y="2990"/>
                    <a:pt x="4" y="2997"/>
                    <a:pt x="2" y="3004"/>
                  </a:cubicBezTo>
                  <a:cubicBezTo>
                    <a:pt x="0" y="3012"/>
                    <a:pt x="1" y="3021"/>
                    <a:pt x="5" y="3028"/>
                  </a:cubicBezTo>
                  <a:cubicBezTo>
                    <a:pt x="4030" y="9999"/>
                    <a:pt x="4030" y="9999"/>
                    <a:pt x="4030" y="9999"/>
                  </a:cubicBezTo>
                  <a:cubicBezTo>
                    <a:pt x="4035" y="10009"/>
                    <a:pt x="4046" y="10014"/>
                    <a:pt x="4056" y="10014"/>
                  </a:cubicBezTo>
                  <a:cubicBezTo>
                    <a:pt x="4061" y="10014"/>
                    <a:pt x="4067" y="10013"/>
                    <a:pt x="4072" y="10010"/>
                  </a:cubicBezTo>
                  <a:cubicBezTo>
                    <a:pt x="5424" y="9230"/>
                    <a:pt x="5424" y="9230"/>
                    <a:pt x="5424" y="9230"/>
                  </a:cubicBezTo>
                  <a:cubicBezTo>
                    <a:pt x="5438" y="9221"/>
                    <a:pt x="5443" y="9202"/>
                    <a:pt x="5435" y="9188"/>
                  </a:cubicBezTo>
                  <a:lnTo>
                    <a:pt x="2191" y="3569"/>
                  </a:lnTo>
                  <a:close/>
                  <a:moveTo>
                    <a:pt x="2310" y="3194"/>
                  </a:moveTo>
                  <a:cubicBezTo>
                    <a:pt x="2443" y="3153"/>
                    <a:pt x="2535" y="3159"/>
                    <a:pt x="2558" y="3211"/>
                  </a:cubicBezTo>
                  <a:cubicBezTo>
                    <a:pt x="2574" y="3248"/>
                    <a:pt x="2552" y="3298"/>
                    <a:pt x="2534" y="3308"/>
                  </a:cubicBezTo>
                  <a:cubicBezTo>
                    <a:pt x="2160" y="3516"/>
                    <a:pt x="2160" y="3516"/>
                    <a:pt x="2160" y="3516"/>
                  </a:cubicBezTo>
                  <a:cubicBezTo>
                    <a:pt x="2133" y="3468"/>
                    <a:pt x="2133" y="3468"/>
                    <a:pt x="2133" y="3468"/>
                  </a:cubicBezTo>
                  <a:cubicBezTo>
                    <a:pt x="2085" y="3382"/>
                    <a:pt x="2085" y="3382"/>
                    <a:pt x="2085" y="3382"/>
                  </a:cubicBezTo>
                  <a:cubicBezTo>
                    <a:pt x="2221" y="3371"/>
                    <a:pt x="2289" y="3266"/>
                    <a:pt x="2310" y="3194"/>
                  </a:cubicBezTo>
                  <a:close/>
                  <a:moveTo>
                    <a:pt x="2252" y="3173"/>
                  </a:moveTo>
                  <a:cubicBezTo>
                    <a:pt x="2242" y="3208"/>
                    <a:pt x="2195" y="3329"/>
                    <a:pt x="2048" y="3321"/>
                  </a:cubicBezTo>
                  <a:cubicBezTo>
                    <a:pt x="1803" y="2897"/>
                    <a:pt x="1803" y="2897"/>
                    <a:pt x="1803" y="2897"/>
                  </a:cubicBezTo>
                  <a:cubicBezTo>
                    <a:pt x="1912" y="2870"/>
                    <a:pt x="2012" y="2835"/>
                    <a:pt x="2090" y="2804"/>
                  </a:cubicBezTo>
                  <a:lnTo>
                    <a:pt x="2252" y="3173"/>
                  </a:lnTo>
                  <a:close/>
                  <a:moveTo>
                    <a:pt x="1859" y="2176"/>
                  </a:moveTo>
                  <a:cubicBezTo>
                    <a:pt x="1972" y="2208"/>
                    <a:pt x="2065" y="2293"/>
                    <a:pt x="2106" y="2404"/>
                  </a:cubicBezTo>
                  <a:cubicBezTo>
                    <a:pt x="2210" y="2684"/>
                    <a:pt x="2210" y="2684"/>
                    <a:pt x="2210" y="2684"/>
                  </a:cubicBezTo>
                  <a:cubicBezTo>
                    <a:pt x="2148" y="2714"/>
                    <a:pt x="1974" y="2793"/>
                    <a:pt x="1771" y="2842"/>
                  </a:cubicBezTo>
                  <a:cubicBezTo>
                    <a:pt x="1410" y="2216"/>
                    <a:pt x="1410" y="2216"/>
                    <a:pt x="1410" y="2216"/>
                  </a:cubicBezTo>
                  <a:cubicBezTo>
                    <a:pt x="1401" y="2202"/>
                    <a:pt x="1383" y="2197"/>
                    <a:pt x="1368" y="2205"/>
                  </a:cubicBezTo>
                  <a:cubicBezTo>
                    <a:pt x="1283" y="2254"/>
                    <a:pt x="1283" y="2254"/>
                    <a:pt x="1283" y="2254"/>
                  </a:cubicBezTo>
                  <a:cubicBezTo>
                    <a:pt x="1271" y="2216"/>
                    <a:pt x="1245" y="2181"/>
                    <a:pt x="1208" y="2160"/>
                  </a:cubicBezTo>
                  <a:cubicBezTo>
                    <a:pt x="1164" y="2133"/>
                    <a:pt x="1164" y="2133"/>
                    <a:pt x="1164" y="2133"/>
                  </a:cubicBezTo>
                  <a:cubicBezTo>
                    <a:pt x="1145" y="2075"/>
                    <a:pt x="1145" y="2075"/>
                    <a:pt x="1145" y="2075"/>
                  </a:cubicBezTo>
                  <a:cubicBezTo>
                    <a:pt x="1504" y="2075"/>
                    <a:pt x="1504" y="2075"/>
                    <a:pt x="1504" y="2075"/>
                  </a:cubicBezTo>
                  <a:lnTo>
                    <a:pt x="1859" y="2176"/>
                  </a:lnTo>
                  <a:close/>
                  <a:moveTo>
                    <a:pt x="1838" y="562"/>
                  </a:moveTo>
                  <a:cubicBezTo>
                    <a:pt x="1841" y="567"/>
                    <a:pt x="1846" y="571"/>
                    <a:pt x="1850" y="576"/>
                  </a:cubicBezTo>
                  <a:cubicBezTo>
                    <a:pt x="1868" y="594"/>
                    <a:pt x="1871" y="598"/>
                    <a:pt x="1859" y="620"/>
                  </a:cubicBezTo>
                  <a:cubicBezTo>
                    <a:pt x="1854" y="627"/>
                    <a:pt x="1847" y="635"/>
                    <a:pt x="1837" y="642"/>
                  </a:cubicBezTo>
                  <a:cubicBezTo>
                    <a:pt x="1794" y="671"/>
                    <a:pt x="1774" y="716"/>
                    <a:pt x="1757" y="756"/>
                  </a:cubicBezTo>
                  <a:cubicBezTo>
                    <a:pt x="1756" y="757"/>
                    <a:pt x="1756" y="758"/>
                    <a:pt x="1755" y="759"/>
                  </a:cubicBezTo>
                  <a:cubicBezTo>
                    <a:pt x="1755" y="759"/>
                    <a:pt x="1755" y="759"/>
                    <a:pt x="1755" y="759"/>
                  </a:cubicBezTo>
                  <a:cubicBezTo>
                    <a:pt x="1753" y="759"/>
                    <a:pt x="1698" y="759"/>
                    <a:pt x="1658" y="688"/>
                  </a:cubicBezTo>
                  <a:cubicBezTo>
                    <a:pt x="1605" y="717"/>
                    <a:pt x="1605" y="717"/>
                    <a:pt x="1605" y="717"/>
                  </a:cubicBezTo>
                  <a:cubicBezTo>
                    <a:pt x="1642" y="785"/>
                    <a:pt x="1693" y="808"/>
                    <a:pt x="1725" y="816"/>
                  </a:cubicBezTo>
                  <a:cubicBezTo>
                    <a:pt x="1686" y="872"/>
                    <a:pt x="1620" y="908"/>
                    <a:pt x="1552" y="909"/>
                  </a:cubicBezTo>
                  <a:cubicBezTo>
                    <a:pt x="1539" y="909"/>
                    <a:pt x="1528" y="917"/>
                    <a:pt x="1523" y="928"/>
                  </a:cubicBezTo>
                  <a:cubicBezTo>
                    <a:pt x="1466" y="1072"/>
                    <a:pt x="1466" y="1072"/>
                    <a:pt x="1466" y="1072"/>
                  </a:cubicBezTo>
                  <a:cubicBezTo>
                    <a:pt x="1462" y="1082"/>
                    <a:pt x="1464" y="1094"/>
                    <a:pt x="1471" y="1103"/>
                  </a:cubicBezTo>
                  <a:cubicBezTo>
                    <a:pt x="1481" y="1115"/>
                    <a:pt x="1491" y="1129"/>
                    <a:pt x="1500" y="1142"/>
                  </a:cubicBezTo>
                  <a:cubicBezTo>
                    <a:pt x="1325" y="1101"/>
                    <a:pt x="1262" y="1002"/>
                    <a:pt x="1246" y="969"/>
                  </a:cubicBezTo>
                  <a:cubicBezTo>
                    <a:pt x="1370" y="660"/>
                    <a:pt x="1370" y="660"/>
                    <a:pt x="1370" y="660"/>
                  </a:cubicBezTo>
                  <a:cubicBezTo>
                    <a:pt x="1376" y="646"/>
                    <a:pt x="1370" y="630"/>
                    <a:pt x="1357" y="622"/>
                  </a:cubicBezTo>
                  <a:cubicBezTo>
                    <a:pt x="1357" y="622"/>
                    <a:pt x="1329" y="606"/>
                    <a:pt x="1313" y="581"/>
                  </a:cubicBezTo>
                  <a:cubicBezTo>
                    <a:pt x="1298" y="559"/>
                    <a:pt x="1298" y="530"/>
                    <a:pt x="1311" y="514"/>
                  </a:cubicBezTo>
                  <a:cubicBezTo>
                    <a:pt x="1315" y="509"/>
                    <a:pt x="1320" y="505"/>
                    <a:pt x="1327" y="501"/>
                  </a:cubicBezTo>
                  <a:cubicBezTo>
                    <a:pt x="1354" y="485"/>
                    <a:pt x="1391" y="485"/>
                    <a:pt x="1418" y="501"/>
                  </a:cubicBezTo>
                  <a:cubicBezTo>
                    <a:pt x="1423" y="504"/>
                    <a:pt x="1427" y="505"/>
                    <a:pt x="1432" y="505"/>
                  </a:cubicBezTo>
                  <a:cubicBezTo>
                    <a:pt x="1437" y="506"/>
                    <a:pt x="1558" y="514"/>
                    <a:pt x="1670" y="470"/>
                  </a:cubicBezTo>
                  <a:cubicBezTo>
                    <a:pt x="1721" y="450"/>
                    <a:pt x="1760" y="425"/>
                    <a:pt x="1790" y="401"/>
                  </a:cubicBezTo>
                  <a:cubicBezTo>
                    <a:pt x="1790" y="403"/>
                    <a:pt x="1791" y="405"/>
                    <a:pt x="1791" y="407"/>
                  </a:cubicBezTo>
                  <a:cubicBezTo>
                    <a:pt x="1792" y="416"/>
                    <a:pt x="1794" y="426"/>
                    <a:pt x="1795" y="436"/>
                  </a:cubicBezTo>
                  <a:cubicBezTo>
                    <a:pt x="1800" y="478"/>
                    <a:pt x="1807" y="525"/>
                    <a:pt x="1838" y="562"/>
                  </a:cubicBezTo>
                  <a:close/>
                  <a:moveTo>
                    <a:pt x="690" y="1006"/>
                  </a:moveTo>
                  <a:cubicBezTo>
                    <a:pt x="725" y="997"/>
                    <a:pt x="759" y="971"/>
                    <a:pt x="790" y="930"/>
                  </a:cubicBezTo>
                  <a:cubicBezTo>
                    <a:pt x="853" y="845"/>
                    <a:pt x="886" y="745"/>
                    <a:pt x="919" y="648"/>
                  </a:cubicBezTo>
                  <a:cubicBezTo>
                    <a:pt x="934" y="605"/>
                    <a:pt x="949" y="560"/>
                    <a:pt x="966" y="518"/>
                  </a:cubicBezTo>
                  <a:cubicBezTo>
                    <a:pt x="973" y="501"/>
                    <a:pt x="980" y="484"/>
                    <a:pt x="986" y="468"/>
                  </a:cubicBezTo>
                  <a:cubicBezTo>
                    <a:pt x="1049" y="309"/>
                    <a:pt x="1103" y="173"/>
                    <a:pt x="1357" y="103"/>
                  </a:cubicBezTo>
                  <a:cubicBezTo>
                    <a:pt x="1525" y="67"/>
                    <a:pt x="1732" y="138"/>
                    <a:pt x="1818" y="261"/>
                  </a:cubicBezTo>
                  <a:cubicBezTo>
                    <a:pt x="1809" y="288"/>
                    <a:pt x="1775" y="362"/>
                    <a:pt x="1647" y="413"/>
                  </a:cubicBezTo>
                  <a:cubicBezTo>
                    <a:pt x="1563" y="446"/>
                    <a:pt x="1468" y="445"/>
                    <a:pt x="1443" y="445"/>
                  </a:cubicBezTo>
                  <a:cubicBezTo>
                    <a:pt x="1397" y="420"/>
                    <a:pt x="1340" y="422"/>
                    <a:pt x="1295" y="448"/>
                  </a:cubicBezTo>
                  <a:cubicBezTo>
                    <a:pt x="1283" y="456"/>
                    <a:pt x="1272" y="465"/>
                    <a:pt x="1264" y="474"/>
                  </a:cubicBezTo>
                  <a:cubicBezTo>
                    <a:pt x="1233" y="511"/>
                    <a:pt x="1232" y="571"/>
                    <a:pt x="1261" y="615"/>
                  </a:cubicBezTo>
                  <a:cubicBezTo>
                    <a:pt x="1274" y="634"/>
                    <a:pt x="1291" y="650"/>
                    <a:pt x="1304" y="660"/>
                  </a:cubicBezTo>
                  <a:cubicBezTo>
                    <a:pt x="1189" y="947"/>
                    <a:pt x="1189" y="947"/>
                    <a:pt x="1189" y="947"/>
                  </a:cubicBezTo>
                  <a:cubicBezTo>
                    <a:pt x="1070" y="996"/>
                    <a:pt x="1070" y="996"/>
                    <a:pt x="1070" y="996"/>
                  </a:cubicBezTo>
                  <a:cubicBezTo>
                    <a:pt x="982" y="1033"/>
                    <a:pt x="907" y="1091"/>
                    <a:pt x="850" y="1166"/>
                  </a:cubicBezTo>
                  <a:cubicBezTo>
                    <a:pt x="777" y="1139"/>
                    <a:pt x="717" y="1078"/>
                    <a:pt x="690" y="1006"/>
                  </a:cubicBezTo>
                  <a:close/>
                  <a:moveTo>
                    <a:pt x="857" y="2237"/>
                  </a:moveTo>
                  <a:cubicBezTo>
                    <a:pt x="642" y="1852"/>
                    <a:pt x="642" y="1852"/>
                    <a:pt x="642" y="1852"/>
                  </a:cubicBezTo>
                  <a:cubicBezTo>
                    <a:pt x="591" y="1761"/>
                    <a:pt x="596" y="1651"/>
                    <a:pt x="654" y="1564"/>
                  </a:cubicBezTo>
                  <a:cubicBezTo>
                    <a:pt x="882" y="1226"/>
                    <a:pt x="882" y="1226"/>
                    <a:pt x="882" y="1226"/>
                  </a:cubicBezTo>
                  <a:cubicBezTo>
                    <a:pt x="934" y="1149"/>
                    <a:pt x="1007" y="1089"/>
                    <a:pt x="1093" y="1053"/>
                  </a:cubicBezTo>
                  <a:cubicBezTo>
                    <a:pt x="1198" y="1009"/>
                    <a:pt x="1198" y="1009"/>
                    <a:pt x="1198" y="1009"/>
                  </a:cubicBezTo>
                  <a:cubicBezTo>
                    <a:pt x="1230" y="1064"/>
                    <a:pt x="1322" y="1180"/>
                    <a:pt x="1542" y="1212"/>
                  </a:cubicBezTo>
                  <a:cubicBezTo>
                    <a:pt x="1606" y="1338"/>
                    <a:pt x="1623" y="1484"/>
                    <a:pt x="1587" y="1623"/>
                  </a:cubicBezTo>
                  <a:cubicBezTo>
                    <a:pt x="1485" y="2014"/>
                    <a:pt x="1485" y="2014"/>
                    <a:pt x="1485" y="2014"/>
                  </a:cubicBezTo>
                  <a:cubicBezTo>
                    <a:pt x="1126" y="2014"/>
                    <a:pt x="1126" y="2014"/>
                    <a:pt x="1126" y="2014"/>
                  </a:cubicBezTo>
                  <a:cubicBezTo>
                    <a:pt x="1029" y="1709"/>
                    <a:pt x="1029" y="1709"/>
                    <a:pt x="1029" y="1709"/>
                  </a:cubicBezTo>
                  <a:cubicBezTo>
                    <a:pt x="1297" y="1360"/>
                    <a:pt x="1297" y="1360"/>
                    <a:pt x="1297" y="1360"/>
                  </a:cubicBezTo>
                  <a:cubicBezTo>
                    <a:pt x="1249" y="1322"/>
                    <a:pt x="1249" y="1322"/>
                    <a:pt x="1249" y="1322"/>
                  </a:cubicBezTo>
                  <a:cubicBezTo>
                    <a:pt x="984" y="1667"/>
                    <a:pt x="984" y="1667"/>
                    <a:pt x="984" y="1667"/>
                  </a:cubicBezTo>
                  <a:cubicBezTo>
                    <a:pt x="955" y="1657"/>
                    <a:pt x="900" y="1638"/>
                    <a:pt x="852" y="1624"/>
                  </a:cubicBezTo>
                  <a:cubicBezTo>
                    <a:pt x="834" y="1682"/>
                    <a:pt x="834" y="1682"/>
                    <a:pt x="834" y="1682"/>
                  </a:cubicBezTo>
                  <a:cubicBezTo>
                    <a:pt x="885" y="1697"/>
                    <a:pt x="943" y="1718"/>
                    <a:pt x="970" y="1727"/>
                  </a:cubicBezTo>
                  <a:cubicBezTo>
                    <a:pt x="1100" y="2136"/>
                    <a:pt x="1100" y="2136"/>
                    <a:pt x="1100" y="2136"/>
                  </a:cubicBezTo>
                  <a:lnTo>
                    <a:pt x="857" y="2237"/>
                  </a:lnTo>
                  <a:close/>
                  <a:moveTo>
                    <a:pt x="884" y="2292"/>
                  </a:moveTo>
                  <a:cubicBezTo>
                    <a:pt x="1135" y="2188"/>
                    <a:pt x="1135" y="2188"/>
                    <a:pt x="1135" y="2188"/>
                  </a:cubicBezTo>
                  <a:cubicBezTo>
                    <a:pt x="1177" y="2212"/>
                    <a:pt x="1177" y="2212"/>
                    <a:pt x="1177" y="2212"/>
                  </a:cubicBezTo>
                  <a:cubicBezTo>
                    <a:pt x="1218" y="2237"/>
                    <a:pt x="1238" y="2286"/>
                    <a:pt x="1226" y="2331"/>
                  </a:cubicBezTo>
                  <a:cubicBezTo>
                    <a:pt x="1217" y="2367"/>
                    <a:pt x="1189" y="2396"/>
                    <a:pt x="1153" y="2407"/>
                  </a:cubicBezTo>
                  <a:cubicBezTo>
                    <a:pt x="1052" y="2437"/>
                    <a:pt x="1052" y="2437"/>
                    <a:pt x="1052" y="2437"/>
                  </a:cubicBezTo>
                  <a:cubicBezTo>
                    <a:pt x="1001" y="2452"/>
                    <a:pt x="946" y="2427"/>
                    <a:pt x="924" y="2379"/>
                  </a:cubicBezTo>
                  <a:lnTo>
                    <a:pt x="884" y="2292"/>
                  </a:lnTo>
                  <a:close/>
                  <a:moveTo>
                    <a:pt x="4067" y="9942"/>
                  </a:moveTo>
                  <a:cubicBezTo>
                    <a:pt x="73" y="3024"/>
                    <a:pt x="73" y="3024"/>
                    <a:pt x="73" y="3024"/>
                  </a:cubicBezTo>
                  <a:cubicBezTo>
                    <a:pt x="984" y="2498"/>
                    <a:pt x="984" y="2498"/>
                    <a:pt x="984" y="2498"/>
                  </a:cubicBezTo>
                  <a:cubicBezTo>
                    <a:pt x="996" y="2501"/>
                    <a:pt x="1009" y="2502"/>
                    <a:pt x="1022" y="2502"/>
                  </a:cubicBezTo>
                  <a:cubicBezTo>
                    <a:pt x="1038" y="2502"/>
                    <a:pt x="1054" y="2500"/>
                    <a:pt x="1069" y="2496"/>
                  </a:cubicBezTo>
                  <a:cubicBezTo>
                    <a:pt x="1170" y="2466"/>
                    <a:pt x="1170" y="2466"/>
                    <a:pt x="1170" y="2466"/>
                  </a:cubicBezTo>
                  <a:cubicBezTo>
                    <a:pt x="1226" y="2449"/>
                    <a:pt x="1271" y="2404"/>
                    <a:pt x="1285" y="2347"/>
                  </a:cubicBezTo>
                  <a:cubicBezTo>
                    <a:pt x="1288" y="2338"/>
                    <a:pt x="1289" y="2330"/>
                    <a:pt x="1290" y="2321"/>
                  </a:cubicBezTo>
                  <a:cubicBezTo>
                    <a:pt x="1372" y="2274"/>
                    <a:pt x="1372" y="2274"/>
                    <a:pt x="1372" y="2274"/>
                  </a:cubicBezTo>
                  <a:cubicBezTo>
                    <a:pt x="2079" y="3498"/>
                    <a:pt x="2079" y="3498"/>
                    <a:pt x="2079" y="3498"/>
                  </a:cubicBezTo>
                  <a:cubicBezTo>
                    <a:pt x="2121" y="3573"/>
                    <a:pt x="2121" y="3573"/>
                    <a:pt x="2121" y="3573"/>
                  </a:cubicBezTo>
                  <a:cubicBezTo>
                    <a:pt x="2122" y="3576"/>
                    <a:pt x="2124" y="3578"/>
                    <a:pt x="2127" y="3580"/>
                  </a:cubicBezTo>
                  <a:cubicBezTo>
                    <a:pt x="5366" y="9192"/>
                    <a:pt x="5366" y="9192"/>
                    <a:pt x="5366" y="9192"/>
                  </a:cubicBezTo>
                  <a:lnTo>
                    <a:pt x="4067" y="9942"/>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102"/>
            <p:cNvSpPr/>
            <p:nvPr userDrawn="1"/>
          </p:nvSpPr>
          <p:spPr bwMode="auto">
            <a:xfrm>
              <a:off x="7972842" y="1685412"/>
              <a:ext cx="27460" cy="26952"/>
            </a:xfrm>
            <a:custGeom>
              <a:avLst/>
              <a:gdLst>
                <a:gd name="T0" fmla="*/ 33 w 81"/>
                <a:gd name="T1" fmla="*/ 4 h 81"/>
                <a:gd name="T2" fmla="*/ 4 w 81"/>
                <a:gd name="T3" fmla="*/ 47 h 81"/>
                <a:gd name="T4" fmla="*/ 48 w 81"/>
                <a:gd name="T5" fmla="*/ 77 h 81"/>
                <a:gd name="T6" fmla="*/ 77 w 81"/>
                <a:gd name="T7" fmla="*/ 33 h 81"/>
                <a:gd name="T8" fmla="*/ 33 w 81"/>
                <a:gd name="T9" fmla="*/ 4 h 81"/>
              </a:gdLst>
              <a:ahLst/>
              <a:cxnLst>
                <a:cxn ang="0">
                  <a:pos x="T0" y="T1"/>
                </a:cxn>
                <a:cxn ang="0">
                  <a:pos x="T2" y="T3"/>
                </a:cxn>
                <a:cxn ang="0">
                  <a:pos x="T4" y="T5"/>
                </a:cxn>
                <a:cxn ang="0">
                  <a:pos x="T6" y="T7"/>
                </a:cxn>
                <a:cxn ang="0">
                  <a:pos x="T8" y="T9"/>
                </a:cxn>
              </a:cxnLst>
              <a:rect l="0" t="0" r="r" b="b"/>
              <a:pathLst>
                <a:path w="81" h="81">
                  <a:moveTo>
                    <a:pt x="33" y="4"/>
                  </a:moveTo>
                  <a:cubicBezTo>
                    <a:pt x="13" y="8"/>
                    <a:pt x="0" y="27"/>
                    <a:pt x="4" y="47"/>
                  </a:cubicBezTo>
                  <a:cubicBezTo>
                    <a:pt x="8" y="67"/>
                    <a:pt x="27" y="81"/>
                    <a:pt x="48" y="77"/>
                  </a:cubicBezTo>
                  <a:cubicBezTo>
                    <a:pt x="68" y="73"/>
                    <a:pt x="81" y="53"/>
                    <a:pt x="77" y="33"/>
                  </a:cubicBezTo>
                  <a:cubicBezTo>
                    <a:pt x="73" y="13"/>
                    <a:pt x="53" y="0"/>
                    <a:pt x="33" y="4"/>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103"/>
            <p:cNvSpPr/>
            <p:nvPr userDrawn="1"/>
          </p:nvSpPr>
          <p:spPr bwMode="auto">
            <a:xfrm>
              <a:off x="7908769" y="1610544"/>
              <a:ext cx="65598" cy="23958"/>
            </a:xfrm>
            <a:custGeom>
              <a:avLst/>
              <a:gdLst>
                <a:gd name="T0" fmla="*/ 191 w 191"/>
                <a:gd name="T1" fmla="*/ 61 h 69"/>
                <a:gd name="T2" fmla="*/ 183 w 191"/>
                <a:gd name="T3" fmla="*/ 0 h 69"/>
                <a:gd name="T4" fmla="*/ 4 w 191"/>
                <a:gd name="T5" fmla="*/ 5 h 69"/>
                <a:gd name="T6" fmla="*/ 0 w 191"/>
                <a:gd name="T7" fmla="*/ 67 h 69"/>
                <a:gd name="T8" fmla="*/ 66 w 191"/>
                <a:gd name="T9" fmla="*/ 69 h 69"/>
                <a:gd name="T10" fmla="*/ 191 w 191"/>
                <a:gd name="T11" fmla="*/ 61 h 69"/>
              </a:gdLst>
              <a:ahLst/>
              <a:cxnLst>
                <a:cxn ang="0">
                  <a:pos x="T0" y="T1"/>
                </a:cxn>
                <a:cxn ang="0">
                  <a:pos x="T2" y="T3"/>
                </a:cxn>
                <a:cxn ang="0">
                  <a:pos x="T4" y="T5"/>
                </a:cxn>
                <a:cxn ang="0">
                  <a:pos x="T6" y="T7"/>
                </a:cxn>
                <a:cxn ang="0">
                  <a:pos x="T8" y="T9"/>
                </a:cxn>
                <a:cxn ang="0">
                  <a:pos x="T10" y="T11"/>
                </a:cxn>
              </a:cxnLst>
              <a:rect l="0" t="0" r="r" b="b"/>
              <a:pathLst>
                <a:path w="191" h="69">
                  <a:moveTo>
                    <a:pt x="191" y="61"/>
                  </a:moveTo>
                  <a:cubicBezTo>
                    <a:pt x="183" y="0"/>
                    <a:pt x="183" y="0"/>
                    <a:pt x="183" y="0"/>
                  </a:cubicBezTo>
                  <a:cubicBezTo>
                    <a:pt x="124" y="7"/>
                    <a:pt x="64" y="9"/>
                    <a:pt x="4" y="5"/>
                  </a:cubicBezTo>
                  <a:cubicBezTo>
                    <a:pt x="0" y="67"/>
                    <a:pt x="0" y="67"/>
                    <a:pt x="0" y="67"/>
                  </a:cubicBezTo>
                  <a:cubicBezTo>
                    <a:pt x="22" y="68"/>
                    <a:pt x="44" y="69"/>
                    <a:pt x="66" y="69"/>
                  </a:cubicBezTo>
                  <a:cubicBezTo>
                    <a:pt x="107" y="69"/>
                    <a:pt x="149" y="66"/>
                    <a:pt x="191" y="61"/>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104"/>
            <p:cNvSpPr/>
            <p:nvPr userDrawn="1"/>
          </p:nvSpPr>
          <p:spPr bwMode="auto">
            <a:xfrm>
              <a:off x="7750113" y="1760280"/>
              <a:ext cx="68649" cy="62889"/>
            </a:xfrm>
            <a:custGeom>
              <a:avLst/>
              <a:gdLst>
                <a:gd name="T0" fmla="*/ 198 w 198"/>
                <a:gd name="T1" fmla="*/ 32 h 185"/>
                <a:gd name="T2" fmla="*/ 146 w 198"/>
                <a:gd name="T3" fmla="*/ 0 h 185"/>
                <a:gd name="T4" fmla="*/ 0 w 198"/>
                <a:gd name="T5" fmla="*/ 129 h 185"/>
                <a:gd name="T6" fmla="*/ 25 w 198"/>
                <a:gd name="T7" fmla="*/ 185 h 185"/>
                <a:gd name="T8" fmla="*/ 198 w 198"/>
                <a:gd name="T9" fmla="*/ 32 h 185"/>
              </a:gdLst>
              <a:ahLst/>
              <a:cxnLst>
                <a:cxn ang="0">
                  <a:pos x="T0" y="T1"/>
                </a:cxn>
                <a:cxn ang="0">
                  <a:pos x="T2" y="T3"/>
                </a:cxn>
                <a:cxn ang="0">
                  <a:pos x="T4" y="T5"/>
                </a:cxn>
                <a:cxn ang="0">
                  <a:pos x="T6" y="T7"/>
                </a:cxn>
                <a:cxn ang="0">
                  <a:pos x="T8" y="T9"/>
                </a:cxn>
              </a:cxnLst>
              <a:rect l="0" t="0" r="r" b="b"/>
              <a:pathLst>
                <a:path w="198" h="185">
                  <a:moveTo>
                    <a:pt x="198" y="32"/>
                  </a:moveTo>
                  <a:cubicBezTo>
                    <a:pt x="146" y="0"/>
                    <a:pt x="146" y="0"/>
                    <a:pt x="146" y="0"/>
                  </a:cubicBezTo>
                  <a:cubicBezTo>
                    <a:pt x="111" y="56"/>
                    <a:pt x="60" y="102"/>
                    <a:pt x="0" y="129"/>
                  </a:cubicBezTo>
                  <a:cubicBezTo>
                    <a:pt x="25" y="185"/>
                    <a:pt x="25" y="185"/>
                    <a:pt x="25" y="185"/>
                  </a:cubicBezTo>
                  <a:cubicBezTo>
                    <a:pt x="96" y="153"/>
                    <a:pt x="157" y="99"/>
                    <a:pt x="198" y="32"/>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105"/>
            <p:cNvSpPr/>
            <p:nvPr userDrawn="1"/>
          </p:nvSpPr>
          <p:spPr bwMode="auto">
            <a:xfrm>
              <a:off x="8770703" y="4457024"/>
              <a:ext cx="263919" cy="161715"/>
            </a:xfrm>
            <a:custGeom>
              <a:avLst/>
              <a:gdLst>
                <a:gd name="T0" fmla="*/ 7 w 173"/>
                <a:gd name="T1" fmla="*/ 108 h 108"/>
                <a:gd name="T2" fmla="*/ 173 w 173"/>
                <a:gd name="T3" fmla="*/ 12 h 108"/>
                <a:gd name="T4" fmla="*/ 166 w 173"/>
                <a:gd name="T5" fmla="*/ 0 h 108"/>
                <a:gd name="T6" fmla="*/ 0 w 173"/>
                <a:gd name="T7" fmla="*/ 96 h 108"/>
                <a:gd name="T8" fmla="*/ 7 w 173"/>
                <a:gd name="T9" fmla="*/ 108 h 108"/>
              </a:gdLst>
              <a:ahLst/>
              <a:cxnLst>
                <a:cxn ang="0">
                  <a:pos x="T0" y="T1"/>
                </a:cxn>
                <a:cxn ang="0">
                  <a:pos x="T2" y="T3"/>
                </a:cxn>
                <a:cxn ang="0">
                  <a:pos x="T4" y="T5"/>
                </a:cxn>
                <a:cxn ang="0">
                  <a:pos x="T6" y="T7"/>
                </a:cxn>
                <a:cxn ang="0">
                  <a:pos x="T8" y="T9"/>
                </a:cxn>
              </a:cxnLst>
              <a:rect l="0" t="0" r="r" b="b"/>
              <a:pathLst>
                <a:path w="173" h="108">
                  <a:moveTo>
                    <a:pt x="7" y="108"/>
                  </a:moveTo>
                  <a:lnTo>
                    <a:pt x="173" y="12"/>
                  </a:lnTo>
                  <a:lnTo>
                    <a:pt x="166" y="0"/>
                  </a:lnTo>
                  <a:lnTo>
                    <a:pt x="0" y="96"/>
                  </a:lnTo>
                  <a:lnTo>
                    <a:pt x="7" y="108"/>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106"/>
            <p:cNvSpPr/>
            <p:nvPr userDrawn="1"/>
          </p:nvSpPr>
          <p:spPr bwMode="auto">
            <a:xfrm>
              <a:off x="8630352" y="4218944"/>
              <a:ext cx="263919" cy="160218"/>
            </a:xfrm>
            <a:custGeom>
              <a:avLst/>
              <a:gdLst>
                <a:gd name="T0" fmla="*/ 6 w 173"/>
                <a:gd name="T1" fmla="*/ 107 h 107"/>
                <a:gd name="T2" fmla="*/ 173 w 173"/>
                <a:gd name="T3" fmla="*/ 12 h 107"/>
                <a:gd name="T4" fmla="*/ 166 w 173"/>
                <a:gd name="T5" fmla="*/ 0 h 107"/>
                <a:gd name="T6" fmla="*/ 0 w 173"/>
                <a:gd name="T7" fmla="*/ 95 h 107"/>
                <a:gd name="T8" fmla="*/ 6 w 173"/>
                <a:gd name="T9" fmla="*/ 107 h 107"/>
              </a:gdLst>
              <a:ahLst/>
              <a:cxnLst>
                <a:cxn ang="0">
                  <a:pos x="T0" y="T1"/>
                </a:cxn>
                <a:cxn ang="0">
                  <a:pos x="T2" y="T3"/>
                </a:cxn>
                <a:cxn ang="0">
                  <a:pos x="T4" y="T5"/>
                </a:cxn>
                <a:cxn ang="0">
                  <a:pos x="T6" y="T7"/>
                </a:cxn>
                <a:cxn ang="0">
                  <a:pos x="T8" y="T9"/>
                </a:cxn>
              </a:cxnLst>
              <a:rect l="0" t="0" r="r" b="b"/>
              <a:pathLst>
                <a:path w="173" h="107">
                  <a:moveTo>
                    <a:pt x="6" y="107"/>
                  </a:moveTo>
                  <a:lnTo>
                    <a:pt x="173" y="12"/>
                  </a:lnTo>
                  <a:lnTo>
                    <a:pt x="166" y="0"/>
                  </a:lnTo>
                  <a:lnTo>
                    <a:pt x="0" y="95"/>
                  </a:lnTo>
                  <a:lnTo>
                    <a:pt x="6" y="107"/>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107"/>
            <p:cNvSpPr/>
            <p:nvPr userDrawn="1"/>
          </p:nvSpPr>
          <p:spPr bwMode="auto">
            <a:xfrm>
              <a:off x="8490002" y="3979366"/>
              <a:ext cx="263919" cy="161715"/>
            </a:xfrm>
            <a:custGeom>
              <a:avLst/>
              <a:gdLst>
                <a:gd name="T0" fmla="*/ 6 w 173"/>
                <a:gd name="T1" fmla="*/ 108 h 108"/>
                <a:gd name="T2" fmla="*/ 173 w 173"/>
                <a:gd name="T3" fmla="*/ 12 h 108"/>
                <a:gd name="T4" fmla="*/ 166 w 173"/>
                <a:gd name="T5" fmla="*/ 0 h 108"/>
                <a:gd name="T6" fmla="*/ 0 w 173"/>
                <a:gd name="T7" fmla="*/ 96 h 108"/>
                <a:gd name="T8" fmla="*/ 6 w 173"/>
                <a:gd name="T9" fmla="*/ 108 h 108"/>
              </a:gdLst>
              <a:ahLst/>
              <a:cxnLst>
                <a:cxn ang="0">
                  <a:pos x="T0" y="T1"/>
                </a:cxn>
                <a:cxn ang="0">
                  <a:pos x="T2" y="T3"/>
                </a:cxn>
                <a:cxn ang="0">
                  <a:pos x="T4" y="T5"/>
                </a:cxn>
                <a:cxn ang="0">
                  <a:pos x="T6" y="T7"/>
                </a:cxn>
                <a:cxn ang="0">
                  <a:pos x="T8" y="T9"/>
                </a:cxn>
              </a:cxnLst>
              <a:rect l="0" t="0" r="r" b="b"/>
              <a:pathLst>
                <a:path w="173" h="108">
                  <a:moveTo>
                    <a:pt x="6" y="108"/>
                  </a:moveTo>
                  <a:lnTo>
                    <a:pt x="173" y="12"/>
                  </a:lnTo>
                  <a:lnTo>
                    <a:pt x="166" y="0"/>
                  </a:lnTo>
                  <a:lnTo>
                    <a:pt x="0" y="96"/>
                  </a:lnTo>
                  <a:lnTo>
                    <a:pt x="6" y="108"/>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108"/>
            <p:cNvSpPr/>
            <p:nvPr userDrawn="1"/>
          </p:nvSpPr>
          <p:spPr bwMode="auto">
            <a:xfrm>
              <a:off x="8348126" y="3739789"/>
              <a:ext cx="263919" cy="161715"/>
            </a:xfrm>
            <a:custGeom>
              <a:avLst/>
              <a:gdLst>
                <a:gd name="T0" fmla="*/ 7 w 173"/>
                <a:gd name="T1" fmla="*/ 108 h 108"/>
                <a:gd name="T2" fmla="*/ 173 w 173"/>
                <a:gd name="T3" fmla="*/ 12 h 108"/>
                <a:gd name="T4" fmla="*/ 166 w 173"/>
                <a:gd name="T5" fmla="*/ 0 h 108"/>
                <a:gd name="T6" fmla="*/ 0 w 173"/>
                <a:gd name="T7" fmla="*/ 96 h 108"/>
                <a:gd name="T8" fmla="*/ 7 w 173"/>
                <a:gd name="T9" fmla="*/ 108 h 108"/>
              </a:gdLst>
              <a:ahLst/>
              <a:cxnLst>
                <a:cxn ang="0">
                  <a:pos x="T0" y="T1"/>
                </a:cxn>
                <a:cxn ang="0">
                  <a:pos x="T2" y="T3"/>
                </a:cxn>
                <a:cxn ang="0">
                  <a:pos x="T4" y="T5"/>
                </a:cxn>
                <a:cxn ang="0">
                  <a:pos x="T6" y="T7"/>
                </a:cxn>
                <a:cxn ang="0">
                  <a:pos x="T8" y="T9"/>
                </a:cxn>
              </a:cxnLst>
              <a:rect l="0" t="0" r="r" b="b"/>
              <a:pathLst>
                <a:path w="173" h="108">
                  <a:moveTo>
                    <a:pt x="7" y="108"/>
                  </a:moveTo>
                  <a:lnTo>
                    <a:pt x="173" y="12"/>
                  </a:lnTo>
                  <a:lnTo>
                    <a:pt x="166" y="0"/>
                  </a:lnTo>
                  <a:lnTo>
                    <a:pt x="0" y="96"/>
                  </a:lnTo>
                  <a:lnTo>
                    <a:pt x="7" y="108"/>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109"/>
            <p:cNvSpPr/>
            <p:nvPr userDrawn="1"/>
          </p:nvSpPr>
          <p:spPr bwMode="auto">
            <a:xfrm>
              <a:off x="8207776" y="3501708"/>
              <a:ext cx="263919" cy="160218"/>
            </a:xfrm>
            <a:custGeom>
              <a:avLst/>
              <a:gdLst>
                <a:gd name="T0" fmla="*/ 7 w 173"/>
                <a:gd name="T1" fmla="*/ 107 h 107"/>
                <a:gd name="T2" fmla="*/ 173 w 173"/>
                <a:gd name="T3" fmla="*/ 12 h 107"/>
                <a:gd name="T4" fmla="*/ 166 w 173"/>
                <a:gd name="T5" fmla="*/ 0 h 107"/>
                <a:gd name="T6" fmla="*/ 0 w 173"/>
                <a:gd name="T7" fmla="*/ 95 h 107"/>
                <a:gd name="T8" fmla="*/ 7 w 173"/>
                <a:gd name="T9" fmla="*/ 107 h 107"/>
              </a:gdLst>
              <a:ahLst/>
              <a:cxnLst>
                <a:cxn ang="0">
                  <a:pos x="T0" y="T1"/>
                </a:cxn>
                <a:cxn ang="0">
                  <a:pos x="T2" y="T3"/>
                </a:cxn>
                <a:cxn ang="0">
                  <a:pos x="T4" y="T5"/>
                </a:cxn>
                <a:cxn ang="0">
                  <a:pos x="T6" y="T7"/>
                </a:cxn>
                <a:cxn ang="0">
                  <a:pos x="T8" y="T9"/>
                </a:cxn>
              </a:cxnLst>
              <a:rect l="0" t="0" r="r" b="b"/>
              <a:pathLst>
                <a:path w="173" h="107">
                  <a:moveTo>
                    <a:pt x="7" y="107"/>
                  </a:moveTo>
                  <a:lnTo>
                    <a:pt x="173" y="12"/>
                  </a:lnTo>
                  <a:lnTo>
                    <a:pt x="166" y="0"/>
                  </a:lnTo>
                  <a:lnTo>
                    <a:pt x="0" y="95"/>
                  </a:lnTo>
                  <a:lnTo>
                    <a:pt x="7" y="107"/>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110"/>
            <p:cNvSpPr/>
            <p:nvPr userDrawn="1"/>
          </p:nvSpPr>
          <p:spPr bwMode="auto">
            <a:xfrm>
              <a:off x="8067425" y="3262131"/>
              <a:ext cx="263919" cy="161715"/>
            </a:xfrm>
            <a:custGeom>
              <a:avLst/>
              <a:gdLst>
                <a:gd name="T0" fmla="*/ 7 w 173"/>
                <a:gd name="T1" fmla="*/ 108 h 108"/>
                <a:gd name="T2" fmla="*/ 173 w 173"/>
                <a:gd name="T3" fmla="*/ 12 h 108"/>
                <a:gd name="T4" fmla="*/ 166 w 173"/>
                <a:gd name="T5" fmla="*/ 0 h 108"/>
                <a:gd name="T6" fmla="*/ 0 w 173"/>
                <a:gd name="T7" fmla="*/ 96 h 108"/>
                <a:gd name="T8" fmla="*/ 7 w 173"/>
                <a:gd name="T9" fmla="*/ 108 h 108"/>
              </a:gdLst>
              <a:ahLst/>
              <a:cxnLst>
                <a:cxn ang="0">
                  <a:pos x="T0" y="T1"/>
                </a:cxn>
                <a:cxn ang="0">
                  <a:pos x="T2" y="T3"/>
                </a:cxn>
                <a:cxn ang="0">
                  <a:pos x="T4" y="T5"/>
                </a:cxn>
                <a:cxn ang="0">
                  <a:pos x="T6" y="T7"/>
                </a:cxn>
                <a:cxn ang="0">
                  <a:pos x="T8" y="T9"/>
                </a:cxn>
              </a:cxnLst>
              <a:rect l="0" t="0" r="r" b="b"/>
              <a:pathLst>
                <a:path w="173" h="108">
                  <a:moveTo>
                    <a:pt x="7" y="108"/>
                  </a:moveTo>
                  <a:lnTo>
                    <a:pt x="173" y="12"/>
                  </a:lnTo>
                  <a:lnTo>
                    <a:pt x="166" y="0"/>
                  </a:lnTo>
                  <a:lnTo>
                    <a:pt x="0" y="96"/>
                  </a:lnTo>
                  <a:lnTo>
                    <a:pt x="7" y="108"/>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111"/>
            <p:cNvSpPr/>
            <p:nvPr userDrawn="1"/>
          </p:nvSpPr>
          <p:spPr bwMode="auto">
            <a:xfrm>
              <a:off x="7927076" y="3022553"/>
              <a:ext cx="263919" cy="161715"/>
            </a:xfrm>
            <a:custGeom>
              <a:avLst/>
              <a:gdLst>
                <a:gd name="T0" fmla="*/ 7 w 173"/>
                <a:gd name="T1" fmla="*/ 108 h 108"/>
                <a:gd name="T2" fmla="*/ 173 w 173"/>
                <a:gd name="T3" fmla="*/ 12 h 108"/>
                <a:gd name="T4" fmla="*/ 166 w 173"/>
                <a:gd name="T5" fmla="*/ 0 h 108"/>
                <a:gd name="T6" fmla="*/ 0 w 173"/>
                <a:gd name="T7" fmla="*/ 96 h 108"/>
                <a:gd name="T8" fmla="*/ 7 w 173"/>
                <a:gd name="T9" fmla="*/ 108 h 108"/>
              </a:gdLst>
              <a:ahLst/>
              <a:cxnLst>
                <a:cxn ang="0">
                  <a:pos x="T0" y="T1"/>
                </a:cxn>
                <a:cxn ang="0">
                  <a:pos x="T2" y="T3"/>
                </a:cxn>
                <a:cxn ang="0">
                  <a:pos x="T4" y="T5"/>
                </a:cxn>
                <a:cxn ang="0">
                  <a:pos x="T6" y="T7"/>
                </a:cxn>
                <a:cxn ang="0">
                  <a:pos x="T8" y="T9"/>
                </a:cxn>
              </a:cxnLst>
              <a:rect l="0" t="0" r="r" b="b"/>
              <a:pathLst>
                <a:path w="173" h="108">
                  <a:moveTo>
                    <a:pt x="7" y="108"/>
                  </a:moveTo>
                  <a:lnTo>
                    <a:pt x="173" y="12"/>
                  </a:lnTo>
                  <a:lnTo>
                    <a:pt x="166" y="0"/>
                  </a:lnTo>
                  <a:lnTo>
                    <a:pt x="0" y="96"/>
                  </a:lnTo>
                  <a:lnTo>
                    <a:pt x="7" y="108"/>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112"/>
            <p:cNvSpPr/>
            <p:nvPr userDrawn="1"/>
          </p:nvSpPr>
          <p:spPr bwMode="auto">
            <a:xfrm>
              <a:off x="7786726" y="2784474"/>
              <a:ext cx="263919" cy="161715"/>
            </a:xfrm>
            <a:custGeom>
              <a:avLst/>
              <a:gdLst>
                <a:gd name="T0" fmla="*/ 166 w 173"/>
                <a:gd name="T1" fmla="*/ 0 h 108"/>
                <a:gd name="T2" fmla="*/ 0 w 173"/>
                <a:gd name="T3" fmla="*/ 95 h 108"/>
                <a:gd name="T4" fmla="*/ 7 w 173"/>
                <a:gd name="T5" fmla="*/ 108 h 108"/>
                <a:gd name="T6" fmla="*/ 173 w 173"/>
                <a:gd name="T7" fmla="*/ 12 h 108"/>
                <a:gd name="T8" fmla="*/ 166 w 173"/>
                <a:gd name="T9" fmla="*/ 0 h 108"/>
              </a:gdLst>
              <a:ahLst/>
              <a:cxnLst>
                <a:cxn ang="0">
                  <a:pos x="T0" y="T1"/>
                </a:cxn>
                <a:cxn ang="0">
                  <a:pos x="T2" y="T3"/>
                </a:cxn>
                <a:cxn ang="0">
                  <a:pos x="T4" y="T5"/>
                </a:cxn>
                <a:cxn ang="0">
                  <a:pos x="T6" y="T7"/>
                </a:cxn>
                <a:cxn ang="0">
                  <a:pos x="T8" y="T9"/>
                </a:cxn>
              </a:cxnLst>
              <a:rect l="0" t="0" r="r" b="b"/>
              <a:pathLst>
                <a:path w="173" h="108">
                  <a:moveTo>
                    <a:pt x="166" y="0"/>
                  </a:moveTo>
                  <a:lnTo>
                    <a:pt x="0" y="95"/>
                  </a:lnTo>
                  <a:lnTo>
                    <a:pt x="7" y="108"/>
                  </a:lnTo>
                  <a:lnTo>
                    <a:pt x="173" y="12"/>
                  </a:lnTo>
                  <a:lnTo>
                    <a:pt x="166" y="0"/>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113"/>
            <p:cNvSpPr/>
            <p:nvPr userDrawn="1"/>
          </p:nvSpPr>
          <p:spPr bwMode="auto">
            <a:xfrm>
              <a:off x="7646375" y="2544896"/>
              <a:ext cx="263919" cy="161715"/>
            </a:xfrm>
            <a:custGeom>
              <a:avLst/>
              <a:gdLst>
                <a:gd name="T0" fmla="*/ 166 w 173"/>
                <a:gd name="T1" fmla="*/ 0 h 108"/>
                <a:gd name="T2" fmla="*/ 0 w 173"/>
                <a:gd name="T3" fmla="*/ 96 h 108"/>
                <a:gd name="T4" fmla="*/ 7 w 173"/>
                <a:gd name="T5" fmla="*/ 108 h 108"/>
                <a:gd name="T6" fmla="*/ 173 w 173"/>
                <a:gd name="T7" fmla="*/ 12 h 108"/>
                <a:gd name="T8" fmla="*/ 166 w 173"/>
                <a:gd name="T9" fmla="*/ 0 h 108"/>
              </a:gdLst>
              <a:ahLst/>
              <a:cxnLst>
                <a:cxn ang="0">
                  <a:pos x="T0" y="T1"/>
                </a:cxn>
                <a:cxn ang="0">
                  <a:pos x="T2" y="T3"/>
                </a:cxn>
                <a:cxn ang="0">
                  <a:pos x="T4" y="T5"/>
                </a:cxn>
                <a:cxn ang="0">
                  <a:pos x="T6" y="T7"/>
                </a:cxn>
                <a:cxn ang="0">
                  <a:pos x="T8" y="T9"/>
                </a:cxn>
              </a:cxnLst>
              <a:rect l="0" t="0" r="r" b="b"/>
              <a:pathLst>
                <a:path w="173" h="108">
                  <a:moveTo>
                    <a:pt x="166" y="0"/>
                  </a:moveTo>
                  <a:lnTo>
                    <a:pt x="0" y="96"/>
                  </a:lnTo>
                  <a:lnTo>
                    <a:pt x="7" y="108"/>
                  </a:lnTo>
                  <a:lnTo>
                    <a:pt x="173" y="12"/>
                  </a:lnTo>
                  <a:lnTo>
                    <a:pt x="166" y="0"/>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114"/>
            <p:cNvSpPr/>
            <p:nvPr userDrawn="1"/>
          </p:nvSpPr>
          <p:spPr bwMode="auto">
            <a:xfrm>
              <a:off x="7689091" y="1117912"/>
              <a:ext cx="216628" cy="164710"/>
            </a:xfrm>
            <a:custGeom>
              <a:avLst/>
              <a:gdLst>
                <a:gd name="T0" fmla="*/ 142 w 142"/>
                <a:gd name="T1" fmla="*/ 0 h 110"/>
                <a:gd name="T2" fmla="*/ 0 w 142"/>
                <a:gd name="T3" fmla="*/ 110 h 110"/>
                <a:gd name="T4" fmla="*/ 139 w 142"/>
                <a:gd name="T5" fmla="*/ 69 h 110"/>
                <a:gd name="T6" fmla="*/ 142 w 142"/>
                <a:gd name="T7" fmla="*/ 0 h 110"/>
              </a:gdLst>
              <a:ahLst/>
              <a:cxnLst>
                <a:cxn ang="0">
                  <a:pos x="T0" y="T1"/>
                </a:cxn>
                <a:cxn ang="0">
                  <a:pos x="T2" y="T3"/>
                </a:cxn>
                <a:cxn ang="0">
                  <a:pos x="T4" y="T5"/>
                </a:cxn>
                <a:cxn ang="0">
                  <a:pos x="T6" y="T7"/>
                </a:cxn>
              </a:cxnLst>
              <a:rect l="0" t="0" r="r" b="b"/>
              <a:pathLst>
                <a:path w="142" h="110">
                  <a:moveTo>
                    <a:pt x="142" y="0"/>
                  </a:moveTo>
                  <a:lnTo>
                    <a:pt x="0" y="110"/>
                  </a:lnTo>
                  <a:lnTo>
                    <a:pt x="139" y="69"/>
                  </a:lnTo>
                  <a:lnTo>
                    <a:pt x="142" y="0"/>
                  </a:lnTo>
                  <a:close/>
                </a:path>
              </a:pathLst>
            </a:custGeom>
            <a:solidFill>
              <a:srgbClr val="B3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115"/>
            <p:cNvSpPr/>
            <p:nvPr userDrawn="1"/>
          </p:nvSpPr>
          <p:spPr bwMode="auto">
            <a:xfrm>
              <a:off x="7699769" y="1240695"/>
              <a:ext cx="279174" cy="76366"/>
            </a:xfrm>
            <a:custGeom>
              <a:avLst/>
              <a:gdLst>
                <a:gd name="T0" fmla="*/ 0 w 183"/>
                <a:gd name="T1" fmla="*/ 40 h 51"/>
                <a:gd name="T2" fmla="*/ 183 w 183"/>
                <a:gd name="T3" fmla="*/ 51 h 51"/>
                <a:gd name="T4" fmla="*/ 137 w 183"/>
                <a:gd name="T5" fmla="*/ 0 h 51"/>
                <a:gd name="T6" fmla="*/ 0 w 183"/>
                <a:gd name="T7" fmla="*/ 40 h 51"/>
              </a:gdLst>
              <a:ahLst/>
              <a:cxnLst>
                <a:cxn ang="0">
                  <a:pos x="T0" y="T1"/>
                </a:cxn>
                <a:cxn ang="0">
                  <a:pos x="T2" y="T3"/>
                </a:cxn>
                <a:cxn ang="0">
                  <a:pos x="T4" y="T5"/>
                </a:cxn>
                <a:cxn ang="0">
                  <a:pos x="T6" y="T7"/>
                </a:cxn>
              </a:cxnLst>
              <a:rect l="0" t="0" r="r" b="b"/>
              <a:pathLst>
                <a:path w="183" h="51">
                  <a:moveTo>
                    <a:pt x="0" y="40"/>
                  </a:moveTo>
                  <a:lnTo>
                    <a:pt x="183" y="51"/>
                  </a:lnTo>
                  <a:lnTo>
                    <a:pt x="137" y="0"/>
                  </a:lnTo>
                  <a:lnTo>
                    <a:pt x="0" y="40"/>
                  </a:lnTo>
                  <a:close/>
                </a:path>
              </a:pathLst>
            </a:custGeom>
            <a:solidFill>
              <a:srgbClr val="B3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116"/>
            <p:cNvSpPr/>
            <p:nvPr userDrawn="1"/>
          </p:nvSpPr>
          <p:spPr bwMode="auto">
            <a:xfrm>
              <a:off x="8284053" y="2016328"/>
              <a:ext cx="28985" cy="25456"/>
            </a:xfrm>
            <a:custGeom>
              <a:avLst/>
              <a:gdLst>
                <a:gd name="T0" fmla="*/ 0 w 86"/>
                <a:gd name="T1" fmla="*/ 16 h 77"/>
                <a:gd name="T2" fmla="*/ 5 w 86"/>
                <a:gd name="T3" fmla="*/ 77 h 77"/>
                <a:gd name="T4" fmla="*/ 86 w 86"/>
                <a:gd name="T5" fmla="*/ 55 h 77"/>
                <a:gd name="T6" fmla="*/ 61 w 86"/>
                <a:gd name="T7" fmla="*/ 0 h 77"/>
                <a:gd name="T8" fmla="*/ 0 w 86"/>
                <a:gd name="T9" fmla="*/ 16 h 77"/>
              </a:gdLst>
              <a:ahLst/>
              <a:cxnLst>
                <a:cxn ang="0">
                  <a:pos x="T0" y="T1"/>
                </a:cxn>
                <a:cxn ang="0">
                  <a:pos x="T2" y="T3"/>
                </a:cxn>
                <a:cxn ang="0">
                  <a:pos x="T4" y="T5"/>
                </a:cxn>
                <a:cxn ang="0">
                  <a:pos x="T6" y="T7"/>
                </a:cxn>
                <a:cxn ang="0">
                  <a:pos x="T8" y="T9"/>
                </a:cxn>
              </a:cxnLst>
              <a:rect l="0" t="0" r="r" b="b"/>
              <a:pathLst>
                <a:path w="86" h="77">
                  <a:moveTo>
                    <a:pt x="0" y="16"/>
                  </a:moveTo>
                  <a:cubicBezTo>
                    <a:pt x="5" y="77"/>
                    <a:pt x="5" y="77"/>
                    <a:pt x="5" y="77"/>
                  </a:cubicBezTo>
                  <a:cubicBezTo>
                    <a:pt x="33" y="74"/>
                    <a:pt x="60" y="67"/>
                    <a:pt x="86" y="55"/>
                  </a:cubicBezTo>
                  <a:cubicBezTo>
                    <a:pt x="61" y="0"/>
                    <a:pt x="61" y="0"/>
                    <a:pt x="61" y="0"/>
                  </a:cubicBezTo>
                  <a:cubicBezTo>
                    <a:pt x="41" y="8"/>
                    <a:pt x="21" y="14"/>
                    <a:pt x="0" y="16"/>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117"/>
            <p:cNvSpPr/>
            <p:nvPr userDrawn="1"/>
          </p:nvSpPr>
          <p:spPr bwMode="auto">
            <a:xfrm>
              <a:off x="8177265" y="1797713"/>
              <a:ext cx="42715" cy="53905"/>
            </a:xfrm>
            <a:custGeom>
              <a:avLst/>
              <a:gdLst>
                <a:gd name="T0" fmla="*/ 126 w 126"/>
                <a:gd name="T1" fmla="*/ 35 h 159"/>
                <a:gd name="T2" fmla="*/ 75 w 126"/>
                <a:gd name="T3" fmla="*/ 0 h 159"/>
                <a:gd name="T4" fmla="*/ 0 w 126"/>
                <a:gd name="T5" fmla="*/ 134 h 159"/>
                <a:gd name="T6" fmla="*/ 56 w 126"/>
                <a:gd name="T7" fmla="*/ 159 h 159"/>
                <a:gd name="T8" fmla="*/ 126 w 126"/>
                <a:gd name="T9" fmla="*/ 35 h 159"/>
              </a:gdLst>
              <a:ahLst/>
              <a:cxnLst>
                <a:cxn ang="0">
                  <a:pos x="T0" y="T1"/>
                </a:cxn>
                <a:cxn ang="0">
                  <a:pos x="T2" y="T3"/>
                </a:cxn>
                <a:cxn ang="0">
                  <a:pos x="T4" y="T5"/>
                </a:cxn>
                <a:cxn ang="0">
                  <a:pos x="T6" y="T7"/>
                </a:cxn>
                <a:cxn ang="0">
                  <a:pos x="T8" y="T9"/>
                </a:cxn>
              </a:cxnLst>
              <a:rect l="0" t="0" r="r" b="b"/>
              <a:pathLst>
                <a:path w="126" h="159">
                  <a:moveTo>
                    <a:pt x="126" y="35"/>
                  </a:moveTo>
                  <a:cubicBezTo>
                    <a:pt x="75" y="0"/>
                    <a:pt x="75" y="0"/>
                    <a:pt x="75" y="0"/>
                  </a:cubicBezTo>
                  <a:cubicBezTo>
                    <a:pt x="44" y="45"/>
                    <a:pt x="19" y="90"/>
                    <a:pt x="0" y="134"/>
                  </a:cubicBezTo>
                  <a:cubicBezTo>
                    <a:pt x="56" y="159"/>
                    <a:pt x="56" y="159"/>
                    <a:pt x="56" y="159"/>
                  </a:cubicBezTo>
                  <a:cubicBezTo>
                    <a:pt x="74" y="118"/>
                    <a:pt x="97" y="77"/>
                    <a:pt x="126" y="35"/>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118"/>
            <p:cNvSpPr/>
            <p:nvPr userDrawn="1"/>
          </p:nvSpPr>
          <p:spPr bwMode="auto">
            <a:xfrm>
              <a:off x="8396943" y="1373961"/>
              <a:ext cx="33562" cy="53905"/>
            </a:xfrm>
            <a:custGeom>
              <a:avLst/>
              <a:gdLst>
                <a:gd name="T0" fmla="*/ 96 w 96"/>
                <a:gd name="T1" fmla="*/ 148 h 159"/>
                <a:gd name="T2" fmla="*/ 58 w 96"/>
                <a:gd name="T3" fmla="*/ 0 h 159"/>
                <a:gd name="T4" fmla="*/ 0 w 96"/>
                <a:gd name="T5" fmla="*/ 21 h 159"/>
                <a:gd name="T6" fmla="*/ 36 w 96"/>
                <a:gd name="T7" fmla="*/ 159 h 159"/>
                <a:gd name="T8" fmla="*/ 96 w 96"/>
                <a:gd name="T9" fmla="*/ 148 h 159"/>
              </a:gdLst>
              <a:ahLst/>
              <a:cxnLst>
                <a:cxn ang="0">
                  <a:pos x="T0" y="T1"/>
                </a:cxn>
                <a:cxn ang="0">
                  <a:pos x="T2" y="T3"/>
                </a:cxn>
                <a:cxn ang="0">
                  <a:pos x="T4" y="T5"/>
                </a:cxn>
                <a:cxn ang="0">
                  <a:pos x="T6" y="T7"/>
                </a:cxn>
                <a:cxn ang="0">
                  <a:pos x="T8" y="T9"/>
                </a:cxn>
              </a:cxnLst>
              <a:rect l="0" t="0" r="r" b="b"/>
              <a:pathLst>
                <a:path w="96" h="159">
                  <a:moveTo>
                    <a:pt x="96" y="148"/>
                  </a:moveTo>
                  <a:cubicBezTo>
                    <a:pt x="88" y="98"/>
                    <a:pt x="75" y="48"/>
                    <a:pt x="58" y="0"/>
                  </a:cubicBezTo>
                  <a:cubicBezTo>
                    <a:pt x="0" y="21"/>
                    <a:pt x="0" y="21"/>
                    <a:pt x="0" y="21"/>
                  </a:cubicBezTo>
                  <a:cubicBezTo>
                    <a:pt x="16" y="65"/>
                    <a:pt x="28" y="112"/>
                    <a:pt x="36" y="159"/>
                  </a:cubicBezTo>
                  <a:lnTo>
                    <a:pt x="96" y="148"/>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119"/>
            <p:cNvSpPr/>
            <p:nvPr userDrawn="1"/>
          </p:nvSpPr>
          <p:spPr bwMode="auto">
            <a:xfrm>
              <a:off x="8181842" y="1180801"/>
              <a:ext cx="54920" cy="34440"/>
            </a:xfrm>
            <a:custGeom>
              <a:avLst/>
              <a:gdLst>
                <a:gd name="T0" fmla="*/ 159 w 159"/>
                <a:gd name="T1" fmla="*/ 44 h 101"/>
                <a:gd name="T2" fmla="*/ 13 w 159"/>
                <a:gd name="T3" fmla="*/ 0 h 101"/>
                <a:gd name="T4" fmla="*/ 0 w 159"/>
                <a:gd name="T5" fmla="*/ 60 h 101"/>
                <a:gd name="T6" fmla="*/ 137 w 159"/>
                <a:gd name="T7" fmla="*/ 101 h 101"/>
                <a:gd name="T8" fmla="*/ 159 w 159"/>
                <a:gd name="T9" fmla="*/ 44 h 101"/>
              </a:gdLst>
              <a:ahLst/>
              <a:cxnLst>
                <a:cxn ang="0">
                  <a:pos x="T0" y="T1"/>
                </a:cxn>
                <a:cxn ang="0">
                  <a:pos x="T2" y="T3"/>
                </a:cxn>
                <a:cxn ang="0">
                  <a:pos x="T4" y="T5"/>
                </a:cxn>
                <a:cxn ang="0">
                  <a:pos x="T6" y="T7"/>
                </a:cxn>
                <a:cxn ang="0">
                  <a:pos x="T8" y="T9"/>
                </a:cxn>
              </a:cxnLst>
              <a:rect l="0" t="0" r="r" b="b"/>
              <a:pathLst>
                <a:path w="159" h="101">
                  <a:moveTo>
                    <a:pt x="159" y="44"/>
                  </a:moveTo>
                  <a:cubicBezTo>
                    <a:pt x="112" y="26"/>
                    <a:pt x="63" y="11"/>
                    <a:pt x="13" y="0"/>
                  </a:cubicBezTo>
                  <a:cubicBezTo>
                    <a:pt x="0" y="60"/>
                    <a:pt x="0" y="60"/>
                    <a:pt x="0" y="60"/>
                  </a:cubicBezTo>
                  <a:cubicBezTo>
                    <a:pt x="47" y="70"/>
                    <a:pt x="93" y="84"/>
                    <a:pt x="137" y="101"/>
                  </a:cubicBezTo>
                  <a:lnTo>
                    <a:pt x="159" y="44"/>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120"/>
            <p:cNvSpPr/>
            <p:nvPr userDrawn="1"/>
          </p:nvSpPr>
          <p:spPr bwMode="auto">
            <a:xfrm>
              <a:off x="8349652" y="1284119"/>
              <a:ext cx="45766" cy="52408"/>
            </a:xfrm>
            <a:custGeom>
              <a:avLst/>
              <a:gdLst>
                <a:gd name="T0" fmla="*/ 135 w 135"/>
                <a:gd name="T1" fmla="*/ 127 h 157"/>
                <a:gd name="T2" fmla="*/ 48 w 135"/>
                <a:gd name="T3" fmla="*/ 0 h 157"/>
                <a:gd name="T4" fmla="*/ 0 w 135"/>
                <a:gd name="T5" fmla="*/ 39 h 157"/>
                <a:gd name="T6" fmla="*/ 81 w 135"/>
                <a:gd name="T7" fmla="*/ 157 h 157"/>
                <a:gd name="T8" fmla="*/ 135 w 135"/>
                <a:gd name="T9" fmla="*/ 127 h 157"/>
              </a:gdLst>
              <a:ahLst/>
              <a:cxnLst>
                <a:cxn ang="0">
                  <a:pos x="T0" y="T1"/>
                </a:cxn>
                <a:cxn ang="0">
                  <a:pos x="T2" y="T3"/>
                </a:cxn>
                <a:cxn ang="0">
                  <a:pos x="T4" y="T5"/>
                </a:cxn>
                <a:cxn ang="0">
                  <a:pos x="T6" y="T7"/>
                </a:cxn>
                <a:cxn ang="0">
                  <a:pos x="T8" y="T9"/>
                </a:cxn>
              </a:cxnLst>
              <a:rect l="0" t="0" r="r" b="b"/>
              <a:pathLst>
                <a:path w="135" h="157">
                  <a:moveTo>
                    <a:pt x="135" y="127"/>
                  </a:moveTo>
                  <a:cubicBezTo>
                    <a:pt x="109" y="82"/>
                    <a:pt x="80" y="39"/>
                    <a:pt x="48" y="0"/>
                  </a:cubicBezTo>
                  <a:cubicBezTo>
                    <a:pt x="0" y="39"/>
                    <a:pt x="0" y="39"/>
                    <a:pt x="0" y="39"/>
                  </a:cubicBezTo>
                  <a:cubicBezTo>
                    <a:pt x="30" y="75"/>
                    <a:pt x="58" y="115"/>
                    <a:pt x="81" y="157"/>
                  </a:cubicBezTo>
                  <a:lnTo>
                    <a:pt x="135" y="127"/>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121"/>
            <p:cNvSpPr/>
            <p:nvPr userDrawn="1"/>
          </p:nvSpPr>
          <p:spPr bwMode="auto">
            <a:xfrm>
              <a:off x="8273374" y="1218235"/>
              <a:ext cx="54920" cy="44921"/>
            </a:xfrm>
            <a:custGeom>
              <a:avLst/>
              <a:gdLst>
                <a:gd name="T0" fmla="*/ 157 w 157"/>
                <a:gd name="T1" fmla="*/ 88 h 135"/>
                <a:gd name="T2" fmla="*/ 31 w 157"/>
                <a:gd name="T3" fmla="*/ 0 h 135"/>
                <a:gd name="T4" fmla="*/ 0 w 157"/>
                <a:gd name="T5" fmla="*/ 53 h 135"/>
                <a:gd name="T6" fmla="*/ 118 w 157"/>
                <a:gd name="T7" fmla="*/ 135 h 135"/>
                <a:gd name="T8" fmla="*/ 157 w 157"/>
                <a:gd name="T9" fmla="*/ 88 h 135"/>
              </a:gdLst>
              <a:ahLst/>
              <a:cxnLst>
                <a:cxn ang="0">
                  <a:pos x="T0" y="T1"/>
                </a:cxn>
                <a:cxn ang="0">
                  <a:pos x="T2" y="T3"/>
                </a:cxn>
                <a:cxn ang="0">
                  <a:pos x="T4" y="T5"/>
                </a:cxn>
                <a:cxn ang="0">
                  <a:pos x="T6" y="T7"/>
                </a:cxn>
                <a:cxn ang="0">
                  <a:pos x="T8" y="T9"/>
                </a:cxn>
              </a:cxnLst>
              <a:rect l="0" t="0" r="r" b="b"/>
              <a:pathLst>
                <a:path w="157" h="135">
                  <a:moveTo>
                    <a:pt x="157" y="88"/>
                  </a:moveTo>
                  <a:cubicBezTo>
                    <a:pt x="118" y="56"/>
                    <a:pt x="76" y="26"/>
                    <a:pt x="31" y="0"/>
                  </a:cubicBezTo>
                  <a:cubicBezTo>
                    <a:pt x="0" y="53"/>
                    <a:pt x="0" y="53"/>
                    <a:pt x="0" y="53"/>
                  </a:cubicBezTo>
                  <a:cubicBezTo>
                    <a:pt x="42" y="78"/>
                    <a:pt x="81" y="105"/>
                    <a:pt x="118" y="135"/>
                  </a:cubicBezTo>
                  <a:lnTo>
                    <a:pt x="157" y="88"/>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122"/>
            <p:cNvSpPr/>
            <p:nvPr userDrawn="1"/>
          </p:nvSpPr>
          <p:spPr bwMode="auto">
            <a:xfrm>
              <a:off x="8082681" y="1171817"/>
              <a:ext cx="51869" cy="22461"/>
            </a:xfrm>
            <a:custGeom>
              <a:avLst/>
              <a:gdLst>
                <a:gd name="T0" fmla="*/ 0 w 153"/>
                <a:gd name="T1" fmla="*/ 5 h 66"/>
                <a:gd name="T2" fmla="*/ 5 w 153"/>
                <a:gd name="T3" fmla="*/ 66 h 66"/>
                <a:gd name="T4" fmla="*/ 149 w 153"/>
                <a:gd name="T5" fmla="*/ 65 h 66"/>
                <a:gd name="T6" fmla="*/ 153 w 153"/>
                <a:gd name="T7" fmla="*/ 4 h 66"/>
                <a:gd name="T8" fmla="*/ 0 w 153"/>
                <a:gd name="T9" fmla="*/ 5 h 66"/>
              </a:gdLst>
              <a:ahLst/>
              <a:cxnLst>
                <a:cxn ang="0">
                  <a:pos x="T0" y="T1"/>
                </a:cxn>
                <a:cxn ang="0">
                  <a:pos x="T2" y="T3"/>
                </a:cxn>
                <a:cxn ang="0">
                  <a:pos x="T4" y="T5"/>
                </a:cxn>
                <a:cxn ang="0">
                  <a:pos x="T6" y="T7"/>
                </a:cxn>
                <a:cxn ang="0">
                  <a:pos x="T8" y="T9"/>
                </a:cxn>
              </a:cxnLst>
              <a:rect l="0" t="0" r="r" b="b"/>
              <a:pathLst>
                <a:path w="153" h="66">
                  <a:moveTo>
                    <a:pt x="0" y="5"/>
                  </a:moveTo>
                  <a:cubicBezTo>
                    <a:pt x="5" y="66"/>
                    <a:pt x="5" y="66"/>
                    <a:pt x="5" y="66"/>
                  </a:cubicBezTo>
                  <a:cubicBezTo>
                    <a:pt x="53" y="62"/>
                    <a:pt x="101" y="62"/>
                    <a:pt x="149" y="65"/>
                  </a:cubicBezTo>
                  <a:cubicBezTo>
                    <a:pt x="153" y="4"/>
                    <a:pt x="153" y="4"/>
                    <a:pt x="153" y="4"/>
                  </a:cubicBezTo>
                  <a:cubicBezTo>
                    <a:pt x="102" y="0"/>
                    <a:pt x="51" y="1"/>
                    <a:pt x="0" y="5"/>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123"/>
            <p:cNvSpPr/>
            <p:nvPr userDrawn="1"/>
          </p:nvSpPr>
          <p:spPr bwMode="auto">
            <a:xfrm>
              <a:off x="8235235" y="1721348"/>
              <a:ext cx="51869" cy="49413"/>
            </a:xfrm>
            <a:custGeom>
              <a:avLst/>
              <a:gdLst>
                <a:gd name="T0" fmla="*/ 106 w 148"/>
                <a:gd name="T1" fmla="*/ 0 h 148"/>
                <a:gd name="T2" fmla="*/ 29 w 148"/>
                <a:gd name="T3" fmla="*/ 76 h 148"/>
                <a:gd name="T4" fmla="*/ 0 w 148"/>
                <a:gd name="T5" fmla="*/ 106 h 148"/>
                <a:gd name="T6" fmla="*/ 46 w 148"/>
                <a:gd name="T7" fmla="*/ 148 h 148"/>
                <a:gd name="T8" fmla="*/ 73 w 148"/>
                <a:gd name="T9" fmla="*/ 119 h 148"/>
                <a:gd name="T10" fmla="*/ 148 w 148"/>
                <a:gd name="T11" fmla="*/ 44 h 148"/>
                <a:gd name="T12" fmla="*/ 106 w 148"/>
                <a:gd name="T13" fmla="*/ 0 h 148"/>
              </a:gdLst>
              <a:ahLst/>
              <a:cxnLst>
                <a:cxn ang="0">
                  <a:pos x="T0" y="T1"/>
                </a:cxn>
                <a:cxn ang="0">
                  <a:pos x="T2" y="T3"/>
                </a:cxn>
                <a:cxn ang="0">
                  <a:pos x="T4" y="T5"/>
                </a:cxn>
                <a:cxn ang="0">
                  <a:pos x="T6" y="T7"/>
                </a:cxn>
                <a:cxn ang="0">
                  <a:pos x="T8" y="T9"/>
                </a:cxn>
                <a:cxn ang="0">
                  <a:pos x="T10" y="T11"/>
                </a:cxn>
                <a:cxn ang="0">
                  <a:pos x="T12" y="T13"/>
                </a:cxn>
              </a:cxnLst>
              <a:rect l="0" t="0" r="r" b="b"/>
              <a:pathLst>
                <a:path w="148" h="148">
                  <a:moveTo>
                    <a:pt x="106" y="0"/>
                  </a:moveTo>
                  <a:cubicBezTo>
                    <a:pt x="74" y="30"/>
                    <a:pt x="51" y="54"/>
                    <a:pt x="29" y="76"/>
                  </a:cubicBezTo>
                  <a:cubicBezTo>
                    <a:pt x="19" y="86"/>
                    <a:pt x="10" y="96"/>
                    <a:pt x="0" y="106"/>
                  </a:cubicBezTo>
                  <a:cubicBezTo>
                    <a:pt x="46" y="148"/>
                    <a:pt x="46" y="148"/>
                    <a:pt x="46" y="148"/>
                  </a:cubicBezTo>
                  <a:cubicBezTo>
                    <a:pt x="55" y="138"/>
                    <a:pt x="64" y="128"/>
                    <a:pt x="73" y="119"/>
                  </a:cubicBezTo>
                  <a:cubicBezTo>
                    <a:pt x="94" y="97"/>
                    <a:pt x="118" y="74"/>
                    <a:pt x="148" y="44"/>
                  </a:cubicBezTo>
                  <a:lnTo>
                    <a:pt x="106" y="0"/>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124"/>
            <p:cNvSpPr/>
            <p:nvPr userDrawn="1"/>
          </p:nvSpPr>
          <p:spPr bwMode="auto">
            <a:xfrm>
              <a:off x="8374061" y="1570114"/>
              <a:ext cx="41189" cy="53905"/>
            </a:xfrm>
            <a:custGeom>
              <a:avLst/>
              <a:gdLst>
                <a:gd name="T0" fmla="*/ 14 w 122"/>
                <a:gd name="T1" fmla="*/ 103 h 160"/>
                <a:gd name="T2" fmla="*/ 0 w 122"/>
                <a:gd name="T3" fmla="*/ 126 h 160"/>
                <a:gd name="T4" fmla="*/ 51 w 122"/>
                <a:gd name="T5" fmla="*/ 160 h 160"/>
                <a:gd name="T6" fmla="*/ 67 w 122"/>
                <a:gd name="T7" fmla="*/ 135 h 160"/>
                <a:gd name="T8" fmla="*/ 122 w 122"/>
                <a:gd name="T9" fmla="*/ 23 h 160"/>
                <a:gd name="T10" fmla="*/ 65 w 122"/>
                <a:gd name="T11" fmla="*/ 0 h 160"/>
                <a:gd name="T12" fmla="*/ 14 w 122"/>
                <a:gd name="T13" fmla="*/ 103 h 160"/>
              </a:gdLst>
              <a:ahLst/>
              <a:cxnLst>
                <a:cxn ang="0">
                  <a:pos x="T0" y="T1"/>
                </a:cxn>
                <a:cxn ang="0">
                  <a:pos x="T2" y="T3"/>
                </a:cxn>
                <a:cxn ang="0">
                  <a:pos x="T4" y="T5"/>
                </a:cxn>
                <a:cxn ang="0">
                  <a:pos x="T6" y="T7"/>
                </a:cxn>
                <a:cxn ang="0">
                  <a:pos x="T8" y="T9"/>
                </a:cxn>
                <a:cxn ang="0">
                  <a:pos x="T10" y="T11"/>
                </a:cxn>
                <a:cxn ang="0">
                  <a:pos x="T12" y="T13"/>
                </a:cxn>
              </a:cxnLst>
              <a:rect l="0" t="0" r="r" b="b"/>
              <a:pathLst>
                <a:path w="122" h="160">
                  <a:moveTo>
                    <a:pt x="14" y="103"/>
                  </a:moveTo>
                  <a:cubicBezTo>
                    <a:pt x="10" y="111"/>
                    <a:pt x="5" y="119"/>
                    <a:pt x="0" y="126"/>
                  </a:cubicBezTo>
                  <a:cubicBezTo>
                    <a:pt x="51" y="160"/>
                    <a:pt x="51" y="160"/>
                    <a:pt x="51" y="160"/>
                  </a:cubicBezTo>
                  <a:cubicBezTo>
                    <a:pt x="57" y="151"/>
                    <a:pt x="62" y="143"/>
                    <a:pt x="67" y="135"/>
                  </a:cubicBezTo>
                  <a:cubicBezTo>
                    <a:pt x="88" y="99"/>
                    <a:pt x="107" y="62"/>
                    <a:pt x="122" y="23"/>
                  </a:cubicBezTo>
                  <a:cubicBezTo>
                    <a:pt x="65" y="0"/>
                    <a:pt x="65" y="0"/>
                    <a:pt x="65" y="0"/>
                  </a:cubicBezTo>
                  <a:cubicBezTo>
                    <a:pt x="51" y="36"/>
                    <a:pt x="34" y="71"/>
                    <a:pt x="14" y="103"/>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125"/>
            <p:cNvSpPr/>
            <p:nvPr userDrawn="1"/>
          </p:nvSpPr>
          <p:spPr bwMode="auto">
            <a:xfrm>
              <a:off x="8409148" y="1475781"/>
              <a:ext cx="25934" cy="52408"/>
            </a:xfrm>
            <a:custGeom>
              <a:avLst/>
              <a:gdLst>
                <a:gd name="T0" fmla="*/ 0 w 74"/>
                <a:gd name="T1" fmla="*/ 142 h 153"/>
                <a:gd name="T2" fmla="*/ 60 w 74"/>
                <a:gd name="T3" fmla="*/ 153 h 153"/>
                <a:gd name="T4" fmla="*/ 74 w 74"/>
                <a:gd name="T5" fmla="*/ 0 h 153"/>
                <a:gd name="T6" fmla="*/ 12 w 74"/>
                <a:gd name="T7" fmla="*/ 0 h 153"/>
                <a:gd name="T8" fmla="*/ 0 w 74"/>
                <a:gd name="T9" fmla="*/ 142 h 153"/>
              </a:gdLst>
              <a:ahLst/>
              <a:cxnLst>
                <a:cxn ang="0">
                  <a:pos x="T0" y="T1"/>
                </a:cxn>
                <a:cxn ang="0">
                  <a:pos x="T2" y="T3"/>
                </a:cxn>
                <a:cxn ang="0">
                  <a:pos x="T4" y="T5"/>
                </a:cxn>
                <a:cxn ang="0">
                  <a:pos x="T6" y="T7"/>
                </a:cxn>
                <a:cxn ang="0">
                  <a:pos x="T8" y="T9"/>
                </a:cxn>
              </a:cxnLst>
              <a:rect l="0" t="0" r="r" b="b"/>
              <a:pathLst>
                <a:path w="74" h="153">
                  <a:moveTo>
                    <a:pt x="0" y="142"/>
                  </a:moveTo>
                  <a:cubicBezTo>
                    <a:pt x="60" y="153"/>
                    <a:pt x="60" y="153"/>
                    <a:pt x="60" y="153"/>
                  </a:cubicBezTo>
                  <a:cubicBezTo>
                    <a:pt x="69" y="103"/>
                    <a:pt x="74" y="52"/>
                    <a:pt x="74" y="0"/>
                  </a:cubicBezTo>
                  <a:cubicBezTo>
                    <a:pt x="12" y="0"/>
                    <a:pt x="12" y="0"/>
                    <a:pt x="12" y="0"/>
                  </a:cubicBezTo>
                  <a:cubicBezTo>
                    <a:pt x="12" y="48"/>
                    <a:pt x="8" y="96"/>
                    <a:pt x="0" y="142"/>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126"/>
            <p:cNvSpPr/>
            <p:nvPr userDrawn="1"/>
          </p:nvSpPr>
          <p:spPr bwMode="auto">
            <a:xfrm>
              <a:off x="8308462" y="1650972"/>
              <a:ext cx="50343" cy="50910"/>
            </a:xfrm>
            <a:custGeom>
              <a:avLst/>
              <a:gdLst>
                <a:gd name="T0" fmla="*/ 0 w 147"/>
                <a:gd name="T1" fmla="*/ 104 h 149"/>
                <a:gd name="T2" fmla="*/ 43 w 147"/>
                <a:gd name="T3" fmla="*/ 149 h 149"/>
                <a:gd name="T4" fmla="*/ 147 w 147"/>
                <a:gd name="T5" fmla="*/ 40 h 149"/>
                <a:gd name="T6" fmla="*/ 101 w 147"/>
                <a:gd name="T7" fmla="*/ 0 h 149"/>
                <a:gd name="T8" fmla="*/ 0 w 147"/>
                <a:gd name="T9" fmla="*/ 104 h 149"/>
              </a:gdLst>
              <a:ahLst/>
              <a:cxnLst>
                <a:cxn ang="0">
                  <a:pos x="T0" y="T1"/>
                </a:cxn>
                <a:cxn ang="0">
                  <a:pos x="T2" y="T3"/>
                </a:cxn>
                <a:cxn ang="0">
                  <a:pos x="T4" y="T5"/>
                </a:cxn>
                <a:cxn ang="0">
                  <a:pos x="T6" y="T7"/>
                </a:cxn>
                <a:cxn ang="0">
                  <a:pos x="T8" y="T9"/>
                </a:cxn>
              </a:cxnLst>
              <a:rect l="0" t="0" r="r" b="b"/>
              <a:pathLst>
                <a:path w="147" h="149">
                  <a:moveTo>
                    <a:pt x="0" y="104"/>
                  </a:moveTo>
                  <a:cubicBezTo>
                    <a:pt x="43" y="149"/>
                    <a:pt x="43" y="149"/>
                    <a:pt x="43" y="149"/>
                  </a:cubicBezTo>
                  <a:cubicBezTo>
                    <a:pt x="85" y="107"/>
                    <a:pt x="118" y="73"/>
                    <a:pt x="147" y="40"/>
                  </a:cubicBezTo>
                  <a:cubicBezTo>
                    <a:pt x="101" y="0"/>
                    <a:pt x="101" y="0"/>
                    <a:pt x="101" y="0"/>
                  </a:cubicBezTo>
                  <a:cubicBezTo>
                    <a:pt x="73" y="31"/>
                    <a:pt x="42" y="64"/>
                    <a:pt x="0" y="104"/>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127"/>
            <p:cNvSpPr/>
            <p:nvPr userDrawn="1"/>
          </p:nvSpPr>
          <p:spPr bwMode="auto">
            <a:xfrm>
              <a:off x="8160484" y="1893544"/>
              <a:ext cx="24409" cy="53905"/>
            </a:xfrm>
            <a:custGeom>
              <a:avLst/>
              <a:gdLst>
                <a:gd name="T0" fmla="*/ 61 w 70"/>
                <a:gd name="T1" fmla="*/ 65 h 159"/>
                <a:gd name="T2" fmla="*/ 65 w 70"/>
                <a:gd name="T3" fmla="*/ 8 h 159"/>
                <a:gd name="T4" fmla="*/ 4 w 70"/>
                <a:gd name="T5" fmla="*/ 0 h 159"/>
                <a:gd name="T6" fmla="*/ 0 w 70"/>
                <a:gd name="T7" fmla="*/ 65 h 159"/>
                <a:gd name="T8" fmla="*/ 1 w 70"/>
                <a:gd name="T9" fmla="*/ 102 h 159"/>
                <a:gd name="T10" fmla="*/ 11 w 70"/>
                <a:gd name="T11" fmla="*/ 159 h 159"/>
                <a:gd name="T12" fmla="*/ 70 w 70"/>
                <a:gd name="T13" fmla="*/ 144 h 159"/>
                <a:gd name="T14" fmla="*/ 62 w 70"/>
                <a:gd name="T15" fmla="*/ 97 h 159"/>
                <a:gd name="T16" fmla="*/ 61 w 70"/>
                <a:gd name="T17" fmla="*/ 6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59">
                  <a:moveTo>
                    <a:pt x="61" y="65"/>
                  </a:moveTo>
                  <a:cubicBezTo>
                    <a:pt x="61" y="47"/>
                    <a:pt x="62" y="27"/>
                    <a:pt x="65" y="8"/>
                  </a:cubicBezTo>
                  <a:cubicBezTo>
                    <a:pt x="4" y="0"/>
                    <a:pt x="4" y="0"/>
                    <a:pt x="4" y="0"/>
                  </a:cubicBezTo>
                  <a:cubicBezTo>
                    <a:pt x="1" y="22"/>
                    <a:pt x="0" y="44"/>
                    <a:pt x="0" y="65"/>
                  </a:cubicBezTo>
                  <a:cubicBezTo>
                    <a:pt x="0" y="78"/>
                    <a:pt x="0" y="90"/>
                    <a:pt x="1" y="102"/>
                  </a:cubicBezTo>
                  <a:cubicBezTo>
                    <a:pt x="3" y="121"/>
                    <a:pt x="6" y="140"/>
                    <a:pt x="11" y="159"/>
                  </a:cubicBezTo>
                  <a:cubicBezTo>
                    <a:pt x="70" y="144"/>
                    <a:pt x="70" y="144"/>
                    <a:pt x="70" y="144"/>
                  </a:cubicBezTo>
                  <a:cubicBezTo>
                    <a:pt x="66" y="128"/>
                    <a:pt x="64" y="112"/>
                    <a:pt x="62" y="97"/>
                  </a:cubicBezTo>
                  <a:cubicBezTo>
                    <a:pt x="62" y="87"/>
                    <a:pt x="61" y="76"/>
                    <a:pt x="61" y="65"/>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128"/>
            <p:cNvSpPr/>
            <p:nvPr userDrawn="1"/>
          </p:nvSpPr>
          <p:spPr bwMode="auto">
            <a:xfrm>
              <a:off x="8189469" y="1981889"/>
              <a:ext cx="50343" cy="47916"/>
            </a:xfrm>
            <a:custGeom>
              <a:avLst/>
              <a:gdLst>
                <a:gd name="T0" fmla="*/ 48 w 150"/>
                <a:gd name="T1" fmla="*/ 0 h 141"/>
                <a:gd name="T2" fmla="*/ 0 w 150"/>
                <a:gd name="T3" fmla="*/ 38 h 141"/>
                <a:gd name="T4" fmla="*/ 122 w 150"/>
                <a:gd name="T5" fmla="*/ 141 h 141"/>
                <a:gd name="T6" fmla="*/ 150 w 150"/>
                <a:gd name="T7" fmla="*/ 87 h 141"/>
                <a:gd name="T8" fmla="*/ 48 w 150"/>
                <a:gd name="T9" fmla="*/ 0 h 141"/>
              </a:gdLst>
              <a:ahLst/>
              <a:cxnLst>
                <a:cxn ang="0">
                  <a:pos x="T0" y="T1"/>
                </a:cxn>
                <a:cxn ang="0">
                  <a:pos x="T2" y="T3"/>
                </a:cxn>
                <a:cxn ang="0">
                  <a:pos x="T4" y="T5"/>
                </a:cxn>
                <a:cxn ang="0">
                  <a:pos x="T6" y="T7"/>
                </a:cxn>
                <a:cxn ang="0">
                  <a:pos x="T8" y="T9"/>
                </a:cxn>
              </a:cxnLst>
              <a:rect l="0" t="0" r="r" b="b"/>
              <a:pathLst>
                <a:path w="150" h="141">
                  <a:moveTo>
                    <a:pt x="48" y="0"/>
                  </a:moveTo>
                  <a:cubicBezTo>
                    <a:pt x="0" y="38"/>
                    <a:pt x="0" y="38"/>
                    <a:pt x="0" y="38"/>
                  </a:cubicBezTo>
                  <a:cubicBezTo>
                    <a:pt x="34" y="81"/>
                    <a:pt x="76" y="117"/>
                    <a:pt x="122" y="141"/>
                  </a:cubicBezTo>
                  <a:cubicBezTo>
                    <a:pt x="150" y="87"/>
                    <a:pt x="150" y="87"/>
                    <a:pt x="150" y="87"/>
                  </a:cubicBezTo>
                  <a:cubicBezTo>
                    <a:pt x="112" y="66"/>
                    <a:pt x="77" y="36"/>
                    <a:pt x="48" y="0"/>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129"/>
            <p:cNvSpPr/>
            <p:nvPr userDrawn="1"/>
          </p:nvSpPr>
          <p:spPr bwMode="auto">
            <a:xfrm>
              <a:off x="8004878" y="1182299"/>
              <a:ext cx="30511" cy="26952"/>
            </a:xfrm>
            <a:custGeom>
              <a:avLst/>
              <a:gdLst>
                <a:gd name="T0" fmla="*/ 0 w 88"/>
                <a:gd name="T1" fmla="*/ 20 h 79"/>
                <a:gd name="T2" fmla="*/ 19 w 88"/>
                <a:gd name="T3" fmla="*/ 79 h 79"/>
                <a:gd name="T4" fmla="*/ 88 w 88"/>
                <a:gd name="T5" fmla="*/ 59 h 79"/>
                <a:gd name="T6" fmla="*/ 74 w 88"/>
                <a:gd name="T7" fmla="*/ 0 h 79"/>
                <a:gd name="T8" fmla="*/ 0 w 88"/>
                <a:gd name="T9" fmla="*/ 20 h 79"/>
              </a:gdLst>
              <a:ahLst/>
              <a:cxnLst>
                <a:cxn ang="0">
                  <a:pos x="T0" y="T1"/>
                </a:cxn>
                <a:cxn ang="0">
                  <a:pos x="T2" y="T3"/>
                </a:cxn>
                <a:cxn ang="0">
                  <a:pos x="T4" y="T5"/>
                </a:cxn>
                <a:cxn ang="0">
                  <a:pos x="T6" y="T7"/>
                </a:cxn>
                <a:cxn ang="0">
                  <a:pos x="T8" y="T9"/>
                </a:cxn>
              </a:cxnLst>
              <a:rect l="0" t="0" r="r" b="b"/>
              <a:pathLst>
                <a:path w="88" h="79">
                  <a:moveTo>
                    <a:pt x="0" y="20"/>
                  </a:moveTo>
                  <a:cubicBezTo>
                    <a:pt x="19" y="79"/>
                    <a:pt x="19" y="79"/>
                    <a:pt x="19" y="79"/>
                  </a:cubicBezTo>
                  <a:cubicBezTo>
                    <a:pt x="42" y="71"/>
                    <a:pt x="65" y="65"/>
                    <a:pt x="88" y="59"/>
                  </a:cubicBezTo>
                  <a:cubicBezTo>
                    <a:pt x="74" y="0"/>
                    <a:pt x="74" y="0"/>
                    <a:pt x="74" y="0"/>
                  </a:cubicBezTo>
                  <a:cubicBezTo>
                    <a:pt x="49" y="6"/>
                    <a:pt x="24" y="12"/>
                    <a:pt x="0" y="20"/>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130"/>
            <p:cNvSpPr>
              <a:spLocks noEditPoints="1"/>
            </p:cNvSpPr>
            <p:nvPr userDrawn="1"/>
          </p:nvSpPr>
          <p:spPr bwMode="auto">
            <a:xfrm>
              <a:off x="7626543" y="1084970"/>
              <a:ext cx="387489" cy="254551"/>
            </a:xfrm>
            <a:custGeom>
              <a:avLst/>
              <a:gdLst>
                <a:gd name="T0" fmla="*/ 859 w 1126"/>
                <a:gd name="T1" fmla="*/ 416 h 754"/>
                <a:gd name="T2" fmla="*/ 875 w 1126"/>
                <a:gd name="T3" fmla="*/ 34 h 754"/>
                <a:gd name="T4" fmla="*/ 858 w 1126"/>
                <a:gd name="T5" fmla="*/ 6 h 754"/>
                <a:gd name="T6" fmla="*/ 825 w 1126"/>
                <a:gd name="T7" fmla="*/ 9 h 754"/>
                <a:gd name="T8" fmla="*/ 16 w 1126"/>
                <a:gd name="T9" fmla="*/ 636 h 754"/>
                <a:gd name="T10" fmla="*/ 7 w 1126"/>
                <a:gd name="T11" fmla="*/ 675 h 754"/>
                <a:gd name="T12" fmla="*/ 33 w 1126"/>
                <a:gd name="T13" fmla="*/ 691 h 754"/>
                <a:gd name="T14" fmla="*/ 33 w 1126"/>
                <a:gd name="T15" fmla="*/ 691 h 754"/>
                <a:gd name="T16" fmla="*/ 1092 w 1126"/>
                <a:gd name="T17" fmla="*/ 753 h 754"/>
                <a:gd name="T18" fmla="*/ 1093 w 1126"/>
                <a:gd name="T19" fmla="*/ 754 h 754"/>
                <a:gd name="T20" fmla="*/ 1121 w 1126"/>
                <a:gd name="T21" fmla="*/ 736 h 754"/>
                <a:gd name="T22" fmla="*/ 1116 w 1126"/>
                <a:gd name="T23" fmla="*/ 702 h 754"/>
                <a:gd name="T24" fmla="*/ 859 w 1126"/>
                <a:gd name="T25" fmla="*/ 416 h 754"/>
                <a:gd name="T26" fmla="*/ 811 w 1126"/>
                <a:gd name="T27" fmla="*/ 98 h 754"/>
                <a:gd name="T28" fmla="*/ 798 w 1126"/>
                <a:gd name="T29" fmla="*/ 404 h 754"/>
                <a:gd name="T30" fmla="*/ 182 w 1126"/>
                <a:gd name="T31" fmla="*/ 585 h 754"/>
                <a:gd name="T32" fmla="*/ 811 w 1126"/>
                <a:gd name="T33" fmla="*/ 98 h 754"/>
                <a:gd name="T34" fmla="*/ 212 w 1126"/>
                <a:gd name="T35" fmla="*/ 640 h 754"/>
                <a:gd name="T36" fmla="*/ 818 w 1126"/>
                <a:gd name="T37" fmla="*/ 462 h 754"/>
                <a:gd name="T38" fmla="*/ 1021 w 1126"/>
                <a:gd name="T39" fmla="*/ 688 h 754"/>
                <a:gd name="T40" fmla="*/ 212 w 1126"/>
                <a:gd name="T41" fmla="*/ 640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26" h="754">
                  <a:moveTo>
                    <a:pt x="859" y="416"/>
                  </a:moveTo>
                  <a:cubicBezTo>
                    <a:pt x="875" y="34"/>
                    <a:pt x="875" y="34"/>
                    <a:pt x="875" y="34"/>
                  </a:cubicBezTo>
                  <a:cubicBezTo>
                    <a:pt x="875" y="22"/>
                    <a:pt x="869" y="11"/>
                    <a:pt x="858" y="6"/>
                  </a:cubicBezTo>
                  <a:cubicBezTo>
                    <a:pt x="848" y="0"/>
                    <a:pt x="835" y="1"/>
                    <a:pt x="825" y="9"/>
                  </a:cubicBezTo>
                  <a:cubicBezTo>
                    <a:pt x="16" y="636"/>
                    <a:pt x="16" y="636"/>
                    <a:pt x="16" y="636"/>
                  </a:cubicBezTo>
                  <a:cubicBezTo>
                    <a:pt x="4" y="645"/>
                    <a:pt x="0" y="661"/>
                    <a:pt x="7" y="675"/>
                  </a:cubicBezTo>
                  <a:cubicBezTo>
                    <a:pt x="12" y="685"/>
                    <a:pt x="22" y="690"/>
                    <a:pt x="33" y="691"/>
                  </a:cubicBezTo>
                  <a:cubicBezTo>
                    <a:pt x="33" y="691"/>
                    <a:pt x="33" y="691"/>
                    <a:pt x="33" y="691"/>
                  </a:cubicBezTo>
                  <a:cubicBezTo>
                    <a:pt x="1092" y="753"/>
                    <a:pt x="1092" y="753"/>
                    <a:pt x="1092" y="753"/>
                  </a:cubicBezTo>
                  <a:cubicBezTo>
                    <a:pt x="1092" y="754"/>
                    <a:pt x="1093" y="754"/>
                    <a:pt x="1093" y="754"/>
                  </a:cubicBezTo>
                  <a:cubicBezTo>
                    <a:pt x="1105" y="754"/>
                    <a:pt x="1116" y="747"/>
                    <a:pt x="1121" y="736"/>
                  </a:cubicBezTo>
                  <a:cubicBezTo>
                    <a:pt x="1126" y="725"/>
                    <a:pt x="1124" y="712"/>
                    <a:pt x="1116" y="702"/>
                  </a:cubicBezTo>
                  <a:lnTo>
                    <a:pt x="859" y="416"/>
                  </a:lnTo>
                  <a:close/>
                  <a:moveTo>
                    <a:pt x="811" y="98"/>
                  </a:moveTo>
                  <a:cubicBezTo>
                    <a:pt x="798" y="404"/>
                    <a:pt x="798" y="404"/>
                    <a:pt x="798" y="404"/>
                  </a:cubicBezTo>
                  <a:cubicBezTo>
                    <a:pt x="182" y="585"/>
                    <a:pt x="182" y="585"/>
                    <a:pt x="182" y="585"/>
                  </a:cubicBezTo>
                  <a:lnTo>
                    <a:pt x="811" y="98"/>
                  </a:lnTo>
                  <a:close/>
                  <a:moveTo>
                    <a:pt x="212" y="640"/>
                  </a:moveTo>
                  <a:cubicBezTo>
                    <a:pt x="818" y="462"/>
                    <a:pt x="818" y="462"/>
                    <a:pt x="818" y="462"/>
                  </a:cubicBezTo>
                  <a:cubicBezTo>
                    <a:pt x="1021" y="688"/>
                    <a:pt x="1021" y="688"/>
                    <a:pt x="1021" y="688"/>
                  </a:cubicBezTo>
                  <a:lnTo>
                    <a:pt x="212" y="640"/>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138" name="组合 137"/>
            <p:cNvGrpSpPr/>
            <p:nvPr userDrawn="1"/>
          </p:nvGrpSpPr>
          <p:grpSpPr>
            <a:xfrm>
              <a:off x="7486283" y="3575733"/>
              <a:ext cx="722133" cy="945170"/>
              <a:chOff x="6838949" y="3624264"/>
              <a:chExt cx="792162" cy="1062038"/>
            </a:xfrm>
          </p:grpSpPr>
          <p:sp>
            <p:nvSpPr>
              <p:cNvPr id="81" name="Freeform 74"/>
              <p:cNvSpPr/>
              <p:nvPr userDrawn="1"/>
            </p:nvSpPr>
            <p:spPr bwMode="auto">
              <a:xfrm>
                <a:off x="7169149" y="4457700"/>
                <a:ext cx="141287" cy="44450"/>
              </a:xfrm>
              <a:custGeom>
                <a:avLst/>
                <a:gdLst>
                  <a:gd name="T0" fmla="*/ 0 w 392"/>
                  <a:gd name="T1" fmla="*/ 0 h 124"/>
                  <a:gd name="T2" fmla="*/ 200 w 392"/>
                  <a:gd name="T3" fmla="*/ 124 h 124"/>
                  <a:gd name="T4" fmla="*/ 392 w 392"/>
                  <a:gd name="T5" fmla="*/ 5 h 124"/>
                  <a:gd name="T6" fmla="*/ 216 w 392"/>
                  <a:gd name="T7" fmla="*/ 18 h 124"/>
                  <a:gd name="T8" fmla="*/ 0 w 392"/>
                  <a:gd name="T9" fmla="*/ 0 h 124"/>
                </a:gdLst>
                <a:ahLst/>
                <a:cxnLst>
                  <a:cxn ang="0">
                    <a:pos x="T0" y="T1"/>
                  </a:cxn>
                  <a:cxn ang="0">
                    <a:pos x="T2" y="T3"/>
                  </a:cxn>
                  <a:cxn ang="0">
                    <a:pos x="T4" y="T5"/>
                  </a:cxn>
                  <a:cxn ang="0">
                    <a:pos x="T6" y="T7"/>
                  </a:cxn>
                  <a:cxn ang="0">
                    <a:pos x="T8" y="T9"/>
                  </a:cxn>
                </a:cxnLst>
                <a:rect l="0" t="0" r="r" b="b"/>
                <a:pathLst>
                  <a:path w="392" h="124">
                    <a:moveTo>
                      <a:pt x="0" y="0"/>
                    </a:moveTo>
                    <a:cubicBezTo>
                      <a:pt x="200" y="124"/>
                      <a:pt x="200" y="124"/>
                      <a:pt x="200" y="124"/>
                    </a:cubicBezTo>
                    <a:cubicBezTo>
                      <a:pt x="392" y="5"/>
                      <a:pt x="392" y="5"/>
                      <a:pt x="392" y="5"/>
                    </a:cubicBezTo>
                    <a:cubicBezTo>
                      <a:pt x="331" y="14"/>
                      <a:pt x="272" y="18"/>
                      <a:pt x="216" y="18"/>
                    </a:cubicBezTo>
                    <a:cubicBezTo>
                      <a:pt x="136" y="18"/>
                      <a:pt x="62" y="10"/>
                      <a:pt x="0" y="0"/>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75"/>
              <p:cNvSpPr/>
              <p:nvPr userDrawn="1"/>
            </p:nvSpPr>
            <p:spPr bwMode="auto">
              <a:xfrm>
                <a:off x="7088187" y="4373563"/>
                <a:ext cx="306387" cy="92075"/>
              </a:xfrm>
              <a:custGeom>
                <a:avLst/>
                <a:gdLst>
                  <a:gd name="T0" fmla="*/ 847 w 857"/>
                  <a:gd name="T1" fmla="*/ 100 h 258"/>
                  <a:gd name="T2" fmla="*/ 857 w 857"/>
                  <a:gd name="T3" fmla="*/ 0 h 258"/>
                  <a:gd name="T4" fmla="*/ 435 w 857"/>
                  <a:gd name="T5" fmla="*/ 96 h 258"/>
                  <a:gd name="T6" fmla="*/ 434 w 857"/>
                  <a:gd name="T7" fmla="*/ 96 h 258"/>
                  <a:gd name="T8" fmla="*/ 428 w 857"/>
                  <a:gd name="T9" fmla="*/ 97 h 258"/>
                  <a:gd name="T10" fmla="*/ 422 w 857"/>
                  <a:gd name="T11" fmla="*/ 96 h 258"/>
                  <a:gd name="T12" fmla="*/ 421 w 857"/>
                  <a:gd name="T13" fmla="*/ 96 h 258"/>
                  <a:gd name="T14" fmla="*/ 0 w 857"/>
                  <a:gd name="T15" fmla="*/ 0 h 258"/>
                  <a:gd name="T16" fmla="*/ 9 w 857"/>
                  <a:gd name="T17" fmla="*/ 100 h 258"/>
                  <a:gd name="T18" fmla="*/ 64 w 857"/>
                  <a:gd name="T19" fmla="*/ 135 h 258"/>
                  <a:gd name="T20" fmla="*/ 792 w 857"/>
                  <a:gd name="T21" fmla="*/ 135 h 258"/>
                  <a:gd name="T22" fmla="*/ 847 w 857"/>
                  <a:gd name="T23" fmla="*/ 10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7" h="258">
                    <a:moveTo>
                      <a:pt x="847" y="100"/>
                    </a:moveTo>
                    <a:cubicBezTo>
                      <a:pt x="857" y="0"/>
                      <a:pt x="857" y="0"/>
                      <a:pt x="857" y="0"/>
                    </a:cubicBezTo>
                    <a:cubicBezTo>
                      <a:pt x="435" y="96"/>
                      <a:pt x="435" y="96"/>
                      <a:pt x="435" y="96"/>
                    </a:cubicBezTo>
                    <a:cubicBezTo>
                      <a:pt x="435" y="96"/>
                      <a:pt x="435" y="96"/>
                      <a:pt x="434" y="96"/>
                    </a:cubicBezTo>
                    <a:cubicBezTo>
                      <a:pt x="432" y="97"/>
                      <a:pt x="430" y="97"/>
                      <a:pt x="428" y="97"/>
                    </a:cubicBezTo>
                    <a:cubicBezTo>
                      <a:pt x="426" y="97"/>
                      <a:pt x="424" y="97"/>
                      <a:pt x="422" y="96"/>
                    </a:cubicBezTo>
                    <a:cubicBezTo>
                      <a:pt x="422" y="96"/>
                      <a:pt x="422" y="96"/>
                      <a:pt x="421" y="96"/>
                    </a:cubicBezTo>
                    <a:cubicBezTo>
                      <a:pt x="0" y="0"/>
                      <a:pt x="0" y="0"/>
                      <a:pt x="0" y="0"/>
                    </a:cubicBezTo>
                    <a:cubicBezTo>
                      <a:pt x="9" y="100"/>
                      <a:pt x="9" y="100"/>
                      <a:pt x="9" y="100"/>
                    </a:cubicBezTo>
                    <a:cubicBezTo>
                      <a:pt x="64" y="135"/>
                      <a:pt x="64" y="135"/>
                      <a:pt x="64" y="135"/>
                    </a:cubicBezTo>
                    <a:cubicBezTo>
                      <a:pt x="99" y="146"/>
                      <a:pt x="454" y="258"/>
                      <a:pt x="792" y="135"/>
                    </a:cubicBezTo>
                    <a:lnTo>
                      <a:pt x="847" y="100"/>
                    </a:ln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76"/>
              <p:cNvSpPr/>
              <p:nvPr userDrawn="1"/>
            </p:nvSpPr>
            <p:spPr bwMode="auto">
              <a:xfrm>
                <a:off x="7018337" y="4211638"/>
                <a:ext cx="65087" cy="100013"/>
              </a:xfrm>
              <a:custGeom>
                <a:avLst/>
                <a:gdLst>
                  <a:gd name="T0" fmla="*/ 175 w 184"/>
                  <a:gd name="T1" fmla="*/ 207 h 279"/>
                  <a:gd name="T2" fmla="*/ 182 w 184"/>
                  <a:gd name="T3" fmla="*/ 99 h 279"/>
                  <a:gd name="T4" fmla="*/ 150 w 184"/>
                  <a:gd name="T5" fmla="*/ 31 h 279"/>
                  <a:gd name="T6" fmla="*/ 133 w 184"/>
                  <a:gd name="T7" fmla="*/ 20 h 279"/>
                  <a:gd name="T8" fmla="*/ 43 w 184"/>
                  <a:gd name="T9" fmla="*/ 21 h 279"/>
                  <a:gd name="T10" fmla="*/ 34 w 184"/>
                  <a:gd name="T11" fmla="*/ 27 h 279"/>
                  <a:gd name="T12" fmla="*/ 4 w 184"/>
                  <a:gd name="T13" fmla="*/ 100 h 279"/>
                  <a:gd name="T14" fmla="*/ 22 w 184"/>
                  <a:gd name="T15" fmla="*/ 213 h 279"/>
                  <a:gd name="T16" fmla="*/ 98 w 184"/>
                  <a:gd name="T17" fmla="*/ 279 h 279"/>
                  <a:gd name="T18" fmla="*/ 175 w 184"/>
                  <a:gd name="T19" fmla="*/ 207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279">
                    <a:moveTo>
                      <a:pt x="175" y="207"/>
                    </a:moveTo>
                    <a:cubicBezTo>
                      <a:pt x="182" y="99"/>
                      <a:pt x="182" y="99"/>
                      <a:pt x="182" y="99"/>
                    </a:cubicBezTo>
                    <a:cubicBezTo>
                      <a:pt x="184" y="73"/>
                      <a:pt x="171" y="47"/>
                      <a:pt x="150" y="31"/>
                    </a:cubicBezTo>
                    <a:cubicBezTo>
                      <a:pt x="133" y="20"/>
                      <a:pt x="133" y="20"/>
                      <a:pt x="133" y="20"/>
                    </a:cubicBezTo>
                    <a:cubicBezTo>
                      <a:pt x="106" y="0"/>
                      <a:pt x="69" y="1"/>
                      <a:pt x="43" y="21"/>
                    </a:cubicBezTo>
                    <a:cubicBezTo>
                      <a:pt x="34" y="27"/>
                      <a:pt x="34" y="27"/>
                      <a:pt x="34" y="27"/>
                    </a:cubicBezTo>
                    <a:cubicBezTo>
                      <a:pt x="12" y="44"/>
                      <a:pt x="0" y="72"/>
                      <a:pt x="4" y="100"/>
                    </a:cubicBezTo>
                    <a:cubicBezTo>
                      <a:pt x="22" y="213"/>
                      <a:pt x="22" y="213"/>
                      <a:pt x="22" y="213"/>
                    </a:cubicBezTo>
                    <a:cubicBezTo>
                      <a:pt x="27" y="251"/>
                      <a:pt x="59" y="279"/>
                      <a:pt x="98" y="279"/>
                    </a:cubicBezTo>
                    <a:cubicBezTo>
                      <a:pt x="138" y="279"/>
                      <a:pt x="172" y="247"/>
                      <a:pt x="175" y="207"/>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77"/>
              <p:cNvSpPr/>
              <p:nvPr userDrawn="1"/>
            </p:nvSpPr>
            <p:spPr bwMode="auto">
              <a:xfrm>
                <a:off x="7077074" y="4116388"/>
                <a:ext cx="152400" cy="266700"/>
              </a:xfrm>
              <a:custGeom>
                <a:avLst/>
                <a:gdLst>
                  <a:gd name="T0" fmla="*/ 425 w 425"/>
                  <a:gd name="T1" fmla="*/ 97 h 745"/>
                  <a:gd name="T2" fmla="*/ 0 w 425"/>
                  <a:gd name="T3" fmla="*/ 0 h 745"/>
                  <a:gd name="T4" fmla="*/ 0 w 425"/>
                  <a:gd name="T5" fmla="*/ 236 h 745"/>
                  <a:gd name="T6" fmla="*/ 2 w 425"/>
                  <a:gd name="T7" fmla="*/ 238 h 745"/>
                  <a:gd name="T8" fmla="*/ 18 w 425"/>
                  <a:gd name="T9" fmla="*/ 249 h 745"/>
                  <a:gd name="T10" fmla="*/ 76 w 425"/>
                  <a:gd name="T11" fmla="*/ 371 h 745"/>
                  <a:gd name="T12" fmla="*/ 69 w 425"/>
                  <a:gd name="T13" fmla="*/ 479 h 745"/>
                  <a:gd name="T14" fmla="*/ 0 w 425"/>
                  <a:gd name="T15" fmla="*/ 589 h 745"/>
                  <a:gd name="T16" fmla="*/ 0 w 425"/>
                  <a:gd name="T17" fmla="*/ 648 h 745"/>
                  <a:gd name="T18" fmla="*/ 425 w 425"/>
                  <a:gd name="T19" fmla="*/ 745 h 745"/>
                  <a:gd name="T20" fmla="*/ 425 w 425"/>
                  <a:gd name="T21" fmla="*/ 97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5" h="745">
                    <a:moveTo>
                      <a:pt x="425" y="97"/>
                    </a:moveTo>
                    <a:cubicBezTo>
                      <a:pt x="0" y="0"/>
                      <a:pt x="0" y="0"/>
                      <a:pt x="0" y="0"/>
                    </a:cubicBezTo>
                    <a:cubicBezTo>
                      <a:pt x="0" y="236"/>
                      <a:pt x="0" y="236"/>
                      <a:pt x="0" y="236"/>
                    </a:cubicBezTo>
                    <a:cubicBezTo>
                      <a:pt x="1" y="237"/>
                      <a:pt x="1" y="237"/>
                      <a:pt x="2" y="238"/>
                    </a:cubicBezTo>
                    <a:cubicBezTo>
                      <a:pt x="18" y="249"/>
                      <a:pt x="18" y="249"/>
                      <a:pt x="18" y="249"/>
                    </a:cubicBezTo>
                    <a:cubicBezTo>
                      <a:pt x="57" y="277"/>
                      <a:pt x="79" y="324"/>
                      <a:pt x="76" y="371"/>
                    </a:cubicBezTo>
                    <a:cubicBezTo>
                      <a:pt x="69" y="479"/>
                      <a:pt x="69" y="479"/>
                      <a:pt x="69" y="479"/>
                    </a:cubicBezTo>
                    <a:cubicBezTo>
                      <a:pt x="66" y="526"/>
                      <a:pt x="39" y="567"/>
                      <a:pt x="0" y="589"/>
                    </a:cubicBezTo>
                    <a:cubicBezTo>
                      <a:pt x="0" y="648"/>
                      <a:pt x="0" y="648"/>
                      <a:pt x="0" y="648"/>
                    </a:cubicBezTo>
                    <a:cubicBezTo>
                      <a:pt x="425" y="745"/>
                      <a:pt x="425" y="745"/>
                      <a:pt x="425" y="745"/>
                    </a:cubicBezTo>
                    <a:lnTo>
                      <a:pt x="425" y="97"/>
                    </a:ln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78"/>
              <p:cNvSpPr/>
              <p:nvPr userDrawn="1"/>
            </p:nvSpPr>
            <p:spPr bwMode="auto">
              <a:xfrm>
                <a:off x="6911974" y="4017963"/>
                <a:ext cx="658812" cy="322263"/>
              </a:xfrm>
              <a:custGeom>
                <a:avLst/>
                <a:gdLst>
                  <a:gd name="T0" fmla="*/ 187 w 1840"/>
                  <a:gd name="T1" fmla="*/ 882 h 898"/>
                  <a:gd name="T2" fmla="*/ 303 w 1840"/>
                  <a:gd name="T3" fmla="*/ 846 h 898"/>
                  <a:gd name="T4" fmla="*/ 258 w 1840"/>
                  <a:gd name="T5" fmla="*/ 763 h 898"/>
                  <a:gd name="T6" fmla="*/ 241 w 1840"/>
                  <a:gd name="T7" fmla="*/ 650 h 898"/>
                  <a:gd name="T8" fmla="*/ 240 w 1840"/>
                  <a:gd name="T9" fmla="*/ 610 h 898"/>
                  <a:gd name="T10" fmla="*/ 145 w 1840"/>
                  <a:gd name="T11" fmla="*/ 610 h 898"/>
                  <a:gd name="T12" fmla="*/ 145 w 1840"/>
                  <a:gd name="T13" fmla="*/ 549 h 898"/>
                  <a:gd name="T14" fmla="*/ 265 w 1840"/>
                  <a:gd name="T15" fmla="*/ 549 h 898"/>
                  <a:gd name="T16" fmla="*/ 294 w 1840"/>
                  <a:gd name="T17" fmla="*/ 518 h 898"/>
                  <a:gd name="T18" fmla="*/ 294 w 1840"/>
                  <a:gd name="T19" fmla="*/ 518 h 898"/>
                  <a:gd name="T20" fmla="*/ 303 w 1840"/>
                  <a:gd name="T21" fmla="*/ 512 h 898"/>
                  <a:gd name="T22" fmla="*/ 402 w 1840"/>
                  <a:gd name="T23" fmla="*/ 485 h 898"/>
                  <a:gd name="T24" fmla="*/ 402 w 1840"/>
                  <a:gd name="T25" fmla="*/ 233 h 898"/>
                  <a:gd name="T26" fmla="*/ 414 w 1840"/>
                  <a:gd name="T27" fmla="*/ 209 h 898"/>
                  <a:gd name="T28" fmla="*/ 440 w 1840"/>
                  <a:gd name="T29" fmla="*/ 203 h 898"/>
                  <a:gd name="T30" fmla="*/ 920 w 1840"/>
                  <a:gd name="T31" fmla="*/ 313 h 898"/>
                  <a:gd name="T32" fmla="*/ 1400 w 1840"/>
                  <a:gd name="T33" fmla="*/ 203 h 898"/>
                  <a:gd name="T34" fmla="*/ 1426 w 1840"/>
                  <a:gd name="T35" fmla="*/ 209 h 898"/>
                  <a:gd name="T36" fmla="*/ 1438 w 1840"/>
                  <a:gd name="T37" fmla="*/ 233 h 898"/>
                  <a:gd name="T38" fmla="*/ 1438 w 1840"/>
                  <a:gd name="T39" fmla="*/ 485 h 898"/>
                  <a:gd name="T40" fmla="*/ 1538 w 1840"/>
                  <a:gd name="T41" fmla="*/ 512 h 898"/>
                  <a:gd name="T42" fmla="*/ 1546 w 1840"/>
                  <a:gd name="T43" fmla="*/ 518 h 898"/>
                  <a:gd name="T44" fmla="*/ 1575 w 1840"/>
                  <a:gd name="T45" fmla="*/ 549 h 898"/>
                  <a:gd name="T46" fmla="*/ 1695 w 1840"/>
                  <a:gd name="T47" fmla="*/ 549 h 898"/>
                  <a:gd name="T48" fmla="*/ 1695 w 1840"/>
                  <a:gd name="T49" fmla="*/ 610 h 898"/>
                  <a:gd name="T50" fmla="*/ 1600 w 1840"/>
                  <a:gd name="T51" fmla="*/ 610 h 898"/>
                  <a:gd name="T52" fmla="*/ 1600 w 1840"/>
                  <a:gd name="T53" fmla="*/ 650 h 898"/>
                  <a:gd name="T54" fmla="*/ 1582 w 1840"/>
                  <a:gd name="T55" fmla="*/ 763 h 898"/>
                  <a:gd name="T56" fmla="*/ 1537 w 1840"/>
                  <a:gd name="T57" fmla="*/ 846 h 898"/>
                  <a:gd name="T58" fmla="*/ 1653 w 1840"/>
                  <a:gd name="T59" fmla="*/ 882 h 898"/>
                  <a:gd name="T60" fmla="*/ 1795 w 1840"/>
                  <a:gd name="T61" fmla="*/ 843 h 898"/>
                  <a:gd name="T62" fmla="*/ 1819 w 1840"/>
                  <a:gd name="T63" fmla="*/ 698 h 898"/>
                  <a:gd name="T64" fmla="*/ 1614 w 1840"/>
                  <a:gd name="T65" fmla="*/ 215 h 898"/>
                  <a:gd name="T66" fmla="*/ 1385 w 1840"/>
                  <a:gd name="T67" fmla="*/ 29 h 898"/>
                  <a:gd name="T68" fmla="*/ 1237 w 1840"/>
                  <a:gd name="T69" fmla="*/ 0 h 898"/>
                  <a:gd name="T70" fmla="*/ 920 w 1840"/>
                  <a:gd name="T71" fmla="*/ 122 h 898"/>
                  <a:gd name="T72" fmla="*/ 603 w 1840"/>
                  <a:gd name="T73" fmla="*/ 0 h 898"/>
                  <a:gd name="T74" fmla="*/ 455 w 1840"/>
                  <a:gd name="T75" fmla="*/ 29 h 898"/>
                  <a:gd name="T76" fmla="*/ 226 w 1840"/>
                  <a:gd name="T77" fmla="*/ 215 h 898"/>
                  <a:gd name="T78" fmla="*/ 21 w 1840"/>
                  <a:gd name="T79" fmla="*/ 698 h 898"/>
                  <a:gd name="T80" fmla="*/ 45 w 1840"/>
                  <a:gd name="T81" fmla="*/ 843 h 898"/>
                  <a:gd name="T82" fmla="*/ 187 w 1840"/>
                  <a:gd name="T83" fmla="*/ 882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40" h="898">
                    <a:moveTo>
                      <a:pt x="187" y="882"/>
                    </a:moveTo>
                    <a:cubicBezTo>
                      <a:pt x="303" y="846"/>
                      <a:pt x="303" y="846"/>
                      <a:pt x="303" y="846"/>
                    </a:cubicBezTo>
                    <a:cubicBezTo>
                      <a:pt x="280" y="825"/>
                      <a:pt x="263" y="796"/>
                      <a:pt x="258" y="763"/>
                    </a:cubicBezTo>
                    <a:cubicBezTo>
                      <a:pt x="241" y="650"/>
                      <a:pt x="241" y="650"/>
                      <a:pt x="241" y="650"/>
                    </a:cubicBezTo>
                    <a:cubicBezTo>
                      <a:pt x="239" y="636"/>
                      <a:pt x="239" y="623"/>
                      <a:pt x="240" y="610"/>
                    </a:cubicBezTo>
                    <a:cubicBezTo>
                      <a:pt x="145" y="610"/>
                      <a:pt x="145" y="610"/>
                      <a:pt x="145" y="610"/>
                    </a:cubicBezTo>
                    <a:cubicBezTo>
                      <a:pt x="145" y="549"/>
                      <a:pt x="145" y="549"/>
                      <a:pt x="145" y="549"/>
                    </a:cubicBezTo>
                    <a:cubicBezTo>
                      <a:pt x="265" y="549"/>
                      <a:pt x="265" y="549"/>
                      <a:pt x="265" y="549"/>
                    </a:cubicBezTo>
                    <a:cubicBezTo>
                      <a:pt x="273" y="537"/>
                      <a:pt x="283" y="527"/>
                      <a:pt x="294" y="518"/>
                    </a:cubicBezTo>
                    <a:cubicBezTo>
                      <a:pt x="294" y="518"/>
                      <a:pt x="294" y="518"/>
                      <a:pt x="294" y="518"/>
                    </a:cubicBezTo>
                    <a:cubicBezTo>
                      <a:pt x="303" y="512"/>
                      <a:pt x="303" y="512"/>
                      <a:pt x="303" y="512"/>
                    </a:cubicBezTo>
                    <a:cubicBezTo>
                      <a:pt x="332" y="490"/>
                      <a:pt x="368" y="481"/>
                      <a:pt x="402" y="485"/>
                    </a:cubicBezTo>
                    <a:cubicBezTo>
                      <a:pt x="402" y="233"/>
                      <a:pt x="402" y="233"/>
                      <a:pt x="402" y="233"/>
                    </a:cubicBezTo>
                    <a:cubicBezTo>
                      <a:pt x="402" y="224"/>
                      <a:pt x="407" y="215"/>
                      <a:pt x="414" y="209"/>
                    </a:cubicBezTo>
                    <a:cubicBezTo>
                      <a:pt x="421" y="203"/>
                      <a:pt x="431" y="201"/>
                      <a:pt x="440" y="203"/>
                    </a:cubicBezTo>
                    <a:cubicBezTo>
                      <a:pt x="920" y="313"/>
                      <a:pt x="920" y="313"/>
                      <a:pt x="920" y="313"/>
                    </a:cubicBezTo>
                    <a:cubicBezTo>
                      <a:pt x="1400" y="203"/>
                      <a:pt x="1400" y="203"/>
                      <a:pt x="1400" y="203"/>
                    </a:cubicBezTo>
                    <a:cubicBezTo>
                      <a:pt x="1409" y="201"/>
                      <a:pt x="1419" y="203"/>
                      <a:pt x="1426" y="209"/>
                    </a:cubicBezTo>
                    <a:cubicBezTo>
                      <a:pt x="1434" y="215"/>
                      <a:pt x="1438" y="224"/>
                      <a:pt x="1438" y="233"/>
                    </a:cubicBezTo>
                    <a:cubicBezTo>
                      <a:pt x="1438" y="485"/>
                      <a:pt x="1438" y="485"/>
                      <a:pt x="1438" y="485"/>
                    </a:cubicBezTo>
                    <a:cubicBezTo>
                      <a:pt x="1472" y="481"/>
                      <a:pt x="1508" y="490"/>
                      <a:pt x="1538" y="512"/>
                    </a:cubicBezTo>
                    <a:cubicBezTo>
                      <a:pt x="1546" y="518"/>
                      <a:pt x="1546" y="518"/>
                      <a:pt x="1546" y="518"/>
                    </a:cubicBezTo>
                    <a:cubicBezTo>
                      <a:pt x="1557" y="527"/>
                      <a:pt x="1567" y="537"/>
                      <a:pt x="1575" y="549"/>
                    </a:cubicBezTo>
                    <a:cubicBezTo>
                      <a:pt x="1695" y="549"/>
                      <a:pt x="1695" y="549"/>
                      <a:pt x="1695" y="549"/>
                    </a:cubicBezTo>
                    <a:cubicBezTo>
                      <a:pt x="1695" y="610"/>
                      <a:pt x="1695" y="610"/>
                      <a:pt x="1695" y="610"/>
                    </a:cubicBezTo>
                    <a:cubicBezTo>
                      <a:pt x="1600" y="610"/>
                      <a:pt x="1600" y="610"/>
                      <a:pt x="1600" y="610"/>
                    </a:cubicBezTo>
                    <a:cubicBezTo>
                      <a:pt x="1602" y="623"/>
                      <a:pt x="1602" y="636"/>
                      <a:pt x="1600" y="650"/>
                    </a:cubicBezTo>
                    <a:cubicBezTo>
                      <a:pt x="1582" y="763"/>
                      <a:pt x="1582" y="763"/>
                      <a:pt x="1582" y="763"/>
                    </a:cubicBezTo>
                    <a:cubicBezTo>
                      <a:pt x="1577" y="796"/>
                      <a:pt x="1561" y="825"/>
                      <a:pt x="1537" y="846"/>
                    </a:cubicBezTo>
                    <a:cubicBezTo>
                      <a:pt x="1653" y="882"/>
                      <a:pt x="1653" y="882"/>
                      <a:pt x="1653" y="882"/>
                    </a:cubicBezTo>
                    <a:cubicBezTo>
                      <a:pt x="1704" y="898"/>
                      <a:pt x="1759" y="883"/>
                      <a:pt x="1795" y="843"/>
                    </a:cubicBezTo>
                    <a:cubicBezTo>
                      <a:pt x="1831" y="803"/>
                      <a:pt x="1840" y="747"/>
                      <a:pt x="1819" y="698"/>
                    </a:cubicBezTo>
                    <a:cubicBezTo>
                      <a:pt x="1614" y="215"/>
                      <a:pt x="1614" y="215"/>
                      <a:pt x="1614" y="215"/>
                    </a:cubicBezTo>
                    <a:cubicBezTo>
                      <a:pt x="1573" y="118"/>
                      <a:pt x="1487" y="49"/>
                      <a:pt x="1385" y="29"/>
                    </a:cubicBezTo>
                    <a:cubicBezTo>
                      <a:pt x="1237" y="0"/>
                      <a:pt x="1237" y="0"/>
                      <a:pt x="1237" y="0"/>
                    </a:cubicBezTo>
                    <a:cubicBezTo>
                      <a:pt x="1168" y="75"/>
                      <a:pt x="1049" y="122"/>
                      <a:pt x="920" y="122"/>
                    </a:cubicBezTo>
                    <a:cubicBezTo>
                      <a:pt x="792" y="122"/>
                      <a:pt x="672" y="75"/>
                      <a:pt x="603" y="0"/>
                    </a:cubicBezTo>
                    <a:cubicBezTo>
                      <a:pt x="455" y="29"/>
                      <a:pt x="455" y="29"/>
                      <a:pt x="455" y="29"/>
                    </a:cubicBezTo>
                    <a:cubicBezTo>
                      <a:pt x="353" y="49"/>
                      <a:pt x="267" y="118"/>
                      <a:pt x="226" y="215"/>
                    </a:cubicBezTo>
                    <a:cubicBezTo>
                      <a:pt x="21" y="698"/>
                      <a:pt x="21" y="698"/>
                      <a:pt x="21" y="698"/>
                    </a:cubicBezTo>
                    <a:cubicBezTo>
                      <a:pt x="0" y="747"/>
                      <a:pt x="9" y="803"/>
                      <a:pt x="45" y="843"/>
                    </a:cubicBezTo>
                    <a:cubicBezTo>
                      <a:pt x="82" y="883"/>
                      <a:pt x="136" y="898"/>
                      <a:pt x="187" y="882"/>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79"/>
              <p:cNvSpPr/>
              <p:nvPr userDrawn="1"/>
            </p:nvSpPr>
            <p:spPr bwMode="auto">
              <a:xfrm>
                <a:off x="7100887" y="3644900"/>
                <a:ext cx="280987" cy="149225"/>
              </a:xfrm>
              <a:custGeom>
                <a:avLst/>
                <a:gdLst>
                  <a:gd name="T0" fmla="*/ 26 w 787"/>
                  <a:gd name="T1" fmla="*/ 380 h 414"/>
                  <a:gd name="T2" fmla="*/ 208 w 787"/>
                  <a:gd name="T3" fmla="*/ 304 h 414"/>
                  <a:gd name="T4" fmla="*/ 191 w 787"/>
                  <a:gd name="T5" fmla="*/ 231 h 414"/>
                  <a:gd name="T6" fmla="*/ 253 w 787"/>
                  <a:gd name="T7" fmla="*/ 231 h 414"/>
                  <a:gd name="T8" fmla="*/ 277 w 787"/>
                  <a:gd name="T9" fmla="*/ 300 h 414"/>
                  <a:gd name="T10" fmla="*/ 393 w 787"/>
                  <a:gd name="T11" fmla="*/ 354 h 414"/>
                  <a:gd name="T12" fmla="*/ 509 w 787"/>
                  <a:gd name="T13" fmla="*/ 301 h 414"/>
                  <a:gd name="T14" fmla="*/ 485 w 787"/>
                  <a:gd name="T15" fmla="*/ 239 h 414"/>
                  <a:gd name="T16" fmla="*/ 544 w 787"/>
                  <a:gd name="T17" fmla="*/ 222 h 414"/>
                  <a:gd name="T18" fmla="*/ 765 w 787"/>
                  <a:gd name="T19" fmla="*/ 379 h 414"/>
                  <a:gd name="T20" fmla="*/ 784 w 787"/>
                  <a:gd name="T21" fmla="*/ 382 h 414"/>
                  <a:gd name="T22" fmla="*/ 787 w 787"/>
                  <a:gd name="T23" fmla="*/ 383 h 414"/>
                  <a:gd name="T24" fmla="*/ 393 w 787"/>
                  <a:gd name="T25" fmla="*/ 0 h 414"/>
                  <a:gd name="T26" fmla="*/ 0 w 787"/>
                  <a:gd name="T27" fmla="*/ 383 h 414"/>
                  <a:gd name="T28" fmla="*/ 2 w 787"/>
                  <a:gd name="T29" fmla="*/ 382 h 414"/>
                  <a:gd name="T30" fmla="*/ 26 w 787"/>
                  <a:gd name="T31" fmla="*/ 38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7" h="414">
                    <a:moveTo>
                      <a:pt x="26" y="380"/>
                    </a:moveTo>
                    <a:cubicBezTo>
                      <a:pt x="30" y="381"/>
                      <a:pt x="135" y="414"/>
                      <a:pt x="208" y="304"/>
                    </a:cubicBezTo>
                    <a:cubicBezTo>
                      <a:pt x="197" y="281"/>
                      <a:pt x="191" y="256"/>
                      <a:pt x="191" y="231"/>
                    </a:cubicBezTo>
                    <a:cubicBezTo>
                      <a:pt x="253" y="231"/>
                      <a:pt x="253" y="231"/>
                      <a:pt x="253" y="231"/>
                    </a:cubicBezTo>
                    <a:cubicBezTo>
                      <a:pt x="253" y="255"/>
                      <a:pt x="261" y="279"/>
                      <a:pt x="277" y="300"/>
                    </a:cubicBezTo>
                    <a:cubicBezTo>
                      <a:pt x="303" y="334"/>
                      <a:pt x="347" y="354"/>
                      <a:pt x="393" y="354"/>
                    </a:cubicBezTo>
                    <a:cubicBezTo>
                      <a:pt x="439" y="354"/>
                      <a:pt x="482" y="334"/>
                      <a:pt x="509" y="301"/>
                    </a:cubicBezTo>
                    <a:cubicBezTo>
                      <a:pt x="500" y="282"/>
                      <a:pt x="492" y="262"/>
                      <a:pt x="485" y="239"/>
                    </a:cubicBezTo>
                    <a:cubicBezTo>
                      <a:pt x="544" y="222"/>
                      <a:pt x="544" y="222"/>
                      <a:pt x="544" y="222"/>
                    </a:cubicBezTo>
                    <a:cubicBezTo>
                      <a:pt x="596" y="405"/>
                      <a:pt x="758" y="380"/>
                      <a:pt x="765" y="379"/>
                    </a:cubicBezTo>
                    <a:cubicBezTo>
                      <a:pt x="772" y="378"/>
                      <a:pt x="778" y="379"/>
                      <a:pt x="784" y="382"/>
                    </a:cubicBezTo>
                    <a:cubicBezTo>
                      <a:pt x="785" y="382"/>
                      <a:pt x="786" y="383"/>
                      <a:pt x="787" y="383"/>
                    </a:cubicBezTo>
                    <a:cubicBezTo>
                      <a:pt x="781" y="171"/>
                      <a:pt x="607" y="0"/>
                      <a:pt x="393" y="0"/>
                    </a:cubicBezTo>
                    <a:cubicBezTo>
                      <a:pt x="180" y="0"/>
                      <a:pt x="5" y="171"/>
                      <a:pt x="0" y="383"/>
                    </a:cubicBezTo>
                    <a:cubicBezTo>
                      <a:pt x="0" y="383"/>
                      <a:pt x="1" y="382"/>
                      <a:pt x="2" y="382"/>
                    </a:cubicBezTo>
                    <a:cubicBezTo>
                      <a:pt x="10" y="378"/>
                      <a:pt x="18" y="377"/>
                      <a:pt x="26" y="380"/>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80"/>
              <p:cNvSpPr>
                <a:spLocks noEditPoints="1"/>
              </p:cNvSpPr>
              <p:nvPr userDrawn="1"/>
            </p:nvSpPr>
            <p:spPr bwMode="auto">
              <a:xfrm>
                <a:off x="7091362" y="3771900"/>
                <a:ext cx="300037" cy="179388"/>
              </a:xfrm>
              <a:custGeom>
                <a:avLst/>
                <a:gdLst>
                  <a:gd name="T0" fmla="*/ 749 w 837"/>
                  <a:gd name="T1" fmla="*/ 245 h 499"/>
                  <a:gd name="T2" fmla="*/ 767 w 837"/>
                  <a:gd name="T3" fmla="*/ 225 h 499"/>
                  <a:gd name="T4" fmla="*/ 802 w 837"/>
                  <a:gd name="T5" fmla="*/ 204 h 499"/>
                  <a:gd name="T6" fmla="*/ 826 w 837"/>
                  <a:gd name="T7" fmla="*/ 124 h 499"/>
                  <a:gd name="T8" fmla="*/ 811 w 837"/>
                  <a:gd name="T9" fmla="*/ 104 h 499"/>
                  <a:gd name="T10" fmla="*/ 790 w 837"/>
                  <a:gd name="T11" fmla="*/ 87 h 499"/>
                  <a:gd name="T12" fmla="*/ 680 w 837"/>
                  <a:gd name="T13" fmla="*/ 75 h 499"/>
                  <a:gd name="T14" fmla="*/ 569 w 837"/>
                  <a:gd name="T15" fmla="*/ 0 h 499"/>
                  <a:gd name="T16" fmla="*/ 418 w 837"/>
                  <a:gd name="T17" fmla="*/ 61 h 499"/>
                  <a:gd name="T18" fmla="*/ 270 w 837"/>
                  <a:gd name="T19" fmla="*/ 2 h 499"/>
                  <a:gd name="T20" fmla="*/ 45 w 837"/>
                  <a:gd name="T21" fmla="*/ 88 h 499"/>
                  <a:gd name="T22" fmla="*/ 25 w 837"/>
                  <a:gd name="T23" fmla="*/ 104 h 499"/>
                  <a:gd name="T24" fmla="*/ 11 w 837"/>
                  <a:gd name="T25" fmla="*/ 124 h 499"/>
                  <a:gd name="T26" fmla="*/ 34 w 837"/>
                  <a:gd name="T27" fmla="*/ 204 h 499"/>
                  <a:gd name="T28" fmla="*/ 69 w 837"/>
                  <a:gd name="T29" fmla="*/ 225 h 499"/>
                  <a:gd name="T30" fmla="*/ 88 w 837"/>
                  <a:gd name="T31" fmla="*/ 245 h 499"/>
                  <a:gd name="T32" fmla="*/ 418 w 837"/>
                  <a:gd name="T33" fmla="*/ 499 h 499"/>
                  <a:gd name="T34" fmla="*/ 749 w 837"/>
                  <a:gd name="T35" fmla="*/ 245 h 499"/>
                  <a:gd name="T36" fmla="*/ 570 w 837"/>
                  <a:gd name="T37" fmla="*/ 157 h 499"/>
                  <a:gd name="T38" fmla="*/ 612 w 837"/>
                  <a:gd name="T39" fmla="*/ 198 h 499"/>
                  <a:gd name="T40" fmla="*/ 570 w 837"/>
                  <a:gd name="T41" fmla="*/ 239 h 499"/>
                  <a:gd name="T42" fmla="*/ 529 w 837"/>
                  <a:gd name="T43" fmla="*/ 198 h 499"/>
                  <a:gd name="T44" fmla="*/ 570 w 837"/>
                  <a:gd name="T45" fmla="*/ 157 h 499"/>
                  <a:gd name="T46" fmla="*/ 418 w 837"/>
                  <a:gd name="T47" fmla="*/ 198 h 499"/>
                  <a:gd name="T48" fmla="*/ 459 w 837"/>
                  <a:gd name="T49" fmla="*/ 239 h 499"/>
                  <a:gd name="T50" fmla="*/ 418 w 837"/>
                  <a:gd name="T51" fmla="*/ 281 h 499"/>
                  <a:gd name="T52" fmla="*/ 377 w 837"/>
                  <a:gd name="T53" fmla="*/ 239 h 499"/>
                  <a:gd name="T54" fmla="*/ 418 w 837"/>
                  <a:gd name="T55" fmla="*/ 198 h 499"/>
                  <a:gd name="T56" fmla="*/ 266 w 837"/>
                  <a:gd name="T57" fmla="*/ 239 h 499"/>
                  <a:gd name="T58" fmla="*/ 224 w 837"/>
                  <a:gd name="T59" fmla="*/ 198 h 499"/>
                  <a:gd name="T60" fmla="*/ 266 w 837"/>
                  <a:gd name="T61" fmla="*/ 157 h 499"/>
                  <a:gd name="T62" fmla="*/ 307 w 837"/>
                  <a:gd name="T63" fmla="*/ 198 h 499"/>
                  <a:gd name="T64" fmla="*/ 266 w 837"/>
                  <a:gd name="T65" fmla="*/ 239 h 499"/>
                  <a:gd name="T66" fmla="*/ 342 w 837"/>
                  <a:gd name="T67" fmla="*/ 326 h 499"/>
                  <a:gd name="T68" fmla="*/ 495 w 837"/>
                  <a:gd name="T69" fmla="*/ 326 h 499"/>
                  <a:gd name="T70" fmla="*/ 538 w 837"/>
                  <a:gd name="T71" fmla="*/ 369 h 499"/>
                  <a:gd name="T72" fmla="*/ 418 w 837"/>
                  <a:gd name="T73" fmla="*/ 419 h 499"/>
                  <a:gd name="T74" fmla="*/ 298 w 837"/>
                  <a:gd name="T75" fmla="*/ 369 h 499"/>
                  <a:gd name="T76" fmla="*/ 342 w 837"/>
                  <a:gd name="T77" fmla="*/ 326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37" h="499">
                    <a:moveTo>
                      <a:pt x="749" y="245"/>
                    </a:moveTo>
                    <a:cubicBezTo>
                      <a:pt x="751" y="236"/>
                      <a:pt x="758" y="229"/>
                      <a:pt x="767" y="225"/>
                    </a:cubicBezTo>
                    <a:cubicBezTo>
                      <a:pt x="781" y="220"/>
                      <a:pt x="793" y="213"/>
                      <a:pt x="802" y="204"/>
                    </a:cubicBezTo>
                    <a:cubicBezTo>
                      <a:pt x="826" y="183"/>
                      <a:pt x="837" y="148"/>
                      <a:pt x="826" y="124"/>
                    </a:cubicBezTo>
                    <a:cubicBezTo>
                      <a:pt x="823" y="117"/>
                      <a:pt x="818" y="110"/>
                      <a:pt x="811" y="104"/>
                    </a:cubicBezTo>
                    <a:cubicBezTo>
                      <a:pt x="805" y="97"/>
                      <a:pt x="798" y="92"/>
                      <a:pt x="790" y="87"/>
                    </a:cubicBezTo>
                    <a:cubicBezTo>
                      <a:pt x="770" y="89"/>
                      <a:pt x="727" y="90"/>
                      <a:pt x="680" y="75"/>
                    </a:cubicBezTo>
                    <a:cubicBezTo>
                      <a:pt x="645" y="63"/>
                      <a:pt x="604" y="42"/>
                      <a:pt x="569" y="0"/>
                    </a:cubicBezTo>
                    <a:cubicBezTo>
                      <a:pt x="531" y="39"/>
                      <a:pt x="476" y="61"/>
                      <a:pt x="418" y="61"/>
                    </a:cubicBezTo>
                    <a:cubicBezTo>
                      <a:pt x="362" y="61"/>
                      <a:pt x="308" y="39"/>
                      <a:pt x="270" y="2"/>
                    </a:cubicBezTo>
                    <a:cubicBezTo>
                      <a:pt x="198" y="95"/>
                      <a:pt x="100" y="101"/>
                      <a:pt x="45" y="88"/>
                    </a:cubicBezTo>
                    <a:cubicBezTo>
                      <a:pt x="37" y="93"/>
                      <a:pt x="31" y="98"/>
                      <a:pt x="25" y="104"/>
                    </a:cubicBezTo>
                    <a:cubicBezTo>
                      <a:pt x="19" y="110"/>
                      <a:pt x="14" y="117"/>
                      <a:pt x="11" y="124"/>
                    </a:cubicBezTo>
                    <a:cubicBezTo>
                      <a:pt x="0" y="148"/>
                      <a:pt x="10" y="183"/>
                      <a:pt x="34" y="204"/>
                    </a:cubicBezTo>
                    <a:cubicBezTo>
                      <a:pt x="44" y="213"/>
                      <a:pt x="55" y="220"/>
                      <a:pt x="69" y="225"/>
                    </a:cubicBezTo>
                    <a:cubicBezTo>
                      <a:pt x="78" y="229"/>
                      <a:pt x="85" y="236"/>
                      <a:pt x="88" y="245"/>
                    </a:cubicBezTo>
                    <a:cubicBezTo>
                      <a:pt x="133" y="402"/>
                      <a:pt x="260" y="499"/>
                      <a:pt x="418" y="499"/>
                    </a:cubicBezTo>
                    <a:cubicBezTo>
                      <a:pt x="577" y="499"/>
                      <a:pt x="703" y="402"/>
                      <a:pt x="749" y="245"/>
                    </a:cubicBezTo>
                    <a:close/>
                    <a:moveTo>
                      <a:pt x="570" y="157"/>
                    </a:moveTo>
                    <a:cubicBezTo>
                      <a:pt x="593" y="157"/>
                      <a:pt x="612" y="175"/>
                      <a:pt x="612" y="198"/>
                    </a:cubicBezTo>
                    <a:cubicBezTo>
                      <a:pt x="612" y="221"/>
                      <a:pt x="593" y="239"/>
                      <a:pt x="570" y="239"/>
                    </a:cubicBezTo>
                    <a:cubicBezTo>
                      <a:pt x="548" y="239"/>
                      <a:pt x="529" y="221"/>
                      <a:pt x="529" y="198"/>
                    </a:cubicBezTo>
                    <a:cubicBezTo>
                      <a:pt x="529" y="175"/>
                      <a:pt x="548" y="157"/>
                      <a:pt x="570" y="157"/>
                    </a:cubicBezTo>
                    <a:close/>
                    <a:moveTo>
                      <a:pt x="418" y="198"/>
                    </a:moveTo>
                    <a:cubicBezTo>
                      <a:pt x="441" y="198"/>
                      <a:pt x="459" y="217"/>
                      <a:pt x="459" y="239"/>
                    </a:cubicBezTo>
                    <a:cubicBezTo>
                      <a:pt x="459" y="262"/>
                      <a:pt x="441" y="281"/>
                      <a:pt x="418" y="281"/>
                    </a:cubicBezTo>
                    <a:cubicBezTo>
                      <a:pt x="395" y="281"/>
                      <a:pt x="377" y="262"/>
                      <a:pt x="377" y="239"/>
                    </a:cubicBezTo>
                    <a:cubicBezTo>
                      <a:pt x="377" y="217"/>
                      <a:pt x="395" y="198"/>
                      <a:pt x="418" y="198"/>
                    </a:cubicBezTo>
                    <a:close/>
                    <a:moveTo>
                      <a:pt x="266" y="239"/>
                    </a:moveTo>
                    <a:cubicBezTo>
                      <a:pt x="243" y="239"/>
                      <a:pt x="224" y="221"/>
                      <a:pt x="224" y="198"/>
                    </a:cubicBezTo>
                    <a:cubicBezTo>
                      <a:pt x="224" y="175"/>
                      <a:pt x="243" y="157"/>
                      <a:pt x="266" y="157"/>
                    </a:cubicBezTo>
                    <a:cubicBezTo>
                      <a:pt x="289" y="157"/>
                      <a:pt x="307" y="175"/>
                      <a:pt x="307" y="198"/>
                    </a:cubicBezTo>
                    <a:cubicBezTo>
                      <a:pt x="307" y="221"/>
                      <a:pt x="289" y="239"/>
                      <a:pt x="266" y="239"/>
                    </a:cubicBezTo>
                    <a:close/>
                    <a:moveTo>
                      <a:pt x="342" y="326"/>
                    </a:moveTo>
                    <a:cubicBezTo>
                      <a:pt x="384" y="368"/>
                      <a:pt x="452" y="368"/>
                      <a:pt x="495" y="326"/>
                    </a:cubicBezTo>
                    <a:cubicBezTo>
                      <a:pt x="538" y="369"/>
                      <a:pt x="538" y="369"/>
                      <a:pt x="538" y="369"/>
                    </a:cubicBezTo>
                    <a:cubicBezTo>
                      <a:pt x="505" y="402"/>
                      <a:pt x="462" y="419"/>
                      <a:pt x="418" y="419"/>
                    </a:cubicBezTo>
                    <a:cubicBezTo>
                      <a:pt x="375" y="419"/>
                      <a:pt x="331" y="402"/>
                      <a:pt x="298" y="369"/>
                    </a:cubicBezTo>
                    <a:lnTo>
                      <a:pt x="342" y="326"/>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81"/>
              <p:cNvSpPr/>
              <p:nvPr userDrawn="1"/>
            </p:nvSpPr>
            <p:spPr bwMode="auto">
              <a:xfrm>
                <a:off x="7153274" y="3965575"/>
                <a:ext cx="174625" cy="74613"/>
              </a:xfrm>
              <a:custGeom>
                <a:avLst/>
                <a:gdLst>
                  <a:gd name="T0" fmla="*/ 486 w 486"/>
                  <a:gd name="T1" fmla="*/ 131 h 206"/>
                  <a:gd name="T2" fmla="*/ 403 w 486"/>
                  <a:gd name="T3" fmla="*/ 115 h 206"/>
                  <a:gd name="T4" fmla="*/ 378 w 486"/>
                  <a:gd name="T5" fmla="*/ 85 h 206"/>
                  <a:gd name="T6" fmla="*/ 378 w 486"/>
                  <a:gd name="T7" fmla="*/ 0 h 206"/>
                  <a:gd name="T8" fmla="*/ 243 w 486"/>
                  <a:gd name="T9" fmla="*/ 22 h 206"/>
                  <a:gd name="T10" fmla="*/ 108 w 486"/>
                  <a:gd name="T11" fmla="*/ 0 h 206"/>
                  <a:gd name="T12" fmla="*/ 108 w 486"/>
                  <a:gd name="T13" fmla="*/ 85 h 206"/>
                  <a:gd name="T14" fmla="*/ 83 w 486"/>
                  <a:gd name="T15" fmla="*/ 115 h 206"/>
                  <a:gd name="T16" fmla="*/ 0 w 486"/>
                  <a:gd name="T17" fmla="*/ 131 h 206"/>
                  <a:gd name="T18" fmla="*/ 243 w 486"/>
                  <a:gd name="T19" fmla="*/ 206 h 206"/>
                  <a:gd name="T20" fmla="*/ 486 w 486"/>
                  <a:gd name="T21" fmla="*/ 131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206">
                    <a:moveTo>
                      <a:pt x="486" y="131"/>
                    </a:moveTo>
                    <a:cubicBezTo>
                      <a:pt x="403" y="115"/>
                      <a:pt x="403" y="115"/>
                      <a:pt x="403" y="115"/>
                    </a:cubicBezTo>
                    <a:cubicBezTo>
                      <a:pt x="389" y="112"/>
                      <a:pt x="378" y="99"/>
                      <a:pt x="378" y="85"/>
                    </a:cubicBezTo>
                    <a:cubicBezTo>
                      <a:pt x="378" y="0"/>
                      <a:pt x="378" y="0"/>
                      <a:pt x="378" y="0"/>
                    </a:cubicBezTo>
                    <a:cubicBezTo>
                      <a:pt x="336" y="14"/>
                      <a:pt x="291" y="22"/>
                      <a:pt x="243" y="22"/>
                    </a:cubicBezTo>
                    <a:cubicBezTo>
                      <a:pt x="195" y="22"/>
                      <a:pt x="150" y="14"/>
                      <a:pt x="108" y="0"/>
                    </a:cubicBezTo>
                    <a:cubicBezTo>
                      <a:pt x="108" y="85"/>
                      <a:pt x="108" y="85"/>
                      <a:pt x="108" y="85"/>
                    </a:cubicBezTo>
                    <a:cubicBezTo>
                      <a:pt x="108" y="99"/>
                      <a:pt x="98" y="112"/>
                      <a:pt x="83" y="115"/>
                    </a:cubicBezTo>
                    <a:cubicBezTo>
                      <a:pt x="0" y="131"/>
                      <a:pt x="0" y="131"/>
                      <a:pt x="0" y="131"/>
                    </a:cubicBezTo>
                    <a:cubicBezTo>
                      <a:pt x="60" y="178"/>
                      <a:pt x="148" y="206"/>
                      <a:pt x="243" y="206"/>
                    </a:cubicBezTo>
                    <a:cubicBezTo>
                      <a:pt x="338" y="206"/>
                      <a:pt x="426" y="178"/>
                      <a:pt x="486" y="131"/>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82"/>
              <p:cNvSpPr/>
              <p:nvPr userDrawn="1"/>
            </p:nvSpPr>
            <p:spPr bwMode="auto">
              <a:xfrm>
                <a:off x="7073730" y="4219760"/>
                <a:ext cx="428625" cy="307975"/>
              </a:xfrm>
              <a:custGeom>
                <a:avLst/>
                <a:gdLst>
                  <a:gd name="T0" fmla="*/ 1144 w 1197"/>
                  <a:gd name="T1" fmla="*/ 106 h 856"/>
                  <a:gd name="T2" fmla="*/ 863 w 1197"/>
                  <a:gd name="T3" fmla="*/ 58 h 856"/>
                  <a:gd name="T4" fmla="*/ 0 w 1197"/>
                  <a:gd name="T5" fmla="*/ 593 h 856"/>
                  <a:gd name="T6" fmla="*/ 91 w 1197"/>
                  <a:gd name="T7" fmla="*/ 856 h 856"/>
                  <a:gd name="T8" fmla="*/ 1061 w 1197"/>
                  <a:gd name="T9" fmla="*/ 438 h 856"/>
                  <a:gd name="T10" fmla="*/ 1176 w 1197"/>
                  <a:gd name="T11" fmla="*/ 320 h 856"/>
                  <a:gd name="T12" fmla="*/ 1174 w 1197"/>
                  <a:gd name="T13" fmla="*/ 155 h 856"/>
                  <a:gd name="T14" fmla="*/ 1144 w 1197"/>
                  <a:gd name="T15" fmla="*/ 106 h 8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7" h="856">
                    <a:moveTo>
                      <a:pt x="1144" y="106"/>
                    </a:moveTo>
                    <a:cubicBezTo>
                      <a:pt x="1077" y="21"/>
                      <a:pt x="956" y="0"/>
                      <a:pt x="863" y="58"/>
                    </a:cubicBezTo>
                    <a:cubicBezTo>
                      <a:pt x="0" y="593"/>
                      <a:pt x="0" y="593"/>
                      <a:pt x="0" y="593"/>
                    </a:cubicBezTo>
                    <a:cubicBezTo>
                      <a:pt x="91" y="856"/>
                      <a:pt x="91" y="856"/>
                      <a:pt x="91" y="856"/>
                    </a:cubicBezTo>
                    <a:cubicBezTo>
                      <a:pt x="1061" y="438"/>
                      <a:pt x="1061" y="438"/>
                      <a:pt x="1061" y="438"/>
                    </a:cubicBezTo>
                    <a:cubicBezTo>
                      <a:pt x="1114" y="415"/>
                      <a:pt x="1155" y="373"/>
                      <a:pt x="1176" y="320"/>
                    </a:cubicBezTo>
                    <a:cubicBezTo>
                      <a:pt x="1197" y="266"/>
                      <a:pt x="1196" y="208"/>
                      <a:pt x="1174" y="155"/>
                    </a:cubicBezTo>
                    <a:cubicBezTo>
                      <a:pt x="1166" y="137"/>
                      <a:pt x="1156" y="121"/>
                      <a:pt x="1144" y="106"/>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83"/>
              <p:cNvSpPr/>
              <p:nvPr userDrawn="1"/>
            </p:nvSpPr>
            <p:spPr bwMode="auto">
              <a:xfrm>
                <a:off x="7002462" y="4572000"/>
                <a:ext cx="174625" cy="92075"/>
              </a:xfrm>
              <a:custGeom>
                <a:avLst/>
                <a:gdLst>
                  <a:gd name="T0" fmla="*/ 130 w 486"/>
                  <a:gd name="T1" fmla="*/ 0 h 254"/>
                  <a:gd name="T2" fmla="*/ 46 w 486"/>
                  <a:gd name="T3" fmla="*/ 33 h 254"/>
                  <a:gd name="T4" fmla="*/ 40 w 486"/>
                  <a:gd name="T5" fmla="*/ 38 h 254"/>
                  <a:gd name="T6" fmla="*/ 1 w 486"/>
                  <a:gd name="T7" fmla="*/ 125 h 254"/>
                  <a:gd name="T8" fmla="*/ 35 w 486"/>
                  <a:gd name="T9" fmla="*/ 213 h 254"/>
                  <a:gd name="T10" fmla="*/ 136 w 486"/>
                  <a:gd name="T11" fmla="*/ 250 h 254"/>
                  <a:gd name="T12" fmla="*/ 486 w 486"/>
                  <a:gd name="T13" fmla="*/ 146 h 254"/>
                  <a:gd name="T14" fmla="*/ 435 w 486"/>
                  <a:gd name="T15" fmla="*/ 0 h 254"/>
                  <a:gd name="T16" fmla="*/ 130 w 486"/>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6" h="254">
                    <a:moveTo>
                      <a:pt x="130" y="0"/>
                    </a:moveTo>
                    <a:cubicBezTo>
                      <a:pt x="98" y="0"/>
                      <a:pt x="69" y="11"/>
                      <a:pt x="46" y="33"/>
                    </a:cubicBezTo>
                    <a:cubicBezTo>
                      <a:pt x="40" y="38"/>
                      <a:pt x="40" y="38"/>
                      <a:pt x="40" y="38"/>
                    </a:cubicBezTo>
                    <a:cubicBezTo>
                      <a:pt x="16" y="61"/>
                      <a:pt x="2" y="91"/>
                      <a:pt x="1" y="125"/>
                    </a:cubicBezTo>
                    <a:cubicBezTo>
                      <a:pt x="0" y="158"/>
                      <a:pt x="12" y="189"/>
                      <a:pt x="35" y="213"/>
                    </a:cubicBezTo>
                    <a:cubicBezTo>
                      <a:pt x="62" y="240"/>
                      <a:pt x="98" y="254"/>
                      <a:pt x="136" y="250"/>
                    </a:cubicBezTo>
                    <a:cubicBezTo>
                      <a:pt x="230" y="240"/>
                      <a:pt x="395" y="214"/>
                      <a:pt x="486" y="146"/>
                    </a:cubicBezTo>
                    <a:cubicBezTo>
                      <a:pt x="435" y="0"/>
                      <a:pt x="435" y="0"/>
                      <a:pt x="435" y="0"/>
                    </a:cubicBezTo>
                    <a:lnTo>
                      <a:pt x="130" y="0"/>
                    </a:ln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84"/>
              <p:cNvSpPr/>
              <p:nvPr userDrawn="1"/>
            </p:nvSpPr>
            <p:spPr bwMode="auto">
              <a:xfrm>
                <a:off x="7251699" y="4116388"/>
                <a:ext cx="153987" cy="266700"/>
              </a:xfrm>
              <a:custGeom>
                <a:avLst/>
                <a:gdLst>
                  <a:gd name="T0" fmla="*/ 426 w 426"/>
                  <a:gd name="T1" fmla="*/ 589 h 745"/>
                  <a:gd name="T2" fmla="*/ 356 w 426"/>
                  <a:gd name="T3" fmla="*/ 479 h 745"/>
                  <a:gd name="T4" fmla="*/ 349 w 426"/>
                  <a:gd name="T5" fmla="*/ 371 h 745"/>
                  <a:gd name="T6" fmla="*/ 407 w 426"/>
                  <a:gd name="T7" fmla="*/ 249 h 745"/>
                  <a:gd name="T8" fmla="*/ 423 w 426"/>
                  <a:gd name="T9" fmla="*/ 238 h 745"/>
                  <a:gd name="T10" fmla="*/ 426 w 426"/>
                  <a:gd name="T11" fmla="*/ 236 h 745"/>
                  <a:gd name="T12" fmla="*/ 426 w 426"/>
                  <a:gd name="T13" fmla="*/ 0 h 745"/>
                  <a:gd name="T14" fmla="*/ 0 w 426"/>
                  <a:gd name="T15" fmla="*/ 97 h 745"/>
                  <a:gd name="T16" fmla="*/ 0 w 426"/>
                  <a:gd name="T17" fmla="*/ 745 h 745"/>
                  <a:gd name="T18" fmla="*/ 426 w 426"/>
                  <a:gd name="T19" fmla="*/ 648 h 745"/>
                  <a:gd name="T20" fmla="*/ 426 w 426"/>
                  <a:gd name="T21" fmla="*/ 589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6" h="745">
                    <a:moveTo>
                      <a:pt x="426" y="589"/>
                    </a:moveTo>
                    <a:cubicBezTo>
                      <a:pt x="387" y="567"/>
                      <a:pt x="360" y="526"/>
                      <a:pt x="356" y="479"/>
                    </a:cubicBezTo>
                    <a:cubicBezTo>
                      <a:pt x="349" y="371"/>
                      <a:pt x="349" y="371"/>
                      <a:pt x="349" y="371"/>
                    </a:cubicBezTo>
                    <a:cubicBezTo>
                      <a:pt x="346" y="324"/>
                      <a:pt x="368" y="277"/>
                      <a:pt x="407" y="249"/>
                    </a:cubicBezTo>
                    <a:cubicBezTo>
                      <a:pt x="423" y="238"/>
                      <a:pt x="423" y="238"/>
                      <a:pt x="423" y="238"/>
                    </a:cubicBezTo>
                    <a:cubicBezTo>
                      <a:pt x="424" y="237"/>
                      <a:pt x="425" y="237"/>
                      <a:pt x="426" y="236"/>
                    </a:cubicBezTo>
                    <a:cubicBezTo>
                      <a:pt x="426" y="0"/>
                      <a:pt x="426" y="0"/>
                      <a:pt x="426" y="0"/>
                    </a:cubicBezTo>
                    <a:cubicBezTo>
                      <a:pt x="0" y="97"/>
                      <a:pt x="0" y="97"/>
                      <a:pt x="0" y="97"/>
                    </a:cubicBezTo>
                    <a:cubicBezTo>
                      <a:pt x="0" y="745"/>
                      <a:pt x="0" y="745"/>
                      <a:pt x="0" y="745"/>
                    </a:cubicBezTo>
                    <a:cubicBezTo>
                      <a:pt x="426" y="648"/>
                      <a:pt x="426" y="648"/>
                      <a:pt x="426" y="648"/>
                    </a:cubicBezTo>
                    <a:lnTo>
                      <a:pt x="426" y="589"/>
                    </a:ln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85"/>
              <p:cNvSpPr/>
              <p:nvPr userDrawn="1"/>
            </p:nvSpPr>
            <p:spPr bwMode="auto">
              <a:xfrm>
                <a:off x="7324724" y="4579938"/>
                <a:ext cx="153987" cy="84138"/>
              </a:xfrm>
              <a:custGeom>
                <a:avLst/>
                <a:gdLst>
                  <a:gd name="T0" fmla="*/ 386 w 432"/>
                  <a:gd name="T1" fmla="*/ 14 h 235"/>
                  <a:gd name="T2" fmla="*/ 368 w 432"/>
                  <a:gd name="T3" fmla="*/ 0 h 235"/>
                  <a:gd name="T4" fmla="*/ 0 w 432"/>
                  <a:gd name="T5" fmla="*/ 159 h 235"/>
                  <a:gd name="T6" fmla="*/ 296 w 432"/>
                  <a:gd name="T7" fmla="*/ 231 h 235"/>
                  <a:gd name="T8" fmla="*/ 397 w 432"/>
                  <a:gd name="T9" fmla="*/ 194 h 235"/>
                  <a:gd name="T10" fmla="*/ 431 w 432"/>
                  <a:gd name="T11" fmla="*/ 106 h 235"/>
                  <a:gd name="T12" fmla="*/ 392 w 432"/>
                  <a:gd name="T13" fmla="*/ 19 h 235"/>
                  <a:gd name="T14" fmla="*/ 386 w 432"/>
                  <a:gd name="T15" fmla="*/ 14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2" h="235">
                    <a:moveTo>
                      <a:pt x="386" y="14"/>
                    </a:moveTo>
                    <a:cubicBezTo>
                      <a:pt x="381" y="8"/>
                      <a:pt x="375" y="4"/>
                      <a:pt x="368" y="0"/>
                    </a:cubicBezTo>
                    <a:cubicBezTo>
                      <a:pt x="0" y="159"/>
                      <a:pt x="0" y="159"/>
                      <a:pt x="0" y="159"/>
                    </a:cubicBezTo>
                    <a:cubicBezTo>
                      <a:pt x="94" y="204"/>
                      <a:pt x="221" y="223"/>
                      <a:pt x="296" y="231"/>
                    </a:cubicBezTo>
                    <a:cubicBezTo>
                      <a:pt x="334" y="235"/>
                      <a:pt x="371" y="221"/>
                      <a:pt x="397" y="194"/>
                    </a:cubicBezTo>
                    <a:cubicBezTo>
                      <a:pt x="420" y="170"/>
                      <a:pt x="432" y="139"/>
                      <a:pt x="431" y="106"/>
                    </a:cubicBezTo>
                    <a:cubicBezTo>
                      <a:pt x="430" y="72"/>
                      <a:pt x="416" y="42"/>
                      <a:pt x="392" y="19"/>
                    </a:cubicBezTo>
                    <a:lnTo>
                      <a:pt x="386" y="14"/>
                    </a:ln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86"/>
              <p:cNvSpPr/>
              <p:nvPr userDrawn="1"/>
            </p:nvSpPr>
            <p:spPr bwMode="auto">
              <a:xfrm>
                <a:off x="7399336" y="4214813"/>
                <a:ext cx="65087" cy="96838"/>
              </a:xfrm>
              <a:custGeom>
                <a:avLst/>
                <a:gdLst>
                  <a:gd name="T0" fmla="*/ 86 w 183"/>
                  <a:gd name="T1" fmla="*/ 273 h 273"/>
                  <a:gd name="T2" fmla="*/ 162 w 183"/>
                  <a:gd name="T3" fmla="*/ 207 h 273"/>
                  <a:gd name="T4" fmla="*/ 179 w 183"/>
                  <a:gd name="T5" fmla="*/ 94 h 273"/>
                  <a:gd name="T6" fmla="*/ 149 w 183"/>
                  <a:gd name="T7" fmla="*/ 21 h 273"/>
                  <a:gd name="T8" fmla="*/ 141 w 183"/>
                  <a:gd name="T9" fmla="*/ 15 h 273"/>
                  <a:gd name="T10" fmla="*/ 95 w 183"/>
                  <a:gd name="T11" fmla="*/ 0 h 273"/>
                  <a:gd name="T12" fmla="*/ 50 w 183"/>
                  <a:gd name="T13" fmla="*/ 14 h 273"/>
                  <a:gd name="T14" fmla="*/ 34 w 183"/>
                  <a:gd name="T15" fmla="*/ 25 h 273"/>
                  <a:gd name="T16" fmla="*/ 1 w 183"/>
                  <a:gd name="T17" fmla="*/ 93 h 273"/>
                  <a:gd name="T18" fmla="*/ 9 w 183"/>
                  <a:gd name="T19" fmla="*/ 201 h 273"/>
                  <a:gd name="T20" fmla="*/ 86 w 183"/>
                  <a:gd name="T2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273">
                    <a:moveTo>
                      <a:pt x="86" y="273"/>
                    </a:moveTo>
                    <a:cubicBezTo>
                      <a:pt x="124" y="273"/>
                      <a:pt x="156" y="245"/>
                      <a:pt x="162" y="207"/>
                    </a:cubicBezTo>
                    <a:cubicBezTo>
                      <a:pt x="179" y="94"/>
                      <a:pt x="179" y="94"/>
                      <a:pt x="179" y="94"/>
                    </a:cubicBezTo>
                    <a:cubicBezTo>
                      <a:pt x="183" y="66"/>
                      <a:pt x="172" y="38"/>
                      <a:pt x="149" y="21"/>
                    </a:cubicBezTo>
                    <a:cubicBezTo>
                      <a:pt x="141" y="15"/>
                      <a:pt x="141" y="15"/>
                      <a:pt x="141" y="15"/>
                    </a:cubicBezTo>
                    <a:cubicBezTo>
                      <a:pt x="127" y="5"/>
                      <a:pt x="111" y="0"/>
                      <a:pt x="95" y="0"/>
                    </a:cubicBezTo>
                    <a:cubicBezTo>
                      <a:pt x="79" y="0"/>
                      <a:pt x="63" y="4"/>
                      <a:pt x="50" y="14"/>
                    </a:cubicBezTo>
                    <a:cubicBezTo>
                      <a:pt x="34" y="25"/>
                      <a:pt x="34" y="25"/>
                      <a:pt x="34" y="25"/>
                    </a:cubicBezTo>
                    <a:cubicBezTo>
                      <a:pt x="12" y="41"/>
                      <a:pt x="0" y="67"/>
                      <a:pt x="1" y="93"/>
                    </a:cubicBezTo>
                    <a:cubicBezTo>
                      <a:pt x="9" y="201"/>
                      <a:pt x="9" y="201"/>
                      <a:pt x="9" y="201"/>
                    </a:cubicBezTo>
                    <a:cubicBezTo>
                      <a:pt x="11" y="241"/>
                      <a:pt x="45" y="273"/>
                      <a:pt x="86" y="273"/>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87"/>
              <p:cNvSpPr/>
              <p:nvPr userDrawn="1"/>
            </p:nvSpPr>
            <p:spPr bwMode="auto">
              <a:xfrm>
                <a:off x="6864349" y="4359275"/>
                <a:ext cx="355600" cy="195263"/>
              </a:xfrm>
              <a:custGeom>
                <a:avLst/>
                <a:gdLst>
                  <a:gd name="T0" fmla="*/ 516 w 992"/>
                  <a:gd name="T1" fmla="*/ 533 h 546"/>
                  <a:gd name="T2" fmla="*/ 835 w 992"/>
                  <a:gd name="T3" fmla="*/ 533 h 546"/>
                  <a:gd name="T4" fmla="*/ 992 w 992"/>
                  <a:gd name="T5" fmla="*/ 436 h 546"/>
                  <a:gd name="T6" fmla="*/ 358 w 992"/>
                  <a:gd name="T7" fmla="*/ 42 h 546"/>
                  <a:gd name="T8" fmla="*/ 180 w 992"/>
                  <a:gd name="T9" fmla="*/ 19 h 546"/>
                  <a:gd name="T10" fmla="*/ 47 w 992"/>
                  <a:gd name="T11" fmla="*/ 139 h 546"/>
                  <a:gd name="T12" fmla="*/ 159 w 992"/>
                  <a:gd name="T13" fmla="*/ 422 h 546"/>
                  <a:gd name="T14" fmla="*/ 448 w 992"/>
                  <a:gd name="T15" fmla="*/ 546 h 546"/>
                  <a:gd name="T16" fmla="*/ 516 w 992"/>
                  <a:gd name="T17" fmla="*/ 533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2" h="546">
                    <a:moveTo>
                      <a:pt x="516" y="533"/>
                    </a:moveTo>
                    <a:cubicBezTo>
                      <a:pt x="835" y="533"/>
                      <a:pt x="835" y="533"/>
                      <a:pt x="835" y="533"/>
                    </a:cubicBezTo>
                    <a:cubicBezTo>
                      <a:pt x="992" y="436"/>
                      <a:pt x="992" y="436"/>
                      <a:pt x="992" y="436"/>
                    </a:cubicBezTo>
                    <a:cubicBezTo>
                      <a:pt x="358" y="42"/>
                      <a:pt x="358" y="42"/>
                      <a:pt x="358" y="42"/>
                    </a:cubicBezTo>
                    <a:cubicBezTo>
                      <a:pt x="304" y="9"/>
                      <a:pt x="240" y="0"/>
                      <a:pt x="180" y="19"/>
                    </a:cubicBezTo>
                    <a:cubicBezTo>
                      <a:pt x="120" y="38"/>
                      <a:pt x="72" y="82"/>
                      <a:pt x="47" y="139"/>
                    </a:cubicBezTo>
                    <a:cubicBezTo>
                      <a:pt x="0" y="248"/>
                      <a:pt x="50" y="375"/>
                      <a:pt x="159" y="422"/>
                    </a:cubicBezTo>
                    <a:cubicBezTo>
                      <a:pt x="448" y="546"/>
                      <a:pt x="448" y="546"/>
                      <a:pt x="448" y="546"/>
                    </a:cubicBezTo>
                    <a:cubicBezTo>
                      <a:pt x="469" y="538"/>
                      <a:pt x="492" y="533"/>
                      <a:pt x="516" y="533"/>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88"/>
              <p:cNvSpPr>
                <a:spLocks noEditPoints="1"/>
              </p:cNvSpPr>
              <p:nvPr userDrawn="1"/>
            </p:nvSpPr>
            <p:spPr bwMode="auto">
              <a:xfrm>
                <a:off x="6838949" y="3624264"/>
                <a:ext cx="792162" cy="1062038"/>
              </a:xfrm>
              <a:custGeom>
                <a:avLst/>
                <a:gdLst>
                  <a:gd name="T0" fmla="*/ 2076 w 2210"/>
                  <a:gd name="T1" fmla="*/ 1774 h 2962"/>
                  <a:gd name="T2" fmla="*/ 1317 w 2210"/>
                  <a:gd name="T3" fmla="*/ 927 h 2962"/>
                  <a:gd name="T4" fmla="*/ 1574 w 2210"/>
                  <a:gd name="T5" fmla="*/ 496 h 2962"/>
                  <a:gd name="T6" fmla="*/ 667 w 2210"/>
                  <a:gd name="T7" fmla="*/ 496 h 2962"/>
                  <a:gd name="T8" fmla="*/ 924 w 2210"/>
                  <a:gd name="T9" fmla="*/ 927 h 2962"/>
                  <a:gd name="T10" fmla="*/ 164 w 2210"/>
                  <a:gd name="T11" fmla="*/ 1774 h 2962"/>
                  <a:gd name="T12" fmla="*/ 205 w 2210"/>
                  <a:gd name="T13" fmla="*/ 2528 h 2962"/>
                  <a:gd name="T14" fmla="*/ 447 w 2210"/>
                  <a:gd name="T15" fmla="*/ 2900 h 2962"/>
                  <a:gd name="T16" fmla="*/ 994 w 2210"/>
                  <a:gd name="T17" fmla="*/ 2941 h 2962"/>
                  <a:gd name="T18" fmla="*/ 1281 w 2210"/>
                  <a:gd name="T19" fmla="*/ 2853 h 2962"/>
                  <a:gd name="T20" fmla="*/ 1845 w 2210"/>
                  <a:gd name="T21" fmla="*/ 2768 h 2962"/>
                  <a:gd name="T22" fmla="*/ 2183 w 2210"/>
                  <a:gd name="T23" fmla="*/ 2376 h 2962"/>
                  <a:gd name="T24" fmla="*/ 1514 w 2210"/>
                  <a:gd name="T25" fmla="*/ 444 h 2962"/>
                  <a:gd name="T26" fmla="*/ 1212 w 2210"/>
                  <a:gd name="T27" fmla="*/ 300 h 2962"/>
                  <a:gd name="T28" fmla="*/ 980 w 2210"/>
                  <a:gd name="T29" fmla="*/ 292 h 2962"/>
                  <a:gd name="T30" fmla="*/ 729 w 2210"/>
                  <a:gd name="T31" fmla="*/ 443 h 2962"/>
                  <a:gd name="T32" fmla="*/ 771 w 2210"/>
                  <a:gd name="T33" fmla="*/ 640 h 2962"/>
                  <a:gd name="T34" fmla="*/ 747 w 2210"/>
                  <a:gd name="T35" fmla="*/ 503 h 2962"/>
                  <a:gd name="T36" fmla="*/ 1382 w 2210"/>
                  <a:gd name="T37" fmla="*/ 490 h 2962"/>
                  <a:gd name="T38" fmla="*/ 1504 w 2210"/>
                  <a:gd name="T39" fmla="*/ 619 h 2962"/>
                  <a:gd name="T40" fmla="*/ 790 w 2210"/>
                  <a:gd name="T41" fmla="*/ 660 h 2962"/>
                  <a:gd name="T42" fmla="*/ 1120 w 2210"/>
                  <a:gd name="T43" fmla="*/ 976 h 2962"/>
                  <a:gd name="T44" fmla="*/ 1363 w 2210"/>
                  <a:gd name="T45" fmla="*/ 1085 h 2962"/>
                  <a:gd name="T46" fmla="*/ 221 w 2210"/>
                  <a:gd name="T47" fmla="*/ 1798 h 2962"/>
                  <a:gd name="T48" fmla="*/ 1120 w 2210"/>
                  <a:gd name="T49" fmla="*/ 1222 h 2962"/>
                  <a:gd name="T50" fmla="*/ 2019 w 2210"/>
                  <a:gd name="T51" fmla="*/ 1798 h 2962"/>
                  <a:gd name="T52" fmla="*/ 1782 w 2210"/>
                  <a:gd name="T53" fmla="*/ 1863 h 2962"/>
                  <a:gd name="T54" fmla="*/ 1895 w 2210"/>
                  <a:gd name="T55" fmla="*/ 1649 h 2962"/>
                  <a:gd name="T56" fmla="*/ 1638 w 2210"/>
                  <a:gd name="T57" fmla="*/ 1585 h 2962"/>
                  <a:gd name="T58" fmla="*/ 1120 w 2210"/>
                  <a:gd name="T59" fmla="*/ 1413 h 2962"/>
                  <a:gd name="T60" fmla="*/ 602 w 2210"/>
                  <a:gd name="T61" fmla="*/ 1585 h 2962"/>
                  <a:gd name="T62" fmla="*/ 465 w 2210"/>
                  <a:gd name="T63" fmla="*/ 1649 h 2962"/>
                  <a:gd name="T64" fmla="*/ 441 w 2210"/>
                  <a:gd name="T65" fmla="*/ 1750 h 2962"/>
                  <a:gd name="T66" fmla="*/ 245 w 2210"/>
                  <a:gd name="T67" fmla="*/ 1943 h 2962"/>
                  <a:gd name="T68" fmla="*/ 692 w 2210"/>
                  <a:gd name="T69" fmla="*/ 2089 h 2962"/>
                  <a:gd name="T70" fmla="*/ 1126 w 2210"/>
                  <a:gd name="T71" fmla="*/ 2185 h 2962"/>
                  <a:gd name="T72" fmla="*/ 1484 w 2210"/>
                  <a:gd name="T73" fmla="*/ 2224 h 2962"/>
                  <a:gd name="T74" fmla="*/ 920 w 2210"/>
                  <a:gd name="T75" fmla="*/ 2325 h 2962"/>
                  <a:gd name="T76" fmla="*/ 630 w 2210"/>
                  <a:gd name="T77" fmla="*/ 2075 h 2962"/>
                  <a:gd name="T78" fmla="*/ 600 w 2210"/>
                  <a:gd name="T79" fmla="*/ 1980 h 2962"/>
                  <a:gd name="T80" fmla="*/ 595 w 2210"/>
                  <a:gd name="T81" fmla="*/ 1919 h 2962"/>
                  <a:gd name="T82" fmla="*/ 540 w 2210"/>
                  <a:gd name="T83" fmla="*/ 1661 h 2962"/>
                  <a:gd name="T84" fmla="*/ 672 w 2210"/>
                  <a:gd name="T85" fmla="*/ 1847 h 2962"/>
                  <a:gd name="T86" fmla="*/ 740 w 2210"/>
                  <a:gd name="T87" fmla="*/ 1743 h 2962"/>
                  <a:gd name="T88" fmla="*/ 664 w 2210"/>
                  <a:gd name="T89" fmla="*/ 1372 h 2962"/>
                  <a:gd name="T90" fmla="*/ 664 w 2210"/>
                  <a:gd name="T91" fmla="*/ 1961 h 2962"/>
                  <a:gd name="T92" fmla="*/ 1577 w 2210"/>
                  <a:gd name="T93" fmla="*/ 1608 h 2962"/>
                  <a:gd name="T94" fmla="*/ 1507 w 2210"/>
                  <a:gd name="T95" fmla="*/ 1851 h 2962"/>
                  <a:gd name="T96" fmla="*/ 1569 w 2210"/>
                  <a:gd name="T97" fmla="*/ 1847 h 2962"/>
                  <a:gd name="T98" fmla="*/ 1655 w 2210"/>
                  <a:gd name="T99" fmla="*/ 1646 h 2962"/>
                  <a:gd name="T100" fmla="*/ 1722 w 2210"/>
                  <a:gd name="T101" fmla="*/ 1853 h 2962"/>
                  <a:gd name="T102" fmla="*/ 1614 w 2210"/>
                  <a:gd name="T103" fmla="*/ 2074 h 2962"/>
                  <a:gd name="T104" fmla="*/ 1799 w 2210"/>
                  <a:gd name="T105" fmla="*/ 2029 h 2962"/>
                  <a:gd name="T106" fmla="*/ 229 w 2210"/>
                  <a:gd name="T107" fmla="*/ 2472 h 2962"/>
                  <a:gd name="T108" fmla="*/ 1062 w 2210"/>
                  <a:gd name="T109" fmla="*/ 2486 h 2962"/>
                  <a:gd name="T110" fmla="*/ 229 w 2210"/>
                  <a:gd name="T111" fmla="*/ 2472 h 2962"/>
                  <a:gd name="T112" fmla="*/ 496 w 2210"/>
                  <a:gd name="T113" fmla="*/ 2683 h 2962"/>
                  <a:gd name="T114" fmla="*/ 942 w 2210"/>
                  <a:gd name="T115" fmla="*/ 2791 h 2962"/>
                  <a:gd name="T116" fmla="*/ 1352 w 2210"/>
                  <a:gd name="T117" fmla="*/ 2823 h 2962"/>
                  <a:gd name="T118" fmla="*/ 1783 w 2210"/>
                  <a:gd name="T119" fmla="*/ 2770 h 2962"/>
                  <a:gd name="T120" fmla="*/ 1041 w 2210"/>
                  <a:gd name="T121" fmla="*/ 2890 h 2962"/>
                  <a:gd name="T122" fmla="*/ 2124 w 2210"/>
                  <a:gd name="T123" fmla="*/ 2189 h 2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10" h="2962">
                    <a:moveTo>
                      <a:pt x="2142" y="2102"/>
                    </a:moveTo>
                    <a:cubicBezTo>
                      <a:pt x="2107" y="2058"/>
                      <a:pt x="2061" y="2027"/>
                      <a:pt x="2011" y="2011"/>
                    </a:cubicBezTo>
                    <a:cubicBezTo>
                      <a:pt x="2021" y="2003"/>
                      <a:pt x="2031" y="1994"/>
                      <a:pt x="2040" y="1984"/>
                    </a:cubicBezTo>
                    <a:cubicBezTo>
                      <a:pt x="2093" y="1926"/>
                      <a:pt x="2106" y="1846"/>
                      <a:pt x="2076" y="1774"/>
                    </a:cubicBezTo>
                    <a:cubicBezTo>
                      <a:pt x="1870" y="1290"/>
                      <a:pt x="1870" y="1290"/>
                      <a:pt x="1870" y="1290"/>
                    </a:cubicBezTo>
                    <a:cubicBezTo>
                      <a:pt x="1822" y="1176"/>
                      <a:pt x="1719" y="1093"/>
                      <a:pt x="1597" y="1068"/>
                    </a:cubicBezTo>
                    <a:cubicBezTo>
                      <a:pt x="1317" y="1013"/>
                      <a:pt x="1317" y="1013"/>
                      <a:pt x="1317" y="1013"/>
                    </a:cubicBezTo>
                    <a:cubicBezTo>
                      <a:pt x="1317" y="927"/>
                      <a:pt x="1317" y="927"/>
                      <a:pt x="1317" y="927"/>
                    </a:cubicBezTo>
                    <a:cubicBezTo>
                      <a:pt x="1404" y="879"/>
                      <a:pt x="1471" y="797"/>
                      <a:pt x="1505" y="691"/>
                    </a:cubicBezTo>
                    <a:cubicBezTo>
                      <a:pt x="1520" y="684"/>
                      <a:pt x="1533" y="676"/>
                      <a:pt x="1545" y="665"/>
                    </a:cubicBezTo>
                    <a:cubicBezTo>
                      <a:pt x="1589" y="626"/>
                      <a:pt x="1606" y="562"/>
                      <a:pt x="1584" y="514"/>
                    </a:cubicBezTo>
                    <a:cubicBezTo>
                      <a:pt x="1581" y="507"/>
                      <a:pt x="1577" y="502"/>
                      <a:pt x="1574" y="496"/>
                    </a:cubicBezTo>
                    <a:cubicBezTo>
                      <a:pt x="1575" y="482"/>
                      <a:pt x="1575" y="469"/>
                      <a:pt x="1575" y="455"/>
                    </a:cubicBezTo>
                    <a:cubicBezTo>
                      <a:pt x="1575" y="204"/>
                      <a:pt x="1371" y="0"/>
                      <a:pt x="1120" y="0"/>
                    </a:cubicBezTo>
                    <a:cubicBezTo>
                      <a:pt x="869" y="0"/>
                      <a:pt x="665" y="204"/>
                      <a:pt x="665" y="455"/>
                    </a:cubicBezTo>
                    <a:cubicBezTo>
                      <a:pt x="665" y="469"/>
                      <a:pt x="666" y="482"/>
                      <a:pt x="667" y="496"/>
                    </a:cubicBezTo>
                    <a:cubicBezTo>
                      <a:pt x="663" y="502"/>
                      <a:pt x="659" y="507"/>
                      <a:pt x="657" y="514"/>
                    </a:cubicBezTo>
                    <a:cubicBezTo>
                      <a:pt x="635" y="562"/>
                      <a:pt x="651" y="626"/>
                      <a:pt x="696" y="665"/>
                    </a:cubicBezTo>
                    <a:cubicBezTo>
                      <a:pt x="707" y="676"/>
                      <a:pt x="720" y="684"/>
                      <a:pt x="735" y="691"/>
                    </a:cubicBezTo>
                    <a:cubicBezTo>
                      <a:pt x="769" y="797"/>
                      <a:pt x="836" y="879"/>
                      <a:pt x="924" y="927"/>
                    </a:cubicBezTo>
                    <a:cubicBezTo>
                      <a:pt x="924" y="1013"/>
                      <a:pt x="924" y="1013"/>
                      <a:pt x="924" y="1013"/>
                    </a:cubicBezTo>
                    <a:cubicBezTo>
                      <a:pt x="644" y="1068"/>
                      <a:pt x="644" y="1068"/>
                      <a:pt x="644" y="1068"/>
                    </a:cubicBezTo>
                    <a:cubicBezTo>
                      <a:pt x="521" y="1093"/>
                      <a:pt x="419" y="1176"/>
                      <a:pt x="370" y="1290"/>
                    </a:cubicBezTo>
                    <a:cubicBezTo>
                      <a:pt x="164" y="1774"/>
                      <a:pt x="164" y="1774"/>
                      <a:pt x="164" y="1774"/>
                    </a:cubicBezTo>
                    <a:cubicBezTo>
                      <a:pt x="134" y="1846"/>
                      <a:pt x="147" y="1926"/>
                      <a:pt x="200" y="1984"/>
                    </a:cubicBezTo>
                    <a:cubicBezTo>
                      <a:pt x="209" y="1994"/>
                      <a:pt x="219" y="2003"/>
                      <a:pt x="230" y="2011"/>
                    </a:cubicBezTo>
                    <a:cubicBezTo>
                      <a:pt x="154" y="2036"/>
                      <a:pt x="92" y="2091"/>
                      <a:pt x="60" y="2165"/>
                    </a:cubicBezTo>
                    <a:cubicBezTo>
                      <a:pt x="0" y="2305"/>
                      <a:pt x="65" y="2468"/>
                      <a:pt x="205" y="2528"/>
                    </a:cubicBezTo>
                    <a:cubicBezTo>
                      <a:pt x="456" y="2636"/>
                      <a:pt x="456" y="2636"/>
                      <a:pt x="456" y="2636"/>
                    </a:cubicBezTo>
                    <a:cubicBezTo>
                      <a:pt x="454" y="2638"/>
                      <a:pt x="454" y="2638"/>
                      <a:pt x="454" y="2638"/>
                    </a:cubicBezTo>
                    <a:cubicBezTo>
                      <a:pt x="418" y="2672"/>
                      <a:pt x="397" y="2718"/>
                      <a:pt x="396" y="2768"/>
                    </a:cubicBezTo>
                    <a:cubicBezTo>
                      <a:pt x="394" y="2818"/>
                      <a:pt x="412" y="2865"/>
                      <a:pt x="447" y="2900"/>
                    </a:cubicBezTo>
                    <a:cubicBezTo>
                      <a:pt x="482" y="2937"/>
                      <a:pt x="529" y="2957"/>
                      <a:pt x="579" y="2957"/>
                    </a:cubicBezTo>
                    <a:cubicBezTo>
                      <a:pt x="586" y="2957"/>
                      <a:pt x="592" y="2957"/>
                      <a:pt x="599" y="2956"/>
                    </a:cubicBezTo>
                    <a:cubicBezTo>
                      <a:pt x="694" y="2946"/>
                      <a:pt x="858" y="2920"/>
                      <a:pt x="962" y="2851"/>
                    </a:cubicBezTo>
                    <a:cubicBezTo>
                      <a:pt x="994" y="2941"/>
                      <a:pt x="994" y="2941"/>
                      <a:pt x="994" y="2941"/>
                    </a:cubicBezTo>
                    <a:cubicBezTo>
                      <a:pt x="996" y="2949"/>
                      <a:pt x="1002" y="2956"/>
                      <a:pt x="1010" y="2959"/>
                    </a:cubicBezTo>
                    <a:cubicBezTo>
                      <a:pt x="1014" y="2961"/>
                      <a:pt x="1018" y="2962"/>
                      <a:pt x="1023" y="2962"/>
                    </a:cubicBezTo>
                    <a:cubicBezTo>
                      <a:pt x="1027" y="2962"/>
                      <a:pt x="1031" y="2961"/>
                      <a:pt x="1035" y="2960"/>
                    </a:cubicBezTo>
                    <a:cubicBezTo>
                      <a:pt x="1281" y="2853"/>
                      <a:pt x="1281" y="2853"/>
                      <a:pt x="1281" y="2853"/>
                    </a:cubicBezTo>
                    <a:cubicBezTo>
                      <a:pt x="1381" y="2917"/>
                      <a:pt x="1531" y="2944"/>
                      <a:pt x="1642" y="2956"/>
                    </a:cubicBezTo>
                    <a:cubicBezTo>
                      <a:pt x="1648" y="2957"/>
                      <a:pt x="1655" y="2957"/>
                      <a:pt x="1661" y="2957"/>
                    </a:cubicBezTo>
                    <a:cubicBezTo>
                      <a:pt x="1711" y="2957"/>
                      <a:pt x="1758" y="2937"/>
                      <a:pt x="1793" y="2900"/>
                    </a:cubicBezTo>
                    <a:cubicBezTo>
                      <a:pt x="1828" y="2865"/>
                      <a:pt x="1846" y="2818"/>
                      <a:pt x="1845" y="2768"/>
                    </a:cubicBezTo>
                    <a:cubicBezTo>
                      <a:pt x="1843" y="2718"/>
                      <a:pt x="1822" y="2672"/>
                      <a:pt x="1786" y="2638"/>
                    </a:cubicBezTo>
                    <a:cubicBezTo>
                      <a:pt x="1784" y="2636"/>
                      <a:pt x="1784" y="2636"/>
                      <a:pt x="1784" y="2636"/>
                    </a:cubicBezTo>
                    <a:cubicBezTo>
                      <a:pt x="2036" y="2528"/>
                      <a:pt x="2036" y="2528"/>
                      <a:pt x="2036" y="2528"/>
                    </a:cubicBezTo>
                    <a:cubicBezTo>
                      <a:pt x="2103" y="2499"/>
                      <a:pt x="2156" y="2445"/>
                      <a:pt x="2183" y="2376"/>
                    </a:cubicBezTo>
                    <a:cubicBezTo>
                      <a:pt x="2210" y="2308"/>
                      <a:pt x="2209" y="2233"/>
                      <a:pt x="2180" y="2165"/>
                    </a:cubicBezTo>
                    <a:cubicBezTo>
                      <a:pt x="2170" y="2142"/>
                      <a:pt x="2158" y="2121"/>
                      <a:pt x="2142" y="2102"/>
                    </a:cubicBezTo>
                    <a:close/>
                    <a:moveTo>
                      <a:pt x="1120" y="61"/>
                    </a:moveTo>
                    <a:cubicBezTo>
                      <a:pt x="1334" y="61"/>
                      <a:pt x="1508" y="232"/>
                      <a:pt x="1514" y="444"/>
                    </a:cubicBezTo>
                    <a:cubicBezTo>
                      <a:pt x="1513" y="444"/>
                      <a:pt x="1512" y="443"/>
                      <a:pt x="1511" y="443"/>
                    </a:cubicBezTo>
                    <a:cubicBezTo>
                      <a:pt x="1505" y="440"/>
                      <a:pt x="1499" y="439"/>
                      <a:pt x="1492" y="440"/>
                    </a:cubicBezTo>
                    <a:cubicBezTo>
                      <a:pt x="1485" y="441"/>
                      <a:pt x="1323" y="466"/>
                      <a:pt x="1271" y="283"/>
                    </a:cubicBezTo>
                    <a:cubicBezTo>
                      <a:pt x="1212" y="300"/>
                      <a:pt x="1212" y="300"/>
                      <a:pt x="1212" y="300"/>
                    </a:cubicBezTo>
                    <a:cubicBezTo>
                      <a:pt x="1219" y="323"/>
                      <a:pt x="1227" y="343"/>
                      <a:pt x="1236" y="362"/>
                    </a:cubicBezTo>
                    <a:cubicBezTo>
                      <a:pt x="1209" y="395"/>
                      <a:pt x="1166" y="415"/>
                      <a:pt x="1120" y="415"/>
                    </a:cubicBezTo>
                    <a:cubicBezTo>
                      <a:pt x="1074" y="415"/>
                      <a:pt x="1030" y="395"/>
                      <a:pt x="1004" y="361"/>
                    </a:cubicBezTo>
                    <a:cubicBezTo>
                      <a:pt x="988" y="340"/>
                      <a:pt x="980" y="316"/>
                      <a:pt x="980" y="292"/>
                    </a:cubicBezTo>
                    <a:cubicBezTo>
                      <a:pt x="918" y="292"/>
                      <a:pt x="918" y="292"/>
                      <a:pt x="918" y="292"/>
                    </a:cubicBezTo>
                    <a:cubicBezTo>
                      <a:pt x="918" y="317"/>
                      <a:pt x="924" y="342"/>
                      <a:pt x="935" y="365"/>
                    </a:cubicBezTo>
                    <a:cubicBezTo>
                      <a:pt x="862" y="475"/>
                      <a:pt x="757" y="442"/>
                      <a:pt x="753" y="441"/>
                    </a:cubicBezTo>
                    <a:cubicBezTo>
                      <a:pt x="745" y="438"/>
                      <a:pt x="737" y="439"/>
                      <a:pt x="729" y="443"/>
                    </a:cubicBezTo>
                    <a:cubicBezTo>
                      <a:pt x="728" y="443"/>
                      <a:pt x="727" y="444"/>
                      <a:pt x="727" y="444"/>
                    </a:cubicBezTo>
                    <a:cubicBezTo>
                      <a:pt x="732" y="232"/>
                      <a:pt x="907" y="61"/>
                      <a:pt x="1120" y="61"/>
                    </a:cubicBezTo>
                    <a:close/>
                    <a:moveTo>
                      <a:pt x="790" y="660"/>
                    </a:moveTo>
                    <a:cubicBezTo>
                      <a:pt x="787" y="651"/>
                      <a:pt x="780" y="644"/>
                      <a:pt x="771" y="640"/>
                    </a:cubicBezTo>
                    <a:cubicBezTo>
                      <a:pt x="757" y="635"/>
                      <a:pt x="746" y="628"/>
                      <a:pt x="736" y="619"/>
                    </a:cubicBezTo>
                    <a:cubicBezTo>
                      <a:pt x="712" y="598"/>
                      <a:pt x="702" y="563"/>
                      <a:pt x="713" y="539"/>
                    </a:cubicBezTo>
                    <a:cubicBezTo>
                      <a:pt x="716" y="532"/>
                      <a:pt x="721" y="525"/>
                      <a:pt x="727" y="519"/>
                    </a:cubicBezTo>
                    <a:cubicBezTo>
                      <a:pt x="733" y="513"/>
                      <a:pt x="739" y="508"/>
                      <a:pt x="747" y="503"/>
                    </a:cubicBezTo>
                    <a:cubicBezTo>
                      <a:pt x="802" y="516"/>
                      <a:pt x="900" y="510"/>
                      <a:pt x="972" y="417"/>
                    </a:cubicBezTo>
                    <a:cubicBezTo>
                      <a:pt x="1010" y="454"/>
                      <a:pt x="1064" y="476"/>
                      <a:pt x="1120" y="476"/>
                    </a:cubicBezTo>
                    <a:cubicBezTo>
                      <a:pt x="1178" y="476"/>
                      <a:pt x="1233" y="454"/>
                      <a:pt x="1271" y="415"/>
                    </a:cubicBezTo>
                    <a:cubicBezTo>
                      <a:pt x="1306" y="457"/>
                      <a:pt x="1347" y="478"/>
                      <a:pt x="1382" y="490"/>
                    </a:cubicBezTo>
                    <a:cubicBezTo>
                      <a:pt x="1429" y="505"/>
                      <a:pt x="1472" y="504"/>
                      <a:pt x="1492" y="502"/>
                    </a:cubicBezTo>
                    <a:cubicBezTo>
                      <a:pt x="1500" y="507"/>
                      <a:pt x="1507" y="512"/>
                      <a:pt x="1513" y="519"/>
                    </a:cubicBezTo>
                    <a:cubicBezTo>
                      <a:pt x="1520" y="525"/>
                      <a:pt x="1525" y="532"/>
                      <a:pt x="1528" y="539"/>
                    </a:cubicBezTo>
                    <a:cubicBezTo>
                      <a:pt x="1539" y="563"/>
                      <a:pt x="1528" y="598"/>
                      <a:pt x="1504" y="619"/>
                    </a:cubicBezTo>
                    <a:cubicBezTo>
                      <a:pt x="1495" y="628"/>
                      <a:pt x="1483" y="635"/>
                      <a:pt x="1469" y="640"/>
                    </a:cubicBezTo>
                    <a:cubicBezTo>
                      <a:pt x="1460" y="644"/>
                      <a:pt x="1453" y="651"/>
                      <a:pt x="1451" y="660"/>
                    </a:cubicBezTo>
                    <a:cubicBezTo>
                      <a:pt x="1405" y="817"/>
                      <a:pt x="1279" y="914"/>
                      <a:pt x="1120" y="914"/>
                    </a:cubicBezTo>
                    <a:cubicBezTo>
                      <a:pt x="962" y="914"/>
                      <a:pt x="835" y="817"/>
                      <a:pt x="790" y="660"/>
                    </a:cubicBezTo>
                    <a:close/>
                    <a:moveTo>
                      <a:pt x="960" y="1069"/>
                    </a:moveTo>
                    <a:cubicBezTo>
                      <a:pt x="975" y="1066"/>
                      <a:pt x="985" y="1053"/>
                      <a:pt x="985" y="1039"/>
                    </a:cubicBezTo>
                    <a:cubicBezTo>
                      <a:pt x="985" y="954"/>
                      <a:pt x="985" y="954"/>
                      <a:pt x="985" y="954"/>
                    </a:cubicBezTo>
                    <a:cubicBezTo>
                      <a:pt x="1027" y="968"/>
                      <a:pt x="1072" y="976"/>
                      <a:pt x="1120" y="976"/>
                    </a:cubicBezTo>
                    <a:cubicBezTo>
                      <a:pt x="1168" y="976"/>
                      <a:pt x="1213" y="968"/>
                      <a:pt x="1255" y="954"/>
                    </a:cubicBezTo>
                    <a:cubicBezTo>
                      <a:pt x="1255" y="1039"/>
                      <a:pt x="1255" y="1039"/>
                      <a:pt x="1255" y="1039"/>
                    </a:cubicBezTo>
                    <a:cubicBezTo>
                      <a:pt x="1255" y="1053"/>
                      <a:pt x="1266" y="1066"/>
                      <a:pt x="1280" y="1069"/>
                    </a:cubicBezTo>
                    <a:cubicBezTo>
                      <a:pt x="1363" y="1085"/>
                      <a:pt x="1363" y="1085"/>
                      <a:pt x="1363" y="1085"/>
                    </a:cubicBezTo>
                    <a:cubicBezTo>
                      <a:pt x="1303" y="1132"/>
                      <a:pt x="1215" y="1160"/>
                      <a:pt x="1120" y="1160"/>
                    </a:cubicBezTo>
                    <a:cubicBezTo>
                      <a:pt x="1025" y="1160"/>
                      <a:pt x="937" y="1132"/>
                      <a:pt x="877" y="1085"/>
                    </a:cubicBezTo>
                    <a:lnTo>
                      <a:pt x="960" y="1069"/>
                    </a:lnTo>
                    <a:close/>
                    <a:moveTo>
                      <a:pt x="221" y="1798"/>
                    </a:moveTo>
                    <a:cubicBezTo>
                      <a:pt x="426" y="1315"/>
                      <a:pt x="426" y="1315"/>
                      <a:pt x="426" y="1315"/>
                    </a:cubicBezTo>
                    <a:cubicBezTo>
                      <a:pt x="467" y="1218"/>
                      <a:pt x="553" y="1149"/>
                      <a:pt x="655" y="1129"/>
                    </a:cubicBezTo>
                    <a:cubicBezTo>
                      <a:pt x="803" y="1100"/>
                      <a:pt x="803" y="1100"/>
                      <a:pt x="803" y="1100"/>
                    </a:cubicBezTo>
                    <a:cubicBezTo>
                      <a:pt x="872" y="1175"/>
                      <a:pt x="992" y="1222"/>
                      <a:pt x="1120" y="1222"/>
                    </a:cubicBezTo>
                    <a:cubicBezTo>
                      <a:pt x="1249" y="1222"/>
                      <a:pt x="1368" y="1175"/>
                      <a:pt x="1437" y="1100"/>
                    </a:cubicBezTo>
                    <a:cubicBezTo>
                      <a:pt x="1585" y="1129"/>
                      <a:pt x="1585" y="1129"/>
                      <a:pt x="1585" y="1129"/>
                    </a:cubicBezTo>
                    <a:cubicBezTo>
                      <a:pt x="1687" y="1149"/>
                      <a:pt x="1773" y="1218"/>
                      <a:pt x="1814" y="1315"/>
                    </a:cubicBezTo>
                    <a:cubicBezTo>
                      <a:pt x="2019" y="1798"/>
                      <a:pt x="2019" y="1798"/>
                      <a:pt x="2019" y="1798"/>
                    </a:cubicBezTo>
                    <a:cubicBezTo>
                      <a:pt x="2040" y="1847"/>
                      <a:pt x="2031" y="1903"/>
                      <a:pt x="1995" y="1943"/>
                    </a:cubicBezTo>
                    <a:cubicBezTo>
                      <a:pt x="1959" y="1983"/>
                      <a:pt x="1904" y="1998"/>
                      <a:pt x="1853" y="1982"/>
                    </a:cubicBezTo>
                    <a:cubicBezTo>
                      <a:pt x="1737" y="1946"/>
                      <a:pt x="1737" y="1946"/>
                      <a:pt x="1737" y="1946"/>
                    </a:cubicBezTo>
                    <a:cubicBezTo>
                      <a:pt x="1761" y="1925"/>
                      <a:pt x="1777" y="1896"/>
                      <a:pt x="1782" y="1863"/>
                    </a:cubicBezTo>
                    <a:cubicBezTo>
                      <a:pt x="1800" y="1750"/>
                      <a:pt x="1800" y="1750"/>
                      <a:pt x="1800" y="1750"/>
                    </a:cubicBezTo>
                    <a:cubicBezTo>
                      <a:pt x="1802" y="1736"/>
                      <a:pt x="1802" y="1723"/>
                      <a:pt x="1800" y="1710"/>
                    </a:cubicBezTo>
                    <a:cubicBezTo>
                      <a:pt x="1895" y="1710"/>
                      <a:pt x="1895" y="1710"/>
                      <a:pt x="1895" y="1710"/>
                    </a:cubicBezTo>
                    <a:cubicBezTo>
                      <a:pt x="1895" y="1649"/>
                      <a:pt x="1895" y="1649"/>
                      <a:pt x="1895" y="1649"/>
                    </a:cubicBezTo>
                    <a:cubicBezTo>
                      <a:pt x="1775" y="1649"/>
                      <a:pt x="1775" y="1649"/>
                      <a:pt x="1775" y="1649"/>
                    </a:cubicBezTo>
                    <a:cubicBezTo>
                      <a:pt x="1767" y="1637"/>
                      <a:pt x="1757" y="1627"/>
                      <a:pt x="1746" y="1618"/>
                    </a:cubicBezTo>
                    <a:cubicBezTo>
                      <a:pt x="1738" y="1612"/>
                      <a:pt x="1738" y="1612"/>
                      <a:pt x="1738" y="1612"/>
                    </a:cubicBezTo>
                    <a:cubicBezTo>
                      <a:pt x="1708" y="1590"/>
                      <a:pt x="1672" y="1581"/>
                      <a:pt x="1638" y="1585"/>
                    </a:cubicBezTo>
                    <a:cubicBezTo>
                      <a:pt x="1638" y="1333"/>
                      <a:pt x="1638" y="1333"/>
                      <a:pt x="1638" y="1333"/>
                    </a:cubicBezTo>
                    <a:cubicBezTo>
                      <a:pt x="1638" y="1324"/>
                      <a:pt x="1634" y="1315"/>
                      <a:pt x="1626" y="1309"/>
                    </a:cubicBezTo>
                    <a:cubicBezTo>
                      <a:pt x="1619" y="1303"/>
                      <a:pt x="1609" y="1301"/>
                      <a:pt x="1600" y="1303"/>
                    </a:cubicBezTo>
                    <a:cubicBezTo>
                      <a:pt x="1120" y="1413"/>
                      <a:pt x="1120" y="1413"/>
                      <a:pt x="1120" y="1413"/>
                    </a:cubicBezTo>
                    <a:cubicBezTo>
                      <a:pt x="640" y="1303"/>
                      <a:pt x="640" y="1303"/>
                      <a:pt x="640" y="1303"/>
                    </a:cubicBezTo>
                    <a:cubicBezTo>
                      <a:pt x="631" y="1301"/>
                      <a:pt x="621" y="1303"/>
                      <a:pt x="614" y="1309"/>
                    </a:cubicBezTo>
                    <a:cubicBezTo>
                      <a:pt x="607" y="1315"/>
                      <a:pt x="602" y="1324"/>
                      <a:pt x="602" y="1333"/>
                    </a:cubicBezTo>
                    <a:cubicBezTo>
                      <a:pt x="602" y="1585"/>
                      <a:pt x="602" y="1585"/>
                      <a:pt x="602" y="1585"/>
                    </a:cubicBezTo>
                    <a:cubicBezTo>
                      <a:pt x="568" y="1581"/>
                      <a:pt x="532" y="1590"/>
                      <a:pt x="503" y="1612"/>
                    </a:cubicBezTo>
                    <a:cubicBezTo>
                      <a:pt x="494" y="1618"/>
                      <a:pt x="494" y="1618"/>
                      <a:pt x="494" y="1618"/>
                    </a:cubicBezTo>
                    <a:cubicBezTo>
                      <a:pt x="494" y="1618"/>
                      <a:pt x="494" y="1618"/>
                      <a:pt x="494" y="1618"/>
                    </a:cubicBezTo>
                    <a:cubicBezTo>
                      <a:pt x="483" y="1627"/>
                      <a:pt x="473" y="1637"/>
                      <a:pt x="465" y="1649"/>
                    </a:cubicBezTo>
                    <a:cubicBezTo>
                      <a:pt x="345" y="1649"/>
                      <a:pt x="345" y="1649"/>
                      <a:pt x="345" y="1649"/>
                    </a:cubicBezTo>
                    <a:cubicBezTo>
                      <a:pt x="345" y="1710"/>
                      <a:pt x="345" y="1710"/>
                      <a:pt x="345" y="1710"/>
                    </a:cubicBezTo>
                    <a:cubicBezTo>
                      <a:pt x="440" y="1710"/>
                      <a:pt x="440" y="1710"/>
                      <a:pt x="440" y="1710"/>
                    </a:cubicBezTo>
                    <a:cubicBezTo>
                      <a:pt x="439" y="1723"/>
                      <a:pt x="439" y="1736"/>
                      <a:pt x="441" y="1750"/>
                    </a:cubicBezTo>
                    <a:cubicBezTo>
                      <a:pt x="458" y="1863"/>
                      <a:pt x="458" y="1863"/>
                      <a:pt x="458" y="1863"/>
                    </a:cubicBezTo>
                    <a:cubicBezTo>
                      <a:pt x="463" y="1896"/>
                      <a:pt x="480" y="1925"/>
                      <a:pt x="503" y="1946"/>
                    </a:cubicBezTo>
                    <a:cubicBezTo>
                      <a:pt x="387" y="1982"/>
                      <a:pt x="387" y="1982"/>
                      <a:pt x="387" y="1982"/>
                    </a:cubicBezTo>
                    <a:cubicBezTo>
                      <a:pt x="336" y="1998"/>
                      <a:pt x="282" y="1983"/>
                      <a:pt x="245" y="1943"/>
                    </a:cubicBezTo>
                    <a:cubicBezTo>
                      <a:pt x="209" y="1903"/>
                      <a:pt x="200" y="1847"/>
                      <a:pt x="221" y="1798"/>
                    </a:cubicBezTo>
                    <a:close/>
                    <a:moveTo>
                      <a:pt x="756" y="2224"/>
                    </a:moveTo>
                    <a:cubicBezTo>
                      <a:pt x="701" y="2189"/>
                      <a:pt x="701" y="2189"/>
                      <a:pt x="701" y="2189"/>
                    </a:cubicBezTo>
                    <a:cubicBezTo>
                      <a:pt x="692" y="2089"/>
                      <a:pt x="692" y="2089"/>
                      <a:pt x="692" y="2089"/>
                    </a:cubicBezTo>
                    <a:cubicBezTo>
                      <a:pt x="1113" y="2185"/>
                      <a:pt x="1113" y="2185"/>
                      <a:pt x="1113" y="2185"/>
                    </a:cubicBezTo>
                    <a:cubicBezTo>
                      <a:pt x="1114" y="2185"/>
                      <a:pt x="1114" y="2185"/>
                      <a:pt x="1114" y="2185"/>
                    </a:cubicBezTo>
                    <a:cubicBezTo>
                      <a:pt x="1116" y="2186"/>
                      <a:pt x="1118" y="2186"/>
                      <a:pt x="1120" y="2186"/>
                    </a:cubicBezTo>
                    <a:cubicBezTo>
                      <a:pt x="1122" y="2186"/>
                      <a:pt x="1124" y="2186"/>
                      <a:pt x="1126" y="2185"/>
                    </a:cubicBezTo>
                    <a:cubicBezTo>
                      <a:pt x="1127" y="2185"/>
                      <a:pt x="1127" y="2185"/>
                      <a:pt x="1127" y="2185"/>
                    </a:cubicBezTo>
                    <a:cubicBezTo>
                      <a:pt x="1549" y="2089"/>
                      <a:pt x="1549" y="2089"/>
                      <a:pt x="1549" y="2089"/>
                    </a:cubicBezTo>
                    <a:cubicBezTo>
                      <a:pt x="1539" y="2189"/>
                      <a:pt x="1539" y="2189"/>
                      <a:pt x="1539" y="2189"/>
                    </a:cubicBezTo>
                    <a:cubicBezTo>
                      <a:pt x="1484" y="2224"/>
                      <a:pt x="1484" y="2224"/>
                      <a:pt x="1484" y="2224"/>
                    </a:cubicBezTo>
                    <a:cubicBezTo>
                      <a:pt x="1146" y="2347"/>
                      <a:pt x="791" y="2235"/>
                      <a:pt x="756" y="2224"/>
                    </a:cubicBezTo>
                    <a:close/>
                    <a:moveTo>
                      <a:pt x="1312" y="2330"/>
                    </a:moveTo>
                    <a:cubicBezTo>
                      <a:pt x="1120" y="2449"/>
                      <a:pt x="1120" y="2449"/>
                      <a:pt x="1120" y="2449"/>
                    </a:cubicBezTo>
                    <a:cubicBezTo>
                      <a:pt x="920" y="2325"/>
                      <a:pt x="920" y="2325"/>
                      <a:pt x="920" y="2325"/>
                    </a:cubicBezTo>
                    <a:cubicBezTo>
                      <a:pt x="982" y="2335"/>
                      <a:pt x="1056" y="2343"/>
                      <a:pt x="1136" y="2343"/>
                    </a:cubicBezTo>
                    <a:cubicBezTo>
                      <a:pt x="1192" y="2343"/>
                      <a:pt x="1251" y="2339"/>
                      <a:pt x="1312" y="2330"/>
                    </a:cubicBezTo>
                    <a:close/>
                    <a:moveTo>
                      <a:pt x="626" y="2074"/>
                    </a:moveTo>
                    <a:cubicBezTo>
                      <a:pt x="630" y="2075"/>
                      <a:pt x="630" y="2075"/>
                      <a:pt x="630" y="2075"/>
                    </a:cubicBezTo>
                    <a:cubicBezTo>
                      <a:pt x="636" y="2149"/>
                      <a:pt x="636" y="2149"/>
                      <a:pt x="636" y="2149"/>
                    </a:cubicBezTo>
                    <a:cubicBezTo>
                      <a:pt x="460" y="2039"/>
                      <a:pt x="460" y="2039"/>
                      <a:pt x="460" y="2039"/>
                    </a:cubicBezTo>
                    <a:cubicBezTo>
                      <a:pt x="454" y="2036"/>
                      <a:pt x="448" y="2032"/>
                      <a:pt x="442" y="2029"/>
                    </a:cubicBezTo>
                    <a:cubicBezTo>
                      <a:pt x="600" y="1980"/>
                      <a:pt x="600" y="1980"/>
                      <a:pt x="600" y="1980"/>
                    </a:cubicBezTo>
                    <a:cubicBezTo>
                      <a:pt x="601" y="1980"/>
                      <a:pt x="602" y="1980"/>
                      <a:pt x="602" y="1980"/>
                    </a:cubicBezTo>
                    <a:cubicBezTo>
                      <a:pt x="602" y="2044"/>
                      <a:pt x="602" y="2044"/>
                      <a:pt x="602" y="2044"/>
                    </a:cubicBezTo>
                    <a:cubicBezTo>
                      <a:pt x="602" y="2058"/>
                      <a:pt x="612" y="2071"/>
                      <a:pt x="626" y="2074"/>
                    </a:cubicBezTo>
                    <a:close/>
                    <a:moveTo>
                      <a:pt x="595" y="1919"/>
                    </a:moveTo>
                    <a:cubicBezTo>
                      <a:pt x="556" y="1919"/>
                      <a:pt x="524" y="1891"/>
                      <a:pt x="519" y="1853"/>
                    </a:cubicBezTo>
                    <a:cubicBezTo>
                      <a:pt x="501" y="1740"/>
                      <a:pt x="501" y="1740"/>
                      <a:pt x="501" y="1740"/>
                    </a:cubicBezTo>
                    <a:cubicBezTo>
                      <a:pt x="497" y="1712"/>
                      <a:pt x="509" y="1684"/>
                      <a:pt x="531" y="1667"/>
                    </a:cubicBezTo>
                    <a:cubicBezTo>
                      <a:pt x="540" y="1661"/>
                      <a:pt x="540" y="1661"/>
                      <a:pt x="540" y="1661"/>
                    </a:cubicBezTo>
                    <a:cubicBezTo>
                      <a:pt x="566" y="1641"/>
                      <a:pt x="603" y="1640"/>
                      <a:pt x="630" y="1660"/>
                    </a:cubicBezTo>
                    <a:cubicBezTo>
                      <a:pt x="647" y="1671"/>
                      <a:pt x="647" y="1671"/>
                      <a:pt x="647" y="1671"/>
                    </a:cubicBezTo>
                    <a:cubicBezTo>
                      <a:pt x="668" y="1687"/>
                      <a:pt x="681" y="1713"/>
                      <a:pt x="679" y="1739"/>
                    </a:cubicBezTo>
                    <a:cubicBezTo>
                      <a:pt x="672" y="1847"/>
                      <a:pt x="672" y="1847"/>
                      <a:pt x="672" y="1847"/>
                    </a:cubicBezTo>
                    <a:cubicBezTo>
                      <a:pt x="669" y="1887"/>
                      <a:pt x="635" y="1919"/>
                      <a:pt x="595" y="1919"/>
                    </a:cubicBezTo>
                    <a:close/>
                    <a:moveTo>
                      <a:pt x="664" y="1961"/>
                    </a:moveTo>
                    <a:cubicBezTo>
                      <a:pt x="703" y="1939"/>
                      <a:pt x="730" y="1898"/>
                      <a:pt x="733" y="1851"/>
                    </a:cubicBezTo>
                    <a:cubicBezTo>
                      <a:pt x="740" y="1743"/>
                      <a:pt x="740" y="1743"/>
                      <a:pt x="740" y="1743"/>
                    </a:cubicBezTo>
                    <a:cubicBezTo>
                      <a:pt x="743" y="1696"/>
                      <a:pt x="721" y="1649"/>
                      <a:pt x="682" y="1621"/>
                    </a:cubicBezTo>
                    <a:cubicBezTo>
                      <a:pt x="666" y="1610"/>
                      <a:pt x="666" y="1610"/>
                      <a:pt x="666" y="1610"/>
                    </a:cubicBezTo>
                    <a:cubicBezTo>
                      <a:pt x="665" y="1609"/>
                      <a:pt x="665" y="1609"/>
                      <a:pt x="664" y="1608"/>
                    </a:cubicBezTo>
                    <a:cubicBezTo>
                      <a:pt x="664" y="1372"/>
                      <a:pt x="664" y="1372"/>
                      <a:pt x="664" y="1372"/>
                    </a:cubicBezTo>
                    <a:cubicBezTo>
                      <a:pt x="1089" y="1469"/>
                      <a:pt x="1089" y="1469"/>
                      <a:pt x="1089" y="1469"/>
                    </a:cubicBezTo>
                    <a:cubicBezTo>
                      <a:pt x="1089" y="2117"/>
                      <a:pt x="1089" y="2117"/>
                      <a:pt x="1089" y="2117"/>
                    </a:cubicBezTo>
                    <a:cubicBezTo>
                      <a:pt x="664" y="2020"/>
                      <a:pt x="664" y="2020"/>
                      <a:pt x="664" y="2020"/>
                    </a:cubicBezTo>
                    <a:lnTo>
                      <a:pt x="664" y="1961"/>
                    </a:lnTo>
                    <a:close/>
                    <a:moveTo>
                      <a:pt x="1151" y="2117"/>
                    </a:moveTo>
                    <a:cubicBezTo>
                      <a:pt x="1151" y="1469"/>
                      <a:pt x="1151" y="1469"/>
                      <a:pt x="1151" y="1469"/>
                    </a:cubicBezTo>
                    <a:cubicBezTo>
                      <a:pt x="1577" y="1372"/>
                      <a:pt x="1577" y="1372"/>
                      <a:pt x="1577" y="1372"/>
                    </a:cubicBezTo>
                    <a:cubicBezTo>
                      <a:pt x="1577" y="1608"/>
                      <a:pt x="1577" y="1608"/>
                      <a:pt x="1577" y="1608"/>
                    </a:cubicBezTo>
                    <a:cubicBezTo>
                      <a:pt x="1576" y="1609"/>
                      <a:pt x="1575" y="1609"/>
                      <a:pt x="1574" y="1610"/>
                    </a:cubicBezTo>
                    <a:cubicBezTo>
                      <a:pt x="1558" y="1621"/>
                      <a:pt x="1558" y="1621"/>
                      <a:pt x="1558" y="1621"/>
                    </a:cubicBezTo>
                    <a:cubicBezTo>
                      <a:pt x="1519" y="1649"/>
                      <a:pt x="1497" y="1696"/>
                      <a:pt x="1500" y="1743"/>
                    </a:cubicBezTo>
                    <a:cubicBezTo>
                      <a:pt x="1507" y="1851"/>
                      <a:pt x="1507" y="1851"/>
                      <a:pt x="1507" y="1851"/>
                    </a:cubicBezTo>
                    <a:cubicBezTo>
                      <a:pt x="1511" y="1898"/>
                      <a:pt x="1538" y="1939"/>
                      <a:pt x="1577" y="1961"/>
                    </a:cubicBezTo>
                    <a:cubicBezTo>
                      <a:pt x="1577" y="2020"/>
                      <a:pt x="1577" y="2020"/>
                      <a:pt x="1577" y="2020"/>
                    </a:cubicBezTo>
                    <a:lnTo>
                      <a:pt x="1151" y="2117"/>
                    </a:lnTo>
                    <a:close/>
                    <a:moveTo>
                      <a:pt x="1569" y="1847"/>
                    </a:moveTo>
                    <a:cubicBezTo>
                      <a:pt x="1561" y="1739"/>
                      <a:pt x="1561" y="1739"/>
                      <a:pt x="1561" y="1739"/>
                    </a:cubicBezTo>
                    <a:cubicBezTo>
                      <a:pt x="1560" y="1713"/>
                      <a:pt x="1572" y="1687"/>
                      <a:pt x="1594" y="1671"/>
                    </a:cubicBezTo>
                    <a:cubicBezTo>
                      <a:pt x="1610" y="1660"/>
                      <a:pt x="1610" y="1660"/>
                      <a:pt x="1610" y="1660"/>
                    </a:cubicBezTo>
                    <a:cubicBezTo>
                      <a:pt x="1623" y="1650"/>
                      <a:pt x="1639" y="1646"/>
                      <a:pt x="1655" y="1646"/>
                    </a:cubicBezTo>
                    <a:cubicBezTo>
                      <a:pt x="1671" y="1646"/>
                      <a:pt x="1687" y="1651"/>
                      <a:pt x="1701" y="1661"/>
                    </a:cubicBezTo>
                    <a:cubicBezTo>
                      <a:pt x="1709" y="1667"/>
                      <a:pt x="1709" y="1667"/>
                      <a:pt x="1709" y="1667"/>
                    </a:cubicBezTo>
                    <a:cubicBezTo>
                      <a:pt x="1732" y="1684"/>
                      <a:pt x="1743" y="1712"/>
                      <a:pt x="1739" y="1740"/>
                    </a:cubicBezTo>
                    <a:cubicBezTo>
                      <a:pt x="1722" y="1853"/>
                      <a:pt x="1722" y="1853"/>
                      <a:pt x="1722" y="1853"/>
                    </a:cubicBezTo>
                    <a:cubicBezTo>
                      <a:pt x="1716" y="1891"/>
                      <a:pt x="1684" y="1919"/>
                      <a:pt x="1646" y="1919"/>
                    </a:cubicBezTo>
                    <a:cubicBezTo>
                      <a:pt x="1605" y="1919"/>
                      <a:pt x="1571" y="1887"/>
                      <a:pt x="1569" y="1847"/>
                    </a:cubicBezTo>
                    <a:close/>
                    <a:moveTo>
                      <a:pt x="1612" y="2075"/>
                    </a:moveTo>
                    <a:cubicBezTo>
                      <a:pt x="1614" y="2074"/>
                      <a:pt x="1614" y="2074"/>
                      <a:pt x="1614" y="2074"/>
                    </a:cubicBezTo>
                    <a:cubicBezTo>
                      <a:pt x="1628" y="2071"/>
                      <a:pt x="1638" y="2058"/>
                      <a:pt x="1638" y="2044"/>
                    </a:cubicBezTo>
                    <a:cubicBezTo>
                      <a:pt x="1638" y="1980"/>
                      <a:pt x="1638" y="1980"/>
                      <a:pt x="1638" y="1980"/>
                    </a:cubicBezTo>
                    <a:cubicBezTo>
                      <a:pt x="1639" y="1980"/>
                      <a:pt x="1639" y="1980"/>
                      <a:pt x="1640" y="1980"/>
                    </a:cubicBezTo>
                    <a:cubicBezTo>
                      <a:pt x="1799" y="2029"/>
                      <a:pt x="1799" y="2029"/>
                      <a:pt x="1799" y="2029"/>
                    </a:cubicBezTo>
                    <a:cubicBezTo>
                      <a:pt x="1792" y="2032"/>
                      <a:pt x="1786" y="2036"/>
                      <a:pt x="1780" y="2039"/>
                    </a:cubicBezTo>
                    <a:cubicBezTo>
                      <a:pt x="1605" y="2149"/>
                      <a:pt x="1605" y="2149"/>
                      <a:pt x="1605" y="2149"/>
                    </a:cubicBezTo>
                    <a:lnTo>
                      <a:pt x="1612" y="2075"/>
                    </a:lnTo>
                    <a:close/>
                    <a:moveTo>
                      <a:pt x="229" y="2472"/>
                    </a:moveTo>
                    <a:cubicBezTo>
                      <a:pt x="120" y="2425"/>
                      <a:pt x="70" y="2298"/>
                      <a:pt x="117" y="2189"/>
                    </a:cubicBezTo>
                    <a:cubicBezTo>
                      <a:pt x="142" y="2132"/>
                      <a:pt x="190" y="2088"/>
                      <a:pt x="250" y="2069"/>
                    </a:cubicBezTo>
                    <a:cubicBezTo>
                      <a:pt x="310" y="2050"/>
                      <a:pt x="374" y="2059"/>
                      <a:pt x="428" y="2092"/>
                    </a:cubicBezTo>
                    <a:cubicBezTo>
                      <a:pt x="1062" y="2486"/>
                      <a:pt x="1062" y="2486"/>
                      <a:pt x="1062" y="2486"/>
                    </a:cubicBezTo>
                    <a:cubicBezTo>
                      <a:pt x="905" y="2583"/>
                      <a:pt x="905" y="2583"/>
                      <a:pt x="905" y="2583"/>
                    </a:cubicBezTo>
                    <a:cubicBezTo>
                      <a:pt x="586" y="2583"/>
                      <a:pt x="586" y="2583"/>
                      <a:pt x="586" y="2583"/>
                    </a:cubicBezTo>
                    <a:cubicBezTo>
                      <a:pt x="562" y="2583"/>
                      <a:pt x="539" y="2588"/>
                      <a:pt x="518" y="2596"/>
                    </a:cubicBezTo>
                    <a:lnTo>
                      <a:pt x="229" y="2472"/>
                    </a:lnTo>
                    <a:close/>
                    <a:moveTo>
                      <a:pt x="592" y="2895"/>
                    </a:moveTo>
                    <a:cubicBezTo>
                      <a:pt x="554" y="2899"/>
                      <a:pt x="518" y="2885"/>
                      <a:pt x="491" y="2858"/>
                    </a:cubicBezTo>
                    <a:cubicBezTo>
                      <a:pt x="468" y="2834"/>
                      <a:pt x="456" y="2803"/>
                      <a:pt x="457" y="2770"/>
                    </a:cubicBezTo>
                    <a:cubicBezTo>
                      <a:pt x="458" y="2736"/>
                      <a:pt x="472" y="2706"/>
                      <a:pt x="496" y="2683"/>
                    </a:cubicBezTo>
                    <a:cubicBezTo>
                      <a:pt x="502" y="2678"/>
                      <a:pt x="502" y="2678"/>
                      <a:pt x="502" y="2678"/>
                    </a:cubicBezTo>
                    <a:cubicBezTo>
                      <a:pt x="525" y="2656"/>
                      <a:pt x="554" y="2645"/>
                      <a:pt x="586" y="2645"/>
                    </a:cubicBezTo>
                    <a:cubicBezTo>
                      <a:pt x="891" y="2645"/>
                      <a:pt x="891" y="2645"/>
                      <a:pt x="891" y="2645"/>
                    </a:cubicBezTo>
                    <a:cubicBezTo>
                      <a:pt x="942" y="2791"/>
                      <a:pt x="942" y="2791"/>
                      <a:pt x="942" y="2791"/>
                    </a:cubicBezTo>
                    <a:cubicBezTo>
                      <a:pt x="851" y="2859"/>
                      <a:pt x="686" y="2885"/>
                      <a:pt x="592" y="2895"/>
                    </a:cubicBezTo>
                    <a:close/>
                    <a:moveTo>
                      <a:pt x="1749" y="2858"/>
                    </a:moveTo>
                    <a:cubicBezTo>
                      <a:pt x="1723" y="2885"/>
                      <a:pt x="1686" y="2899"/>
                      <a:pt x="1648" y="2895"/>
                    </a:cubicBezTo>
                    <a:cubicBezTo>
                      <a:pt x="1573" y="2887"/>
                      <a:pt x="1446" y="2868"/>
                      <a:pt x="1352" y="2823"/>
                    </a:cubicBezTo>
                    <a:cubicBezTo>
                      <a:pt x="1720" y="2664"/>
                      <a:pt x="1720" y="2664"/>
                      <a:pt x="1720" y="2664"/>
                    </a:cubicBezTo>
                    <a:cubicBezTo>
                      <a:pt x="1727" y="2668"/>
                      <a:pt x="1733" y="2672"/>
                      <a:pt x="1738" y="2678"/>
                    </a:cubicBezTo>
                    <a:cubicBezTo>
                      <a:pt x="1744" y="2683"/>
                      <a:pt x="1744" y="2683"/>
                      <a:pt x="1744" y="2683"/>
                    </a:cubicBezTo>
                    <a:cubicBezTo>
                      <a:pt x="1768" y="2706"/>
                      <a:pt x="1782" y="2736"/>
                      <a:pt x="1783" y="2770"/>
                    </a:cubicBezTo>
                    <a:cubicBezTo>
                      <a:pt x="1784" y="2803"/>
                      <a:pt x="1772" y="2834"/>
                      <a:pt x="1749" y="2858"/>
                    </a:cubicBezTo>
                    <a:close/>
                    <a:moveTo>
                      <a:pt x="2126" y="2354"/>
                    </a:moveTo>
                    <a:cubicBezTo>
                      <a:pt x="2105" y="2407"/>
                      <a:pt x="2064" y="2449"/>
                      <a:pt x="2011" y="2472"/>
                    </a:cubicBezTo>
                    <a:cubicBezTo>
                      <a:pt x="1041" y="2890"/>
                      <a:pt x="1041" y="2890"/>
                      <a:pt x="1041" y="2890"/>
                    </a:cubicBezTo>
                    <a:cubicBezTo>
                      <a:pt x="950" y="2627"/>
                      <a:pt x="950" y="2627"/>
                      <a:pt x="950" y="2627"/>
                    </a:cubicBezTo>
                    <a:cubicBezTo>
                      <a:pt x="1813" y="2092"/>
                      <a:pt x="1813" y="2092"/>
                      <a:pt x="1813" y="2092"/>
                    </a:cubicBezTo>
                    <a:cubicBezTo>
                      <a:pt x="1906" y="2034"/>
                      <a:pt x="2027" y="2055"/>
                      <a:pt x="2094" y="2140"/>
                    </a:cubicBezTo>
                    <a:cubicBezTo>
                      <a:pt x="2106" y="2155"/>
                      <a:pt x="2116" y="2171"/>
                      <a:pt x="2124" y="2189"/>
                    </a:cubicBezTo>
                    <a:cubicBezTo>
                      <a:pt x="2146" y="2242"/>
                      <a:pt x="2147" y="2300"/>
                      <a:pt x="2126" y="2354"/>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Oval 89"/>
              <p:cNvSpPr>
                <a:spLocks noChangeArrowheads="1"/>
              </p:cNvSpPr>
              <p:nvPr userDrawn="1"/>
            </p:nvSpPr>
            <p:spPr bwMode="auto">
              <a:xfrm>
                <a:off x="7170737" y="3829050"/>
                <a:ext cx="30162" cy="28575"/>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Oval 90"/>
              <p:cNvSpPr>
                <a:spLocks noChangeArrowheads="1"/>
              </p:cNvSpPr>
              <p:nvPr userDrawn="1"/>
            </p:nvSpPr>
            <p:spPr bwMode="auto">
              <a:xfrm>
                <a:off x="7280274" y="3829050"/>
                <a:ext cx="30162" cy="28575"/>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Oval 91"/>
              <p:cNvSpPr>
                <a:spLocks noChangeArrowheads="1"/>
              </p:cNvSpPr>
              <p:nvPr userDrawn="1"/>
            </p:nvSpPr>
            <p:spPr bwMode="auto">
              <a:xfrm>
                <a:off x="7226299" y="3843338"/>
                <a:ext cx="30162" cy="30163"/>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92"/>
              <p:cNvSpPr/>
              <p:nvPr userDrawn="1"/>
            </p:nvSpPr>
            <p:spPr bwMode="auto">
              <a:xfrm>
                <a:off x="7197724" y="3889375"/>
                <a:ext cx="85725" cy="33338"/>
              </a:xfrm>
              <a:custGeom>
                <a:avLst/>
                <a:gdLst>
                  <a:gd name="T0" fmla="*/ 240 w 240"/>
                  <a:gd name="T1" fmla="*/ 43 h 93"/>
                  <a:gd name="T2" fmla="*/ 197 w 240"/>
                  <a:gd name="T3" fmla="*/ 0 h 93"/>
                  <a:gd name="T4" fmla="*/ 44 w 240"/>
                  <a:gd name="T5" fmla="*/ 0 h 93"/>
                  <a:gd name="T6" fmla="*/ 0 w 240"/>
                  <a:gd name="T7" fmla="*/ 43 h 93"/>
                  <a:gd name="T8" fmla="*/ 120 w 240"/>
                  <a:gd name="T9" fmla="*/ 93 h 93"/>
                  <a:gd name="T10" fmla="*/ 240 w 240"/>
                  <a:gd name="T11" fmla="*/ 43 h 93"/>
                </a:gdLst>
                <a:ahLst/>
                <a:cxnLst>
                  <a:cxn ang="0">
                    <a:pos x="T0" y="T1"/>
                  </a:cxn>
                  <a:cxn ang="0">
                    <a:pos x="T2" y="T3"/>
                  </a:cxn>
                  <a:cxn ang="0">
                    <a:pos x="T4" y="T5"/>
                  </a:cxn>
                  <a:cxn ang="0">
                    <a:pos x="T6" y="T7"/>
                  </a:cxn>
                  <a:cxn ang="0">
                    <a:pos x="T8" y="T9"/>
                  </a:cxn>
                  <a:cxn ang="0">
                    <a:pos x="T10" y="T11"/>
                  </a:cxn>
                </a:cxnLst>
                <a:rect l="0" t="0" r="r" b="b"/>
                <a:pathLst>
                  <a:path w="240" h="93">
                    <a:moveTo>
                      <a:pt x="240" y="43"/>
                    </a:moveTo>
                    <a:cubicBezTo>
                      <a:pt x="197" y="0"/>
                      <a:pt x="197" y="0"/>
                      <a:pt x="197" y="0"/>
                    </a:cubicBezTo>
                    <a:cubicBezTo>
                      <a:pt x="154" y="42"/>
                      <a:pt x="86" y="42"/>
                      <a:pt x="44" y="0"/>
                    </a:cubicBezTo>
                    <a:cubicBezTo>
                      <a:pt x="0" y="43"/>
                      <a:pt x="0" y="43"/>
                      <a:pt x="0" y="43"/>
                    </a:cubicBezTo>
                    <a:cubicBezTo>
                      <a:pt x="33" y="76"/>
                      <a:pt x="77" y="93"/>
                      <a:pt x="120" y="93"/>
                    </a:cubicBezTo>
                    <a:cubicBezTo>
                      <a:pt x="164" y="93"/>
                      <a:pt x="207" y="76"/>
                      <a:pt x="240" y="43"/>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sp>
        <p:nvSpPr>
          <p:cNvPr id="145" name="矩形 144"/>
          <p:cNvSpPr/>
          <p:nvPr userDrawn="1"/>
        </p:nvSpPr>
        <p:spPr>
          <a:xfrm>
            <a:off x="719582" y="1466742"/>
            <a:ext cx="5949232" cy="3122763"/>
          </a:xfrm>
          <a:prstGeom prst="rect">
            <a:avLst/>
          </a:prstGeom>
          <a:solidFill>
            <a:srgbClr val="FFF8F3"/>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718457" y="668564"/>
            <a:ext cx="6636438" cy="790028"/>
          </a:xfrm>
          <a:prstGeom prst="rect">
            <a:avLst/>
          </a:prstGeom>
          <a:solidFill>
            <a:srgbClr val="9EC6AF"/>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userDrawn="1"/>
        </p:nvGrpSpPr>
        <p:grpSpPr>
          <a:xfrm>
            <a:off x="4981903" y="660400"/>
            <a:ext cx="1964997" cy="1183514"/>
            <a:chOff x="7498495" y="0"/>
            <a:chExt cx="1277205" cy="769258"/>
          </a:xfrm>
        </p:grpSpPr>
        <p:sp>
          <p:nvSpPr>
            <p:cNvPr id="12" name="Freeform 5"/>
            <p:cNvSpPr/>
            <p:nvPr userDrawn="1"/>
          </p:nvSpPr>
          <p:spPr bwMode="auto">
            <a:xfrm>
              <a:off x="7498495" y="0"/>
              <a:ext cx="1277205" cy="769258"/>
            </a:xfrm>
            <a:custGeom>
              <a:avLst/>
              <a:gdLst>
                <a:gd name="T0" fmla="*/ 81 w 2615"/>
                <a:gd name="T1" fmla="*/ 157 h 1574"/>
                <a:gd name="T2" fmla="*/ 188 w 2615"/>
                <a:gd name="T3" fmla="*/ 182 h 1574"/>
                <a:gd name="T4" fmla="*/ 289 w 2615"/>
                <a:gd name="T5" fmla="*/ 205 h 1574"/>
                <a:gd name="T6" fmla="*/ 522 w 2615"/>
                <a:gd name="T7" fmla="*/ 448 h 1574"/>
                <a:gd name="T8" fmla="*/ 546 w 2615"/>
                <a:gd name="T9" fmla="*/ 596 h 1574"/>
                <a:gd name="T10" fmla="*/ 597 w 2615"/>
                <a:gd name="T11" fmla="*/ 804 h 1574"/>
                <a:gd name="T12" fmla="*/ 736 w 2615"/>
                <a:gd name="T13" fmla="*/ 877 h 1574"/>
                <a:gd name="T14" fmla="*/ 878 w 2615"/>
                <a:gd name="T15" fmla="*/ 638 h 1574"/>
                <a:gd name="T16" fmla="*/ 881 w 2615"/>
                <a:gd name="T17" fmla="*/ 613 h 1574"/>
                <a:gd name="T18" fmla="*/ 940 w 2615"/>
                <a:gd name="T19" fmla="*/ 436 h 1574"/>
                <a:gd name="T20" fmla="*/ 1107 w 2615"/>
                <a:gd name="T21" fmla="*/ 368 h 1574"/>
                <a:gd name="T22" fmla="*/ 1233 w 2615"/>
                <a:gd name="T23" fmla="*/ 432 h 1574"/>
                <a:gd name="T24" fmla="*/ 1322 w 2615"/>
                <a:gd name="T25" fmla="*/ 769 h 1574"/>
                <a:gd name="T26" fmla="*/ 1363 w 2615"/>
                <a:gd name="T27" fmla="*/ 1269 h 1574"/>
                <a:gd name="T28" fmla="*/ 1416 w 2615"/>
                <a:gd name="T29" fmla="*/ 1471 h 1574"/>
                <a:gd name="T30" fmla="*/ 1562 w 2615"/>
                <a:gd name="T31" fmla="*/ 1568 h 1574"/>
                <a:gd name="T32" fmla="*/ 1693 w 2615"/>
                <a:gd name="T33" fmla="*/ 1525 h 1574"/>
                <a:gd name="T34" fmla="*/ 1774 w 2615"/>
                <a:gd name="T35" fmla="*/ 1264 h 1574"/>
                <a:gd name="T36" fmla="*/ 1775 w 2615"/>
                <a:gd name="T37" fmla="*/ 1249 h 1574"/>
                <a:gd name="T38" fmla="*/ 1784 w 2615"/>
                <a:gd name="T39" fmla="*/ 885 h 1574"/>
                <a:gd name="T40" fmla="*/ 2011 w 2615"/>
                <a:gd name="T41" fmla="*/ 456 h 1574"/>
                <a:gd name="T42" fmla="*/ 2186 w 2615"/>
                <a:gd name="T43" fmla="*/ 439 h 1574"/>
                <a:gd name="T44" fmla="*/ 2352 w 2615"/>
                <a:gd name="T45" fmla="*/ 421 h 1574"/>
                <a:gd name="T46" fmla="*/ 2615 w 2615"/>
                <a:gd name="T47" fmla="*/ 0 h 1574"/>
                <a:gd name="T48" fmla="*/ 16 w 2615"/>
                <a:gd name="T49" fmla="*/ 0 h 1574"/>
                <a:gd name="T50" fmla="*/ 10 w 2615"/>
                <a:gd name="T51" fmla="*/ 89 h 1574"/>
                <a:gd name="T52" fmla="*/ 81 w 2615"/>
                <a:gd name="T53" fmla="*/ 157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615" h="1574">
                  <a:moveTo>
                    <a:pt x="81" y="157"/>
                  </a:moveTo>
                  <a:cubicBezTo>
                    <a:pt x="114" y="170"/>
                    <a:pt x="150" y="176"/>
                    <a:pt x="188" y="182"/>
                  </a:cubicBezTo>
                  <a:cubicBezTo>
                    <a:pt x="221" y="188"/>
                    <a:pt x="256" y="194"/>
                    <a:pt x="289" y="205"/>
                  </a:cubicBezTo>
                  <a:cubicBezTo>
                    <a:pt x="401" y="241"/>
                    <a:pt x="491" y="335"/>
                    <a:pt x="522" y="448"/>
                  </a:cubicBezTo>
                  <a:cubicBezTo>
                    <a:pt x="536" y="496"/>
                    <a:pt x="541" y="547"/>
                    <a:pt x="546" y="596"/>
                  </a:cubicBezTo>
                  <a:cubicBezTo>
                    <a:pt x="554" y="671"/>
                    <a:pt x="561" y="743"/>
                    <a:pt x="597" y="804"/>
                  </a:cubicBezTo>
                  <a:cubicBezTo>
                    <a:pt x="627" y="857"/>
                    <a:pt x="678" y="884"/>
                    <a:pt x="736" y="877"/>
                  </a:cubicBezTo>
                  <a:cubicBezTo>
                    <a:pt x="844" y="865"/>
                    <a:pt x="872" y="691"/>
                    <a:pt x="878" y="638"/>
                  </a:cubicBezTo>
                  <a:cubicBezTo>
                    <a:pt x="879" y="629"/>
                    <a:pt x="880" y="621"/>
                    <a:pt x="881" y="613"/>
                  </a:cubicBezTo>
                  <a:cubicBezTo>
                    <a:pt x="887" y="553"/>
                    <a:pt x="894" y="485"/>
                    <a:pt x="940" y="436"/>
                  </a:cubicBezTo>
                  <a:cubicBezTo>
                    <a:pt x="983" y="391"/>
                    <a:pt x="1045" y="365"/>
                    <a:pt x="1107" y="368"/>
                  </a:cubicBezTo>
                  <a:cubicBezTo>
                    <a:pt x="1159" y="371"/>
                    <a:pt x="1204" y="393"/>
                    <a:pt x="1233" y="432"/>
                  </a:cubicBezTo>
                  <a:cubicBezTo>
                    <a:pt x="1293" y="509"/>
                    <a:pt x="1311" y="639"/>
                    <a:pt x="1322" y="769"/>
                  </a:cubicBezTo>
                  <a:cubicBezTo>
                    <a:pt x="1363" y="1269"/>
                    <a:pt x="1363" y="1269"/>
                    <a:pt x="1363" y="1269"/>
                  </a:cubicBezTo>
                  <a:cubicBezTo>
                    <a:pt x="1368" y="1325"/>
                    <a:pt x="1378" y="1407"/>
                    <a:pt x="1416" y="1471"/>
                  </a:cubicBezTo>
                  <a:cubicBezTo>
                    <a:pt x="1446" y="1523"/>
                    <a:pt x="1502" y="1560"/>
                    <a:pt x="1562" y="1568"/>
                  </a:cubicBezTo>
                  <a:cubicBezTo>
                    <a:pt x="1612" y="1574"/>
                    <a:pt x="1658" y="1559"/>
                    <a:pt x="1693" y="1525"/>
                  </a:cubicBezTo>
                  <a:cubicBezTo>
                    <a:pt x="1755" y="1463"/>
                    <a:pt x="1765" y="1358"/>
                    <a:pt x="1774" y="1264"/>
                  </a:cubicBezTo>
                  <a:cubicBezTo>
                    <a:pt x="1775" y="1249"/>
                    <a:pt x="1775" y="1249"/>
                    <a:pt x="1775" y="1249"/>
                  </a:cubicBezTo>
                  <a:cubicBezTo>
                    <a:pt x="1787" y="1121"/>
                    <a:pt x="1787" y="993"/>
                    <a:pt x="1784" y="885"/>
                  </a:cubicBezTo>
                  <a:cubicBezTo>
                    <a:pt x="1781" y="723"/>
                    <a:pt x="1838" y="514"/>
                    <a:pt x="2011" y="456"/>
                  </a:cubicBezTo>
                  <a:cubicBezTo>
                    <a:pt x="2068" y="437"/>
                    <a:pt x="2128" y="438"/>
                    <a:pt x="2186" y="439"/>
                  </a:cubicBezTo>
                  <a:cubicBezTo>
                    <a:pt x="2246" y="441"/>
                    <a:pt x="2302" y="442"/>
                    <a:pt x="2352" y="421"/>
                  </a:cubicBezTo>
                  <a:cubicBezTo>
                    <a:pt x="2488" y="363"/>
                    <a:pt x="2603" y="151"/>
                    <a:pt x="2615" y="0"/>
                  </a:cubicBezTo>
                  <a:cubicBezTo>
                    <a:pt x="16" y="0"/>
                    <a:pt x="16" y="0"/>
                    <a:pt x="16" y="0"/>
                  </a:cubicBezTo>
                  <a:cubicBezTo>
                    <a:pt x="2" y="33"/>
                    <a:pt x="0" y="63"/>
                    <a:pt x="10" y="89"/>
                  </a:cubicBezTo>
                  <a:cubicBezTo>
                    <a:pt x="21" y="118"/>
                    <a:pt x="47" y="144"/>
                    <a:pt x="81" y="157"/>
                  </a:cubicBezTo>
                  <a:close/>
                </a:path>
              </a:pathLst>
            </a:custGeom>
            <a:solidFill>
              <a:srgbClr val="FFAEC2"/>
            </a:solidFill>
            <a:ln w="28575">
              <a:solidFill>
                <a:srgbClr val="31201A"/>
              </a:solidFill>
              <a:round/>
            </a:ln>
          </p:spPr>
          <p:txBody>
            <a:bodyPr vert="horz" wrap="square" lIns="91440" tIns="45720" rIns="91440" bIns="45720" numCol="1" anchor="t" anchorCtr="0" compatLnSpc="1"/>
            <a:lstStyle/>
            <a:p>
              <a:endParaRPr lang="zh-CN" altLang="en-US"/>
            </a:p>
          </p:txBody>
        </p:sp>
        <p:pic>
          <p:nvPicPr>
            <p:cNvPr id="13" name="图片 12"/>
            <p:cNvPicPr>
              <a:picLocks noChangeAspect="1"/>
            </p:cNvPicPr>
            <p:nvPr userDrawn="1"/>
          </p:nvPicPr>
          <p:blipFill>
            <a:blip r:embed="rId2"/>
            <a:stretch>
              <a:fillRect/>
            </a:stretch>
          </p:blipFill>
          <p:spPr>
            <a:xfrm>
              <a:off x="7791669" y="80849"/>
              <a:ext cx="781001" cy="125009"/>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9EC6AF"/>
        </a:solidFill>
        <a:effectLst/>
      </p:bgPr>
    </p:bg>
    <p:spTree>
      <p:nvGrpSpPr>
        <p:cNvPr id="1" name=""/>
        <p:cNvGrpSpPr/>
        <p:nvPr/>
      </p:nvGrpSpPr>
      <p:grpSpPr>
        <a:xfrm>
          <a:off x="0" y="0"/>
          <a:ext cx="0" cy="0"/>
          <a:chOff x="0" y="0"/>
          <a:chExt cx="0" cy="0"/>
        </a:xfrm>
      </p:grpSpPr>
      <p:sp>
        <p:nvSpPr>
          <p:cNvPr id="6" name="矩形 5"/>
          <p:cNvSpPr/>
          <p:nvPr userDrawn="1"/>
        </p:nvSpPr>
        <p:spPr>
          <a:xfrm>
            <a:off x="0" y="0"/>
            <a:ext cx="9144000" cy="515982"/>
          </a:xfrm>
          <a:prstGeom prst="rect">
            <a:avLst/>
          </a:prstGeom>
          <a:solidFill>
            <a:srgbClr val="9EC6AF"/>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355600" y="514767"/>
            <a:ext cx="8420100" cy="4394584"/>
          </a:xfrm>
          <a:prstGeom prst="rect">
            <a:avLst/>
          </a:prstGeom>
          <a:solidFill>
            <a:srgbClr val="FFF8F3"/>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userDrawn="1"/>
        </p:nvSpPr>
        <p:spPr>
          <a:xfrm>
            <a:off x="0" y="4826000"/>
            <a:ext cx="9144000" cy="317499"/>
          </a:xfrm>
          <a:prstGeom prst="rect">
            <a:avLst/>
          </a:prstGeom>
          <a:solidFill>
            <a:srgbClr val="B3BF74"/>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Freeform 5"/>
          <p:cNvSpPr/>
          <p:nvPr userDrawn="1"/>
        </p:nvSpPr>
        <p:spPr bwMode="auto">
          <a:xfrm>
            <a:off x="7498495" y="0"/>
            <a:ext cx="1277205" cy="769258"/>
          </a:xfrm>
          <a:custGeom>
            <a:avLst/>
            <a:gdLst>
              <a:gd name="T0" fmla="*/ 81 w 2615"/>
              <a:gd name="T1" fmla="*/ 157 h 1574"/>
              <a:gd name="T2" fmla="*/ 188 w 2615"/>
              <a:gd name="T3" fmla="*/ 182 h 1574"/>
              <a:gd name="T4" fmla="*/ 289 w 2615"/>
              <a:gd name="T5" fmla="*/ 205 h 1574"/>
              <a:gd name="T6" fmla="*/ 522 w 2615"/>
              <a:gd name="T7" fmla="*/ 448 h 1574"/>
              <a:gd name="T8" fmla="*/ 546 w 2615"/>
              <a:gd name="T9" fmla="*/ 596 h 1574"/>
              <a:gd name="T10" fmla="*/ 597 w 2615"/>
              <a:gd name="T11" fmla="*/ 804 h 1574"/>
              <a:gd name="T12" fmla="*/ 736 w 2615"/>
              <a:gd name="T13" fmla="*/ 877 h 1574"/>
              <a:gd name="T14" fmla="*/ 878 w 2615"/>
              <a:gd name="T15" fmla="*/ 638 h 1574"/>
              <a:gd name="T16" fmla="*/ 881 w 2615"/>
              <a:gd name="T17" fmla="*/ 613 h 1574"/>
              <a:gd name="T18" fmla="*/ 940 w 2615"/>
              <a:gd name="T19" fmla="*/ 436 h 1574"/>
              <a:gd name="T20" fmla="*/ 1107 w 2615"/>
              <a:gd name="T21" fmla="*/ 368 h 1574"/>
              <a:gd name="T22" fmla="*/ 1233 w 2615"/>
              <a:gd name="T23" fmla="*/ 432 h 1574"/>
              <a:gd name="T24" fmla="*/ 1322 w 2615"/>
              <a:gd name="T25" fmla="*/ 769 h 1574"/>
              <a:gd name="T26" fmla="*/ 1363 w 2615"/>
              <a:gd name="T27" fmla="*/ 1269 h 1574"/>
              <a:gd name="T28" fmla="*/ 1416 w 2615"/>
              <a:gd name="T29" fmla="*/ 1471 h 1574"/>
              <a:gd name="T30" fmla="*/ 1562 w 2615"/>
              <a:gd name="T31" fmla="*/ 1568 h 1574"/>
              <a:gd name="T32" fmla="*/ 1693 w 2615"/>
              <a:gd name="T33" fmla="*/ 1525 h 1574"/>
              <a:gd name="T34" fmla="*/ 1774 w 2615"/>
              <a:gd name="T35" fmla="*/ 1264 h 1574"/>
              <a:gd name="T36" fmla="*/ 1775 w 2615"/>
              <a:gd name="T37" fmla="*/ 1249 h 1574"/>
              <a:gd name="T38" fmla="*/ 1784 w 2615"/>
              <a:gd name="T39" fmla="*/ 885 h 1574"/>
              <a:gd name="T40" fmla="*/ 2011 w 2615"/>
              <a:gd name="T41" fmla="*/ 456 h 1574"/>
              <a:gd name="T42" fmla="*/ 2186 w 2615"/>
              <a:gd name="T43" fmla="*/ 439 h 1574"/>
              <a:gd name="T44" fmla="*/ 2352 w 2615"/>
              <a:gd name="T45" fmla="*/ 421 h 1574"/>
              <a:gd name="T46" fmla="*/ 2615 w 2615"/>
              <a:gd name="T47" fmla="*/ 0 h 1574"/>
              <a:gd name="T48" fmla="*/ 16 w 2615"/>
              <a:gd name="T49" fmla="*/ 0 h 1574"/>
              <a:gd name="T50" fmla="*/ 10 w 2615"/>
              <a:gd name="T51" fmla="*/ 89 h 1574"/>
              <a:gd name="T52" fmla="*/ 81 w 2615"/>
              <a:gd name="T53" fmla="*/ 157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615" h="1574">
                <a:moveTo>
                  <a:pt x="81" y="157"/>
                </a:moveTo>
                <a:cubicBezTo>
                  <a:pt x="114" y="170"/>
                  <a:pt x="150" y="176"/>
                  <a:pt x="188" y="182"/>
                </a:cubicBezTo>
                <a:cubicBezTo>
                  <a:pt x="221" y="188"/>
                  <a:pt x="256" y="194"/>
                  <a:pt x="289" y="205"/>
                </a:cubicBezTo>
                <a:cubicBezTo>
                  <a:pt x="401" y="241"/>
                  <a:pt x="491" y="335"/>
                  <a:pt x="522" y="448"/>
                </a:cubicBezTo>
                <a:cubicBezTo>
                  <a:pt x="536" y="496"/>
                  <a:pt x="541" y="547"/>
                  <a:pt x="546" y="596"/>
                </a:cubicBezTo>
                <a:cubicBezTo>
                  <a:pt x="554" y="671"/>
                  <a:pt x="561" y="743"/>
                  <a:pt x="597" y="804"/>
                </a:cubicBezTo>
                <a:cubicBezTo>
                  <a:pt x="627" y="857"/>
                  <a:pt x="678" y="884"/>
                  <a:pt x="736" y="877"/>
                </a:cubicBezTo>
                <a:cubicBezTo>
                  <a:pt x="844" y="865"/>
                  <a:pt x="872" y="691"/>
                  <a:pt x="878" y="638"/>
                </a:cubicBezTo>
                <a:cubicBezTo>
                  <a:pt x="879" y="629"/>
                  <a:pt x="880" y="621"/>
                  <a:pt x="881" y="613"/>
                </a:cubicBezTo>
                <a:cubicBezTo>
                  <a:pt x="887" y="553"/>
                  <a:pt x="894" y="485"/>
                  <a:pt x="940" y="436"/>
                </a:cubicBezTo>
                <a:cubicBezTo>
                  <a:pt x="983" y="391"/>
                  <a:pt x="1045" y="365"/>
                  <a:pt x="1107" y="368"/>
                </a:cubicBezTo>
                <a:cubicBezTo>
                  <a:pt x="1159" y="371"/>
                  <a:pt x="1204" y="393"/>
                  <a:pt x="1233" y="432"/>
                </a:cubicBezTo>
                <a:cubicBezTo>
                  <a:pt x="1293" y="509"/>
                  <a:pt x="1311" y="639"/>
                  <a:pt x="1322" y="769"/>
                </a:cubicBezTo>
                <a:cubicBezTo>
                  <a:pt x="1363" y="1269"/>
                  <a:pt x="1363" y="1269"/>
                  <a:pt x="1363" y="1269"/>
                </a:cubicBezTo>
                <a:cubicBezTo>
                  <a:pt x="1368" y="1325"/>
                  <a:pt x="1378" y="1407"/>
                  <a:pt x="1416" y="1471"/>
                </a:cubicBezTo>
                <a:cubicBezTo>
                  <a:pt x="1446" y="1523"/>
                  <a:pt x="1502" y="1560"/>
                  <a:pt x="1562" y="1568"/>
                </a:cubicBezTo>
                <a:cubicBezTo>
                  <a:pt x="1612" y="1574"/>
                  <a:pt x="1658" y="1559"/>
                  <a:pt x="1693" y="1525"/>
                </a:cubicBezTo>
                <a:cubicBezTo>
                  <a:pt x="1755" y="1463"/>
                  <a:pt x="1765" y="1358"/>
                  <a:pt x="1774" y="1264"/>
                </a:cubicBezTo>
                <a:cubicBezTo>
                  <a:pt x="1775" y="1249"/>
                  <a:pt x="1775" y="1249"/>
                  <a:pt x="1775" y="1249"/>
                </a:cubicBezTo>
                <a:cubicBezTo>
                  <a:pt x="1787" y="1121"/>
                  <a:pt x="1787" y="993"/>
                  <a:pt x="1784" y="885"/>
                </a:cubicBezTo>
                <a:cubicBezTo>
                  <a:pt x="1781" y="723"/>
                  <a:pt x="1838" y="514"/>
                  <a:pt x="2011" y="456"/>
                </a:cubicBezTo>
                <a:cubicBezTo>
                  <a:pt x="2068" y="437"/>
                  <a:pt x="2128" y="438"/>
                  <a:pt x="2186" y="439"/>
                </a:cubicBezTo>
                <a:cubicBezTo>
                  <a:pt x="2246" y="441"/>
                  <a:pt x="2302" y="442"/>
                  <a:pt x="2352" y="421"/>
                </a:cubicBezTo>
                <a:cubicBezTo>
                  <a:pt x="2488" y="363"/>
                  <a:pt x="2603" y="151"/>
                  <a:pt x="2615" y="0"/>
                </a:cubicBezTo>
                <a:cubicBezTo>
                  <a:pt x="16" y="0"/>
                  <a:pt x="16" y="0"/>
                  <a:pt x="16" y="0"/>
                </a:cubicBezTo>
                <a:cubicBezTo>
                  <a:pt x="2" y="33"/>
                  <a:pt x="0" y="63"/>
                  <a:pt x="10" y="89"/>
                </a:cubicBezTo>
                <a:cubicBezTo>
                  <a:pt x="21" y="118"/>
                  <a:pt x="47" y="144"/>
                  <a:pt x="81" y="157"/>
                </a:cubicBezTo>
                <a:close/>
              </a:path>
            </a:pathLst>
          </a:custGeom>
          <a:solidFill>
            <a:srgbClr val="FFAEC2"/>
          </a:solidFill>
          <a:ln w="28575">
            <a:solidFill>
              <a:srgbClr val="31201A"/>
            </a:solidFill>
            <a:round/>
          </a:ln>
        </p:spPr>
        <p:txBody>
          <a:bodyPr vert="horz" wrap="square" lIns="91440" tIns="45720" rIns="91440" bIns="45720" numCol="1" anchor="t" anchorCtr="0" compatLnSpc="1"/>
          <a:lstStyle/>
          <a:p>
            <a:endParaRPr lang="zh-CN" altLang="en-US"/>
          </a:p>
        </p:txBody>
      </p:sp>
      <p:pic>
        <p:nvPicPr>
          <p:cNvPr id="2" name="图片 1"/>
          <p:cNvPicPr>
            <a:picLocks noChangeAspect="1"/>
          </p:cNvPicPr>
          <p:nvPr userDrawn="1"/>
        </p:nvPicPr>
        <p:blipFill>
          <a:blip r:embed="rId2"/>
          <a:stretch>
            <a:fillRect/>
          </a:stretch>
        </p:blipFill>
        <p:spPr>
          <a:xfrm>
            <a:off x="7791669" y="80849"/>
            <a:ext cx="781001" cy="12500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bg>
      <p:bgPr>
        <a:solidFill>
          <a:srgbClr val="9EC6AF"/>
        </a:solidFill>
        <a:effectLst/>
      </p:bgPr>
    </p:bg>
    <p:spTree>
      <p:nvGrpSpPr>
        <p:cNvPr id="1" name=""/>
        <p:cNvGrpSpPr/>
        <p:nvPr/>
      </p:nvGrpSpPr>
      <p:grpSpPr>
        <a:xfrm>
          <a:off x="0" y="0"/>
          <a:ext cx="0" cy="0"/>
          <a:chOff x="0" y="0"/>
          <a:chExt cx="0" cy="0"/>
        </a:xfrm>
      </p:grpSpPr>
      <p:sp>
        <p:nvSpPr>
          <p:cNvPr id="4" name="矩形 3"/>
          <p:cNvSpPr/>
          <p:nvPr userDrawn="1"/>
        </p:nvSpPr>
        <p:spPr>
          <a:xfrm>
            <a:off x="0" y="0"/>
            <a:ext cx="9144000" cy="515982"/>
          </a:xfrm>
          <a:prstGeom prst="rect">
            <a:avLst/>
          </a:prstGeom>
          <a:solidFill>
            <a:srgbClr val="9EC6AF"/>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userDrawn="1"/>
        </p:nvGrpSpPr>
        <p:grpSpPr>
          <a:xfrm>
            <a:off x="756151" y="505097"/>
            <a:ext cx="6672259" cy="4515063"/>
            <a:chOff x="859497" y="499373"/>
            <a:chExt cx="5896581" cy="3990168"/>
          </a:xfrm>
        </p:grpSpPr>
        <p:sp>
          <p:nvSpPr>
            <p:cNvPr id="6" name="Freeform 47"/>
            <p:cNvSpPr>
              <a:spLocks noEditPoints="1"/>
            </p:cNvSpPr>
            <p:nvPr userDrawn="1"/>
          </p:nvSpPr>
          <p:spPr bwMode="auto">
            <a:xfrm>
              <a:off x="4419860" y="524004"/>
              <a:ext cx="1130547" cy="682269"/>
            </a:xfrm>
            <a:custGeom>
              <a:avLst/>
              <a:gdLst>
                <a:gd name="T0" fmla="*/ 81 w 2614"/>
                <a:gd name="T1" fmla="*/ 157 h 1574"/>
                <a:gd name="T2" fmla="*/ 188 w 2614"/>
                <a:gd name="T3" fmla="*/ 182 h 1574"/>
                <a:gd name="T4" fmla="*/ 289 w 2614"/>
                <a:gd name="T5" fmla="*/ 204 h 1574"/>
                <a:gd name="T6" fmla="*/ 522 w 2614"/>
                <a:gd name="T7" fmla="*/ 448 h 1574"/>
                <a:gd name="T8" fmla="*/ 546 w 2614"/>
                <a:gd name="T9" fmla="*/ 595 h 1574"/>
                <a:gd name="T10" fmla="*/ 597 w 2614"/>
                <a:gd name="T11" fmla="*/ 804 h 1574"/>
                <a:gd name="T12" fmla="*/ 735 w 2614"/>
                <a:gd name="T13" fmla="*/ 877 h 1574"/>
                <a:gd name="T14" fmla="*/ 878 w 2614"/>
                <a:gd name="T15" fmla="*/ 637 h 1574"/>
                <a:gd name="T16" fmla="*/ 881 w 2614"/>
                <a:gd name="T17" fmla="*/ 612 h 1574"/>
                <a:gd name="T18" fmla="*/ 939 w 2614"/>
                <a:gd name="T19" fmla="*/ 435 h 1574"/>
                <a:gd name="T20" fmla="*/ 1106 w 2614"/>
                <a:gd name="T21" fmla="*/ 368 h 1574"/>
                <a:gd name="T22" fmla="*/ 1233 w 2614"/>
                <a:gd name="T23" fmla="*/ 431 h 1574"/>
                <a:gd name="T24" fmla="*/ 1321 w 2614"/>
                <a:gd name="T25" fmla="*/ 768 h 1574"/>
                <a:gd name="T26" fmla="*/ 1363 w 2614"/>
                <a:gd name="T27" fmla="*/ 1268 h 1574"/>
                <a:gd name="T28" fmla="*/ 1416 w 2614"/>
                <a:gd name="T29" fmla="*/ 1471 h 1574"/>
                <a:gd name="T30" fmla="*/ 1561 w 2614"/>
                <a:gd name="T31" fmla="*/ 1567 h 1574"/>
                <a:gd name="T32" fmla="*/ 1692 w 2614"/>
                <a:gd name="T33" fmla="*/ 1525 h 1574"/>
                <a:gd name="T34" fmla="*/ 1773 w 2614"/>
                <a:gd name="T35" fmla="*/ 1264 h 1574"/>
                <a:gd name="T36" fmla="*/ 1775 w 2614"/>
                <a:gd name="T37" fmla="*/ 1248 h 1574"/>
                <a:gd name="T38" fmla="*/ 1784 w 2614"/>
                <a:gd name="T39" fmla="*/ 884 h 1574"/>
                <a:gd name="T40" fmla="*/ 2011 w 2614"/>
                <a:gd name="T41" fmla="*/ 455 h 1574"/>
                <a:gd name="T42" fmla="*/ 2185 w 2614"/>
                <a:gd name="T43" fmla="*/ 439 h 1574"/>
                <a:gd name="T44" fmla="*/ 2352 w 2614"/>
                <a:gd name="T45" fmla="*/ 420 h 1574"/>
                <a:gd name="T46" fmla="*/ 2614 w 2614"/>
                <a:gd name="T47" fmla="*/ 0 h 1574"/>
                <a:gd name="T48" fmla="*/ 15 w 2614"/>
                <a:gd name="T49" fmla="*/ 0 h 1574"/>
                <a:gd name="T50" fmla="*/ 9 w 2614"/>
                <a:gd name="T51" fmla="*/ 89 h 1574"/>
                <a:gd name="T52" fmla="*/ 81 w 2614"/>
                <a:gd name="T53" fmla="*/ 157 h 1574"/>
                <a:gd name="T54" fmla="*/ 2056 w 2614"/>
                <a:gd name="T55" fmla="*/ 269 h 1574"/>
                <a:gd name="T56" fmla="*/ 2376 w 2614"/>
                <a:gd name="T57" fmla="*/ 209 h 1574"/>
                <a:gd name="T58" fmla="*/ 2408 w 2614"/>
                <a:gd name="T59" fmla="*/ 257 h 1574"/>
                <a:gd name="T60" fmla="*/ 2145 w 2614"/>
                <a:gd name="T61" fmla="*/ 338 h 1574"/>
                <a:gd name="T62" fmla="*/ 2043 w 2614"/>
                <a:gd name="T63" fmla="*/ 326 h 1574"/>
                <a:gd name="T64" fmla="*/ 2056 w 2614"/>
                <a:gd name="T65" fmla="*/ 269 h 1574"/>
                <a:gd name="T66" fmla="*/ 558 w 2614"/>
                <a:gd name="T67" fmla="*/ 192 h 1574"/>
                <a:gd name="T68" fmla="*/ 688 w 2614"/>
                <a:gd name="T69" fmla="*/ 491 h 1574"/>
                <a:gd name="T70" fmla="*/ 630 w 2614"/>
                <a:gd name="T71" fmla="*/ 491 h 1574"/>
                <a:gd name="T72" fmla="*/ 518 w 2614"/>
                <a:gd name="T73" fmla="*/ 235 h 1574"/>
                <a:gd name="T74" fmla="*/ 558 w 2614"/>
                <a:gd name="T75" fmla="*/ 192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14" h="1574">
                  <a:moveTo>
                    <a:pt x="81" y="157"/>
                  </a:moveTo>
                  <a:cubicBezTo>
                    <a:pt x="114" y="170"/>
                    <a:pt x="150" y="176"/>
                    <a:pt x="188" y="182"/>
                  </a:cubicBezTo>
                  <a:cubicBezTo>
                    <a:pt x="221" y="188"/>
                    <a:pt x="255" y="193"/>
                    <a:pt x="289" y="204"/>
                  </a:cubicBezTo>
                  <a:cubicBezTo>
                    <a:pt x="401" y="241"/>
                    <a:pt x="490" y="334"/>
                    <a:pt x="522" y="448"/>
                  </a:cubicBezTo>
                  <a:cubicBezTo>
                    <a:pt x="535" y="496"/>
                    <a:pt x="540" y="546"/>
                    <a:pt x="546" y="595"/>
                  </a:cubicBezTo>
                  <a:cubicBezTo>
                    <a:pt x="554" y="671"/>
                    <a:pt x="561" y="742"/>
                    <a:pt x="597" y="804"/>
                  </a:cubicBezTo>
                  <a:cubicBezTo>
                    <a:pt x="627" y="857"/>
                    <a:pt x="678" y="883"/>
                    <a:pt x="735" y="877"/>
                  </a:cubicBezTo>
                  <a:cubicBezTo>
                    <a:pt x="844" y="864"/>
                    <a:pt x="872" y="690"/>
                    <a:pt x="878" y="637"/>
                  </a:cubicBezTo>
                  <a:cubicBezTo>
                    <a:pt x="879" y="629"/>
                    <a:pt x="880" y="620"/>
                    <a:pt x="881" y="612"/>
                  </a:cubicBezTo>
                  <a:cubicBezTo>
                    <a:pt x="887" y="552"/>
                    <a:pt x="893" y="484"/>
                    <a:pt x="939" y="435"/>
                  </a:cubicBezTo>
                  <a:cubicBezTo>
                    <a:pt x="982" y="390"/>
                    <a:pt x="1045" y="365"/>
                    <a:pt x="1106" y="368"/>
                  </a:cubicBezTo>
                  <a:cubicBezTo>
                    <a:pt x="1158" y="370"/>
                    <a:pt x="1203" y="393"/>
                    <a:pt x="1233" y="431"/>
                  </a:cubicBezTo>
                  <a:cubicBezTo>
                    <a:pt x="1293" y="508"/>
                    <a:pt x="1311" y="639"/>
                    <a:pt x="1321" y="768"/>
                  </a:cubicBezTo>
                  <a:cubicBezTo>
                    <a:pt x="1363" y="1268"/>
                    <a:pt x="1363" y="1268"/>
                    <a:pt x="1363" y="1268"/>
                  </a:cubicBezTo>
                  <a:cubicBezTo>
                    <a:pt x="1367" y="1324"/>
                    <a:pt x="1378" y="1406"/>
                    <a:pt x="1416" y="1471"/>
                  </a:cubicBezTo>
                  <a:cubicBezTo>
                    <a:pt x="1446" y="1522"/>
                    <a:pt x="1502" y="1559"/>
                    <a:pt x="1561" y="1567"/>
                  </a:cubicBezTo>
                  <a:cubicBezTo>
                    <a:pt x="1612" y="1574"/>
                    <a:pt x="1658" y="1559"/>
                    <a:pt x="1692" y="1525"/>
                  </a:cubicBezTo>
                  <a:cubicBezTo>
                    <a:pt x="1754" y="1463"/>
                    <a:pt x="1764" y="1357"/>
                    <a:pt x="1773" y="1264"/>
                  </a:cubicBezTo>
                  <a:cubicBezTo>
                    <a:pt x="1775" y="1248"/>
                    <a:pt x="1775" y="1248"/>
                    <a:pt x="1775" y="1248"/>
                  </a:cubicBezTo>
                  <a:cubicBezTo>
                    <a:pt x="1787" y="1120"/>
                    <a:pt x="1786" y="992"/>
                    <a:pt x="1784" y="884"/>
                  </a:cubicBezTo>
                  <a:cubicBezTo>
                    <a:pt x="1781" y="723"/>
                    <a:pt x="1838" y="513"/>
                    <a:pt x="2011" y="455"/>
                  </a:cubicBezTo>
                  <a:cubicBezTo>
                    <a:pt x="2068" y="436"/>
                    <a:pt x="2128" y="438"/>
                    <a:pt x="2185" y="439"/>
                  </a:cubicBezTo>
                  <a:cubicBezTo>
                    <a:pt x="2245" y="440"/>
                    <a:pt x="2302" y="442"/>
                    <a:pt x="2352" y="420"/>
                  </a:cubicBezTo>
                  <a:cubicBezTo>
                    <a:pt x="2488" y="362"/>
                    <a:pt x="2603" y="150"/>
                    <a:pt x="2614" y="0"/>
                  </a:cubicBezTo>
                  <a:cubicBezTo>
                    <a:pt x="15" y="0"/>
                    <a:pt x="15" y="0"/>
                    <a:pt x="15" y="0"/>
                  </a:cubicBezTo>
                  <a:cubicBezTo>
                    <a:pt x="2" y="32"/>
                    <a:pt x="0" y="62"/>
                    <a:pt x="9" y="89"/>
                  </a:cubicBezTo>
                  <a:cubicBezTo>
                    <a:pt x="20" y="118"/>
                    <a:pt x="47" y="143"/>
                    <a:pt x="81" y="157"/>
                  </a:cubicBezTo>
                  <a:close/>
                  <a:moveTo>
                    <a:pt x="2056" y="269"/>
                  </a:moveTo>
                  <a:cubicBezTo>
                    <a:pt x="2164" y="295"/>
                    <a:pt x="2283" y="272"/>
                    <a:pt x="2376" y="209"/>
                  </a:cubicBezTo>
                  <a:cubicBezTo>
                    <a:pt x="2408" y="257"/>
                    <a:pt x="2408" y="257"/>
                    <a:pt x="2408" y="257"/>
                  </a:cubicBezTo>
                  <a:cubicBezTo>
                    <a:pt x="2331" y="310"/>
                    <a:pt x="2238" y="338"/>
                    <a:pt x="2145" y="338"/>
                  </a:cubicBezTo>
                  <a:cubicBezTo>
                    <a:pt x="2111" y="338"/>
                    <a:pt x="2076" y="334"/>
                    <a:pt x="2043" y="326"/>
                  </a:cubicBezTo>
                  <a:lnTo>
                    <a:pt x="2056" y="269"/>
                  </a:lnTo>
                  <a:close/>
                  <a:moveTo>
                    <a:pt x="558" y="192"/>
                  </a:moveTo>
                  <a:cubicBezTo>
                    <a:pt x="639" y="268"/>
                    <a:pt x="688" y="380"/>
                    <a:pt x="688" y="491"/>
                  </a:cubicBezTo>
                  <a:cubicBezTo>
                    <a:pt x="630" y="491"/>
                    <a:pt x="630" y="491"/>
                    <a:pt x="630" y="491"/>
                  </a:cubicBezTo>
                  <a:cubicBezTo>
                    <a:pt x="630" y="396"/>
                    <a:pt x="588" y="300"/>
                    <a:pt x="518" y="235"/>
                  </a:cubicBezTo>
                  <a:lnTo>
                    <a:pt x="558" y="192"/>
                  </a:lnTo>
                  <a:close/>
                </a:path>
              </a:pathLst>
            </a:custGeom>
            <a:solidFill>
              <a:srgbClr val="FFAEC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userDrawn="1"/>
          </p:nvSpPr>
          <p:spPr bwMode="auto">
            <a:xfrm>
              <a:off x="884129" y="4216141"/>
              <a:ext cx="5864585" cy="248770"/>
            </a:xfrm>
            <a:custGeom>
              <a:avLst/>
              <a:gdLst>
                <a:gd name="T0" fmla="*/ 142 w 4747"/>
                <a:gd name="T1" fmla="*/ 0 h 202"/>
                <a:gd name="T2" fmla="*/ 0 w 4747"/>
                <a:gd name="T3" fmla="*/ 0 h 202"/>
                <a:gd name="T4" fmla="*/ 0 w 4747"/>
                <a:gd name="T5" fmla="*/ 202 h 202"/>
                <a:gd name="T6" fmla="*/ 4747 w 4747"/>
                <a:gd name="T7" fmla="*/ 202 h 202"/>
                <a:gd name="T8" fmla="*/ 4747 w 4747"/>
                <a:gd name="T9" fmla="*/ 0 h 202"/>
                <a:gd name="T10" fmla="*/ 4605 w 4747"/>
                <a:gd name="T11" fmla="*/ 0 h 202"/>
                <a:gd name="T12" fmla="*/ 142 w 4747"/>
                <a:gd name="T13" fmla="*/ 0 h 202"/>
              </a:gdLst>
              <a:ahLst/>
              <a:cxnLst>
                <a:cxn ang="0">
                  <a:pos x="T0" y="T1"/>
                </a:cxn>
                <a:cxn ang="0">
                  <a:pos x="T2" y="T3"/>
                </a:cxn>
                <a:cxn ang="0">
                  <a:pos x="T4" y="T5"/>
                </a:cxn>
                <a:cxn ang="0">
                  <a:pos x="T6" y="T7"/>
                </a:cxn>
                <a:cxn ang="0">
                  <a:pos x="T8" y="T9"/>
                </a:cxn>
                <a:cxn ang="0">
                  <a:pos x="T10" y="T11"/>
                </a:cxn>
                <a:cxn ang="0">
                  <a:pos x="T12" y="T13"/>
                </a:cxn>
              </a:cxnLst>
              <a:rect l="0" t="0" r="r" b="b"/>
              <a:pathLst>
                <a:path w="4747" h="202">
                  <a:moveTo>
                    <a:pt x="142" y="0"/>
                  </a:moveTo>
                  <a:lnTo>
                    <a:pt x="0" y="0"/>
                  </a:lnTo>
                  <a:lnTo>
                    <a:pt x="0" y="202"/>
                  </a:lnTo>
                  <a:lnTo>
                    <a:pt x="4747" y="202"/>
                  </a:lnTo>
                  <a:lnTo>
                    <a:pt x="4747" y="0"/>
                  </a:lnTo>
                  <a:lnTo>
                    <a:pt x="4605" y="0"/>
                  </a:lnTo>
                  <a:lnTo>
                    <a:pt x="142" y="0"/>
                  </a:lnTo>
                  <a:close/>
                </a:path>
              </a:pathLst>
            </a:custGeom>
            <a:solidFill>
              <a:srgbClr val="B3BF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p:nvPr userDrawn="1"/>
          </p:nvSpPr>
          <p:spPr bwMode="auto">
            <a:xfrm>
              <a:off x="1071321" y="524005"/>
              <a:ext cx="5471702" cy="3667507"/>
            </a:xfrm>
            <a:custGeom>
              <a:avLst/>
              <a:gdLst>
                <a:gd name="T0" fmla="*/ 12644 w 12644"/>
                <a:gd name="T1" fmla="*/ 0 h 8471"/>
                <a:gd name="T2" fmla="*/ 10410 w 12644"/>
                <a:gd name="T3" fmla="*/ 0 h 8471"/>
                <a:gd name="T4" fmla="*/ 10112 w 12644"/>
                <a:gd name="T5" fmla="*/ 474 h 8471"/>
                <a:gd name="T6" fmla="*/ 9921 w 12644"/>
                <a:gd name="T7" fmla="*/ 497 h 8471"/>
                <a:gd name="T8" fmla="*/ 9767 w 12644"/>
                <a:gd name="T9" fmla="*/ 511 h 8471"/>
                <a:gd name="T10" fmla="*/ 9579 w 12644"/>
                <a:gd name="T11" fmla="*/ 883 h 8471"/>
                <a:gd name="T12" fmla="*/ 9570 w 12644"/>
                <a:gd name="T13" fmla="*/ 1254 h 8471"/>
                <a:gd name="T14" fmla="*/ 9568 w 12644"/>
                <a:gd name="T15" fmla="*/ 1269 h 8471"/>
                <a:gd name="T16" fmla="*/ 9470 w 12644"/>
                <a:gd name="T17" fmla="*/ 1566 h 8471"/>
                <a:gd name="T18" fmla="*/ 9322 w 12644"/>
                <a:gd name="T19" fmla="*/ 1627 h 8471"/>
                <a:gd name="T20" fmla="*/ 9291 w 12644"/>
                <a:gd name="T21" fmla="*/ 1625 h 8471"/>
                <a:gd name="T22" fmla="*/ 9102 w 12644"/>
                <a:gd name="T23" fmla="*/ 1500 h 8471"/>
                <a:gd name="T24" fmla="*/ 9042 w 12644"/>
                <a:gd name="T25" fmla="*/ 1273 h 8471"/>
                <a:gd name="T26" fmla="*/ 9000 w 12644"/>
                <a:gd name="T27" fmla="*/ 773 h 8471"/>
                <a:gd name="T28" fmla="*/ 8924 w 12644"/>
                <a:gd name="T29" fmla="*/ 467 h 8471"/>
                <a:gd name="T30" fmla="*/ 8840 w 12644"/>
                <a:gd name="T31" fmla="*/ 426 h 8471"/>
                <a:gd name="T32" fmla="*/ 8719 w 12644"/>
                <a:gd name="T33" fmla="*/ 475 h 8471"/>
                <a:gd name="T34" fmla="*/ 8676 w 12644"/>
                <a:gd name="T35" fmla="*/ 618 h 8471"/>
                <a:gd name="T36" fmla="*/ 8673 w 12644"/>
                <a:gd name="T37" fmla="*/ 644 h 8471"/>
                <a:gd name="T38" fmla="*/ 8479 w 12644"/>
                <a:gd name="T39" fmla="*/ 935 h 8471"/>
                <a:gd name="T40" fmla="*/ 8283 w 12644"/>
                <a:gd name="T41" fmla="*/ 833 h 8471"/>
                <a:gd name="T42" fmla="*/ 8225 w 12644"/>
                <a:gd name="T43" fmla="*/ 601 h 8471"/>
                <a:gd name="T44" fmla="*/ 8203 w 12644"/>
                <a:gd name="T45" fmla="*/ 463 h 8471"/>
                <a:gd name="T46" fmla="*/ 8008 w 12644"/>
                <a:gd name="T47" fmla="*/ 260 h 8471"/>
                <a:gd name="T48" fmla="*/ 7915 w 12644"/>
                <a:gd name="T49" fmla="*/ 239 h 8471"/>
                <a:gd name="T50" fmla="*/ 7796 w 12644"/>
                <a:gd name="T51" fmla="*/ 211 h 8471"/>
                <a:gd name="T52" fmla="*/ 7692 w 12644"/>
                <a:gd name="T53" fmla="*/ 109 h 8471"/>
                <a:gd name="T54" fmla="*/ 7690 w 12644"/>
                <a:gd name="T55" fmla="*/ 0 h 8471"/>
                <a:gd name="T56" fmla="*/ 0 w 12644"/>
                <a:gd name="T57" fmla="*/ 0 h 8471"/>
                <a:gd name="T58" fmla="*/ 0 w 12644"/>
                <a:gd name="T59" fmla="*/ 8471 h 8471"/>
                <a:gd name="T60" fmla="*/ 12644 w 12644"/>
                <a:gd name="T61" fmla="*/ 8471 h 8471"/>
                <a:gd name="T62" fmla="*/ 12644 w 12644"/>
                <a:gd name="T63" fmla="*/ 0 h 8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644" h="8471">
                  <a:moveTo>
                    <a:pt x="12644" y="0"/>
                  </a:moveTo>
                  <a:cubicBezTo>
                    <a:pt x="10410" y="0"/>
                    <a:pt x="10410" y="0"/>
                    <a:pt x="10410" y="0"/>
                  </a:cubicBezTo>
                  <a:cubicBezTo>
                    <a:pt x="10399" y="171"/>
                    <a:pt x="10274" y="405"/>
                    <a:pt x="10112" y="474"/>
                  </a:cubicBezTo>
                  <a:cubicBezTo>
                    <a:pt x="10050" y="500"/>
                    <a:pt x="9984" y="499"/>
                    <a:pt x="9921" y="497"/>
                  </a:cubicBezTo>
                  <a:cubicBezTo>
                    <a:pt x="9866" y="496"/>
                    <a:pt x="9814" y="495"/>
                    <a:pt x="9767" y="511"/>
                  </a:cubicBezTo>
                  <a:cubicBezTo>
                    <a:pt x="9624" y="559"/>
                    <a:pt x="9576" y="741"/>
                    <a:pt x="9579" y="883"/>
                  </a:cubicBezTo>
                  <a:cubicBezTo>
                    <a:pt x="9582" y="993"/>
                    <a:pt x="9582" y="1123"/>
                    <a:pt x="9570" y="1254"/>
                  </a:cubicBezTo>
                  <a:cubicBezTo>
                    <a:pt x="9568" y="1269"/>
                    <a:pt x="9568" y="1269"/>
                    <a:pt x="9568" y="1269"/>
                  </a:cubicBezTo>
                  <a:cubicBezTo>
                    <a:pt x="9559" y="1367"/>
                    <a:pt x="9547" y="1489"/>
                    <a:pt x="9470" y="1566"/>
                  </a:cubicBezTo>
                  <a:cubicBezTo>
                    <a:pt x="9430" y="1606"/>
                    <a:pt x="9378" y="1627"/>
                    <a:pt x="9322" y="1627"/>
                  </a:cubicBezTo>
                  <a:cubicBezTo>
                    <a:pt x="9312" y="1627"/>
                    <a:pt x="9301" y="1626"/>
                    <a:pt x="9291" y="1625"/>
                  </a:cubicBezTo>
                  <a:cubicBezTo>
                    <a:pt x="9214" y="1615"/>
                    <a:pt x="9141" y="1567"/>
                    <a:pt x="9102" y="1500"/>
                  </a:cubicBezTo>
                  <a:cubicBezTo>
                    <a:pt x="9058" y="1426"/>
                    <a:pt x="9047" y="1335"/>
                    <a:pt x="9042" y="1273"/>
                  </a:cubicBezTo>
                  <a:cubicBezTo>
                    <a:pt x="9000" y="773"/>
                    <a:pt x="9000" y="773"/>
                    <a:pt x="9000" y="773"/>
                  </a:cubicBezTo>
                  <a:cubicBezTo>
                    <a:pt x="8994" y="698"/>
                    <a:pt x="8981" y="541"/>
                    <a:pt x="8924" y="467"/>
                  </a:cubicBezTo>
                  <a:cubicBezTo>
                    <a:pt x="8899" y="435"/>
                    <a:pt x="8865" y="427"/>
                    <a:pt x="8840" y="426"/>
                  </a:cubicBezTo>
                  <a:cubicBezTo>
                    <a:pt x="8796" y="424"/>
                    <a:pt x="8750" y="443"/>
                    <a:pt x="8719" y="475"/>
                  </a:cubicBezTo>
                  <a:cubicBezTo>
                    <a:pt x="8687" y="510"/>
                    <a:pt x="8681" y="562"/>
                    <a:pt x="8676" y="618"/>
                  </a:cubicBezTo>
                  <a:cubicBezTo>
                    <a:pt x="8675" y="627"/>
                    <a:pt x="8674" y="635"/>
                    <a:pt x="8673" y="644"/>
                  </a:cubicBezTo>
                  <a:cubicBezTo>
                    <a:pt x="8664" y="726"/>
                    <a:pt x="8626" y="918"/>
                    <a:pt x="8479" y="935"/>
                  </a:cubicBezTo>
                  <a:cubicBezTo>
                    <a:pt x="8398" y="944"/>
                    <a:pt x="8325" y="906"/>
                    <a:pt x="8283" y="833"/>
                  </a:cubicBezTo>
                  <a:cubicBezTo>
                    <a:pt x="8241" y="760"/>
                    <a:pt x="8233" y="679"/>
                    <a:pt x="8225" y="601"/>
                  </a:cubicBezTo>
                  <a:cubicBezTo>
                    <a:pt x="8220" y="553"/>
                    <a:pt x="8215" y="507"/>
                    <a:pt x="8203" y="463"/>
                  </a:cubicBezTo>
                  <a:cubicBezTo>
                    <a:pt x="8177" y="370"/>
                    <a:pt x="8100" y="290"/>
                    <a:pt x="8008" y="260"/>
                  </a:cubicBezTo>
                  <a:cubicBezTo>
                    <a:pt x="7978" y="250"/>
                    <a:pt x="7948" y="245"/>
                    <a:pt x="7915" y="239"/>
                  </a:cubicBezTo>
                  <a:cubicBezTo>
                    <a:pt x="7876" y="233"/>
                    <a:pt x="7835" y="226"/>
                    <a:pt x="7796" y="211"/>
                  </a:cubicBezTo>
                  <a:cubicBezTo>
                    <a:pt x="7747" y="191"/>
                    <a:pt x="7709" y="154"/>
                    <a:pt x="7692" y="109"/>
                  </a:cubicBezTo>
                  <a:cubicBezTo>
                    <a:pt x="7682" y="84"/>
                    <a:pt x="7676" y="47"/>
                    <a:pt x="7690" y="0"/>
                  </a:cubicBezTo>
                  <a:cubicBezTo>
                    <a:pt x="0" y="0"/>
                    <a:pt x="0" y="0"/>
                    <a:pt x="0" y="0"/>
                  </a:cubicBezTo>
                  <a:cubicBezTo>
                    <a:pt x="0" y="8471"/>
                    <a:pt x="0" y="8471"/>
                    <a:pt x="0" y="8471"/>
                  </a:cubicBezTo>
                  <a:cubicBezTo>
                    <a:pt x="12644" y="8471"/>
                    <a:pt x="12644" y="8471"/>
                    <a:pt x="12644" y="8471"/>
                  </a:cubicBezTo>
                  <a:lnTo>
                    <a:pt x="12644" y="0"/>
                  </a:lnTo>
                  <a:close/>
                </a:path>
              </a:pathLst>
            </a:custGeom>
            <a:solidFill>
              <a:srgbClr val="9EC6A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a:spLocks noEditPoints="1"/>
            </p:cNvSpPr>
            <p:nvPr userDrawn="1"/>
          </p:nvSpPr>
          <p:spPr bwMode="auto">
            <a:xfrm>
              <a:off x="859497" y="499373"/>
              <a:ext cx="5896581" cy="3990168"/>
            </a:xfrm>
            <a:custGeom>
              <a:avLst/>
              <a:gdLst>
                <a:gd name="T0" fmla="*/ 13193 w 13626"/>
                <a:gd name="T1" fmla="*/ 8530 h 9221"/>
                <a:gd name="T2" fmla="*/ 13164 w 13626"/>
                <a:gd name="T3" fmla="*/ 0 h 9221"/>
                <a:gd name="T4" fmla="*/ 433 w 13626"/>
                <a:gd name="T5" fmla="*/ 29 h 9221"/>
                <a:gd name="T6" fmla="*/ 29 w 13626"/>
                <a:gd name="T7" fmla="*/ 8530 h 9221"/>
                <a:gd name="T8" fmla="*/ 0 w 13626"/>
                <a:gd name="T9" fmla="*/ 9192 h 9221"/>
                <a:gd name="T10" fmla="*/ 13597 w 13626"/>
                <a:gd name="T11" fmla="*/ 9221 h 9221"/>
                <a:gd name="T12" fmla="*/ 13626 w 13626"/>
                <a:gd name="T13" fmla="*/ 8560 h 9221"/>
                <a:gd name="T14" fmla="*/ 8243 w 13626"/>
                <a:gd name="T15" fmla="*/ 59 h 9221"/>
                <a:gd name="T16" fmla="*/ 10580 w 13626"/>
                <a:gd name="T17" fmla="*/ 479 h 9221"/>
                <a:gd name="T18" fmla="*/ 10239 w 13626"/>
                <a:gd name="T19" fmla="*/ 514 h 9221"/>
                <a:gd name="T20" fmla="*/ 10003 w 13626"/>
                <a:gd name="T21" fmla="*/ 1307 h 9221"/>
                <a:gd name="T22" fmla="*/ 9920 w 13626"/>
                <a:gd name="T23" fmla="*/ 1584 h 9221"/>
                <a:gd name="T24" fmla="*/ 9644 w 13626"/>
                <a:gd name="T25" fmla="*/ 1530 h 9221"/>
                <a:gd name="T26" fmla="*/ 9549 w 13626"/>
                <a:gd name="T27" fmla="*/ 827 h 9221"/>
                <a:gd name="T28" fmla="*/ 9334 w 13626"/>
                <a:gd name="T29" fmla="*/ 427 h 9221"/>
                <a:gd name="T30" fmla="*/ 9109 w 13626"/>
                <a:gd name="T31" fmla="*/ 671 h 9221"/>
                <a:gd name="T32" fmla="*/ 8963 w 13626"/>
                <a:gd name="T33" fmla="*/ 936 h 9221"/>
                <a:gd name="T34" fmla="*/ 8774 w 13626"/>
                <a:gd name="T35" fmla="*/ 654 h 9221"/>
                <a:gd name="T36" fmla="*/ 8517 w 13626"/>
                <a:gd name="T37" fmla="*/ 263 h 9221"/>
                <a:gd name="T38" fmla="*/ 8309 w 13626"/>
                <a:gd name="T39" fmla="*/ 216 h 9221"/>
                <a:gd name="T40" fmla="*/ 8243 w 13626"/>
                <a:gd name="T41" fmla="*/ 59 h 9221"/>
                <a:gd name="T42" fmla="*/ 8181 w 13626"/>
                <a:gd name="T43" fmla="*/ 59 h 9221"/>
                <a:gd name="T44" fmla="*/ 8287 w 13626"/>
                <a:gd name="T45" fmla="*/ 270 h 9221"/>
                <a:gd name="T46" fmla="*/ 8499 w 13626"/>
                <a:gd name="T47" fmla="*/ 319 h 9221"/>
                <a:gd name="T48" fmla="*/ 8716 w 13626"/>
                <a:gd name="T49" fmla="*/ 660 h 9221"/>
                <a:gd name="T50" fmla="*/ 8970 w 13626"/>
                <a:gd name="T51" fmla="*/ 994 h 9221"/>
                <a:gd name="T52" fmla="*/ 9167 w 13626"/>
                <a:gd name="T53" fmla="*/ 677 h 9221"/>
                <a:gd name="T54" fmla="*/ 9331 w 13626"/>
                <a:gd name="T55" fmla="*/ 485 h 9221"/>
                <a:gd name="T56" fmla="*/ 9491 w 13626"/>
                <a:gd name="T57" fmla="*/ 832 h 9221"/>
                <a:gd name="T58" fmla="*/ 9593 w 13626"/>
                <a:gd name="T59" fmla="*/ 1559 h 9221"/>
                <a:gd name="T60" fmla="*/ 9813 w 13626"/>
                <a:gd name="T61" fmla="*/ 1686 h 9221"/>
                <a:gd name="T62" fmla="*/ 10059 w 13626"/>
                <a:gd name="T63" fmla="*/ 1328 h 9221"/>
                <a:gd name="T64" fmla="*/ 10070 w 13626"/>
                <a:gd name="T65" fmla="*/ 942 h 9221"/>
                <a:gd name="T66" fmla="*/ 10412 w 13626"/>
                <a:gd name="T67" fmla="*/ 556 h 9221"/>
                <a:gd name="T68" fmla="*/ 10901 w 13626"/>
                <a:gd name="T69" fmla="*/ 59 h 9221"/>
                <a:gd name="T70" fmla="*/ 13135 w 13626"/>
                <a:gd name="T71" fmla="*/ 8530 h 9221"/>
                <a:gd name="T72" fmla="*/ 491 w 13626"/>
                <a:gd name="T73" fmla="*/ 59 h 9221"/>
                <a:gd name="T74" fmla="*/ 58 w 13626"/>
                <a:gd name="T75" fmla="*/ 9163 h 9221"/>
                <a:gd name="T76" fmla="*/ 462 w 13626"/>
                <a:gd name="T77" fmla="*/ 8589 h 9221"/>
                <a:gd name="T78" fmla="*/ 13568 w 13626"/>
                <a:gd name="T79" fmla="*/ 8589 h 9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626" h="9221">
                  <a:moveTo>
                    <a:pt x="13597" y="8530"/>
                  </a:moveTo>
                  <a:cubicBezTo>
                    <a:pt x="13193" y="8530"/>
                    <a:pt x="13193" y="8530"/>
                    <a:pt x="13193" y="8530"/>
                  </a:cubicBezTo>
                  <a:cubicBezTo>
                    <a:pt x="13193" y="29"/>
                    <a:pt x="13193" y="29"/>
                    <a:pt x="13193" y="29"/>
                  </a:cubicBezTo>
                  <a:cubicBezTo>
                    <a:pt x="13193" y="13"/>
                    <a:pt x="13180" y="0"/>
                    <a:pt x="13164" y="0"/>
                  </a:cubicBezTo>
                  <a:cubicBezTo>
                    <a:pt x="462" y="0"/>
                    <a:pt x="462" y="0"/>
                    <a:pt x="462" y="0"/>
                  </a:cubicBezTo>
                  <a:cubicBezTo>
                    <a:pt x="446" y="0"/>
                    <a:pt x="433" y="13"/>
                    <a:pt x="433" y="29"/>
                  </a:cubicBezTo>
                  <a:cubicBezTo>
                    <a:pt x="433" y="8530"/>
                    <a:pt x="433" y="8530"/>
                    <a:pt x="433" y="8530"/>
                  </a:cubicBezTo>
                  <a:cubicBezTo>
                    <a:pt x="29" y="8530"/>
                    <a:pt x="29" y="8530"/>
                    <a:pt x="29" y="8530"/>
                  </a:cubicBezTo>
                  <a:cubicBezTo>
                    <a:pt x="13" y="8530"/>
                    <a:pt x="0" y="8543"/>
                    <a:pt x="0" y="8560"/>
                  </a:cubicBezTo>
                  <a:cubicBezTo>
                    <a:pt x="0" y="9192"/>
                    <a:pt x="0" y="9192"/>
                    <a:pt x="0" y="9192"/>
                  </a:cubicBezTo>
                  <a:cubicBezTo>
                    <a:pt x="0" y="9208"/>
                    <a:pt x="13" y="9221"/>
                    <a:pt x="29" y="9221"/>
                  </a:cubicBezTo>
                  <a:cubicBezTo>
                    <a:pt x="13597" y="9221"/>
                    <a:pt x="13597" y="9221"/>
                    <a:pt x="13597" y="9221"/>
                  </a:cubicBezTo>
                  <a:cubicBezTo>
                    <a:pt x="13613" y="9221"/>
                    <a:pt x="13626" y="9208"/>
                    <a:pt x="13626" y="9192"/>
                  </a:cubicBezTo>
                  <a:cubicBezTo>
                    <a:pt x="13626" y="8560"/>
                    <a:pt x="13626" y="8560"/>
                    <a:pt x="13626" y="8560"/>
                  </a:cubicBezTo>
                  <a:cubicBezTo>
                    <a:pt x="13626" y="8543"/>
                    <a:pt x="13613" y="8530"/>
                    <a:pt x="13597" y="8530"/>
                  </a:cubicBezTo>
                  <a:close/>
                  <a:moveTo>
                    <a:pt x="8243" y="59"/>
                  </a:moveTo>
                  <a:cubicBezTo>
                    <a:pt x="10842" y="59"/>
                    <a:pt x="10842" y="59"/>
                    <a:pt x="10842" y="59"/>
                  </a:cubicBezTo>
                  <a:cubicBezTo>
                    <a:pt x="10831" y="209"/>
                    <a:pt x="10716" y="421"/>
                    <a:pt x="10580" y="479"/>
                  </a:cubicBezTo>
                  <a:cubicBezTo>
                    <a:pt x="10530" y="501"/>
                    <a:pt x="10473" y="499"/>
                    <a:pt x="10413" y="498"/>
                  </a:cubicBezTo>
                  <a:cubicBezTo>
                    <a:pt x="10356" y="497"/>
                    <a:pt x="10296" y="495"/>
                    <a:pt x="10239" y="514"/>
                  </a:cubicBezTo>
                  <a:cubicBezTo>
                    <a:pt x="10066" y="572"/>
                    <a:pt x="10009" y="782"/>
                    <a:pt x="10012" y="943"/>
                  </a:cubicBezTo>
                  <a:cubicBezTo>
                    <a:pt x="10014" y="1051"/>
                    <a:pt x="10015" y="1179"/>
                    <a:pt x="10003" y="1307"/>
                  </a:cubicBezTo>
                  <a:cubicBezTo>
                    <a:pt x="10001" y="1323"/>
                    <a:pt x="10001" y="1323"/>
                    <a:pt x="10001" y="1323"/>
                  </a:cubicBezTo>
                  <a:cubicBezTo>
                    <a:pt x="9992" y="1416"/>
                    <a:pt x="9982" y="1522"/>
                    <a:pt x="9920" y="1584"/>
                  </a:cubicBezTo>
                  <a:cubicBezTo>
                    <a:pt x="9886" y="1618"/>
                    <a:pt x="9840" y="1633"/>
                    <a:pt x="9789" y="1626"/>
                  </a:cubicBezTo>
                  <a:cubicBezTo>
                    <a:pt x="9730" y="1618"/>
                    <a:pt x="9674" y="1581"/>
                    <a:pt x="9644" y="1530"/>
                  </a:cubicBezTo>
                  <a:cubicBezTo>
                    <a:pt x="9606" y="1465"/>
                    <a:pt x="9595" y="1383"/>
                    <a:pt x="9591" y="1327"/>
                  </a:cubicBezTo>
                  <a:cubicBezTo>
                    <a:pt x="9549" y="827"/>
                    <a:pt x="9549" y="827"/>
                    <a:pt x="9549" y="827"/>
                  </a:cubicBezTo>
                  <a:cubicBezTo>
                    <a:pt x="9539" y="698"/>
                    <a:pt x="9521" y="567"/>
                    <a:pt x="9461" y="490"/>
                  </a:cubicBezTo>
                  <a:cubicBezTo>
                    <a:pt x="9431" y="452"/>
                    <a:pt x="9386" y="429"/>
                    <a:pt x="9334" y="427"/>
                  </a:cubicBezTo>
                  <a:cubicBezTo>
                    <a:pt x="9273" y="424"/>
                    <a:pt x="9210" y="449"/>
                    <a:pt x="9167" y="494"/>
                  </a:cubicBezTo>
                  <a:cubicBezTo>
                    <a:pt x="9121" y="543"/>
                    <a:pt x="9115" y="611"/>
                    <a:pt x="9109" y="671"/>
                  </a:cubicBezTo>
                  <a:cubicBezTo>
                    <a:pt x="9108" y="679"/>
                    <a:pt x="9107" y="688"/>
                    <a:pt x="9106" y="696"/>
                  </a:cubicBezTo>
                  <a:cubicBezTo>
                    <a:pt x="9100" y="749"/>
                    <a:pt x="9072" y="923"/>
                    <a:pt x="8963" y="936"/>
                  </a:cubicBezTo>
                  <a:cubicBezTo>
                    <a:pt x="8906" y="942"/>
                    <a:pt x="8855" y="916"/>
                    <a:pt x="8825" y="863"/>
                  </a:cubicBezTo>
                  <a:cubicBezTo>
                    <a:pt x="8789" y="801"/>
                    <a:pt x="8782" y="730"/>
                    <a:pt x="8774" y="654"/>
                  </a:cubicBezTo>
                  <a:cubicBezTo>
                    <a:pt x="8768" y="605"/>
                    <a:pt x="8763" y="555"/>
                    <a:pt x="8750" y="507"/>
                  </a:cubicBezTo>
                  <a:cubicBezTo>
                    <a:pt x="8718" y="393"/>
                    <a:pt x="8629" y="300"/>
                    <a:pt x="8517" y="263"/>
                  </a:cubicBezTo>
                  <a:cubicBezTo>
                    <a:pt x="8483" y="252"/>
                    <a:pt x="8449" y="247"/>
                    <a:pt x="8416" y="241"/>
                  </a:cubicBezTo>
                  <a:cubicBezTo>
                    <a:pt x="8378" y="235"/>
                    <a:pt x="8342" y="229"/>
                    <a:pt x="8309" y="216"/>
                  </a:cubicBezTo>
                  <a:cubicBezTo>
                    <a:pt x="8275" y="202"/>
                    <a:pt x="8248" y="177"/>
                    <a:pt x="8237" y="148"/>
                  </a:cubicBezTo>
                  <a:cubicBezTo>
                    <a:pt x="8228" y="121"/>
                    <a:pt x="8230" y="91"/>
                    <a:pt x="8243" y="59"/>
                  </a:cubicBezTo>
                  <a:close/>
                  <a:moveTo>
                    <a:pt x="491" y="59"/>
                  </a:moveTo>
                  <a:cubicBezTo>
                    <a:pt x="8181" y="59"/>
                    <a:pt x="8181" y="59"/>
                    <a:pt x="8181" y="59"/>
                  </a:cubicBezTo>
                  <a:cubicBezTo>
                    <a:pt x="8167" y="106"/>
                    <a:pt x="8173" y="143"/>
                    <a:pt x="8183" y="168"/>
                  </a:cubicBezTo>
                  <a:cubicBezTo>
                    <a:pt x="8200" y="213"/>
                    <a:pt x="8238" y="250"/>
                    <a:pt x="8287" y="270"/>
                  </a:cubicBezTo>
                  <a:cubicBezTo>
                    <a:pt x="8326" y="285"/>
                    <a:pt x="8367" y="292"/>
                    <a:pt x="8406" y="298"/>
                  </a:cubicBezTo>
                  <a:cubicBezTo>
                    <a:pt x="8439" y="304"/>
                    <a:pt x="8469" y="309"/>
                    <a:pt x="8499" y="319"/>
                  </a:cubicBezTo>
                  <a:cubicBezTo>
                    <a:pt x="8591" y="349"/>
                    <a:pt x="8668" y="429"/>
                    <a:pt x="8694" y="522"/>
                  </a:cubicBezTo>
                  <a:cubicBezTo>
                    <a:pt x="8706" y="566"/>
                    <a:pt x="8711" y="612"/>
                    <a:pt x="8716" y="660"/>
                  </a:cubicBezTo>
                  <a:cubicBezTo>
                    <a:pt x="8724" y="738"/>
                    <a:pt x="8732" y="819"/>
                    <a:pt x="8774" y="892"/>
                  </a:cubicBezTo>
                  <a:cubicBezTo>
                    <a:pt x="8816" y="965"/>
                    <a:pt x="8889" y="1003"/>
                    <a:pt x="8970" y="994"/>
                  </a:cubicBezTo>
                  <a:cubicBezTo>
                    <a:pt x="9117" y="977"/>
                    <a:pt x="9155" y="785"/>
                    <a:pt x="9164" y="703"/>
                  </a:cubicBezTo>
                  <a:cubicBezTo>
                    <a:pt x="9165" y="694"/>
                    <a:pt x="9166" y="686"/>
                    <a:pt x="9167" y="677"/>
                  </a:cubicBezTo>
                  <a:cubicBezTo>
                    <a:pt x="9172" y="621"/>
                    <a:pt x="9178" y="569"/>
                    <a:pt x="9210" y="534"/>
                  </a:cubicBezTo>
                  <a:cubicBezTo>
                    <a:pt x="9241" y="502"/>
                    <a:pt x="9287" y="483"/>
                    <a:pt x="9331" y="485"/>
                  </a:cubicBezTo>
                  <a:cubicBezTo>
                    <a:pt x="9356" y="486"/>
                    <a:pt x="9390" y="494"/>
                    <a:pt x="9415" y="526"/>
                  </a:cubicBezTo>
                  <a:cubicBezTo>
                    <a:pt x="9472" y="600"/>
                    <a:pt x="9485" y="757"/>
                    <a:pt x="9491" y="832"/>
                  </a:cubicBezTo>
                  <a:cubicBezTo>
                    <a:pt x="9533" y="1332"/>
                    <a:pt x="9533" y="1332"/>
                    <a:pt x="9533" y="1332"/>
                  </a:cubicBezTo>
                  <a:cubicBezTo>
                    <a:pt x="9538" y="1394"/>
                    <a:pt x="9549" y="1485"/>
                    <a:pt x="9593" y="1559"/>
                  </a:cubicBezTo>
                  <a:cubicBezTo>
                    <a:pt x="9632" y="1626"/>
                    <a:pt x="9705" y="1674"/>
                    <a:pt x="9782" y="1684"/>
                  </a:cubicBezTo>
                  <a:cubicBezTo>
                    <a:pt x="9792" y="1685"/>
                    <a:pt x="9803" y="1686"/>
                    <a:pt x="9813" y="1686"/>
                  </a:cubicBezTo>
                  <a:cubicBezTo>
                    <a:pt x="9869" y="1686"/>
                    <a:pt x="9921" y="1665"/>
                    <a:pt x="9961" y="1625"/>
                  </a:cubicBezTo>
                  <a:cubicBezTo>
                    <a:pt x="10038" y="1548"/>
                    <a:pt x="10050" y="1426"/>
                    <a:pt x="10059" y="1328"/>
                  </a:cubicBezTo>
                  <a:cubicBezTo>
                    <a:pt x="10061" y="1313"/>
                    <a:pt x="10061" y="1313"/>
                    <a:pt x="10061" y="1313"/>
                  </a:cubicBezTo>
                  <a:cubicBezTo>
                    <a:pt x="10073" y="1182"/>
                    <a:pt x="10073" y="1052"/>
                    <a:pt x="10070" y="942"/>
                  </a:cubicBezTo>
                  <a:cubicBezTo>
                    <a:pt x="10067" y="800"/>
                    <a:pt x="10115" y="618"/>
                    <a:pt x="10258" y="570"/>
                  </a:cubicBezTo>
                  <a:cubicBezTo>
                    <a:pt x="10305" y="554"/>
                    <a:pt x="10357" y="555"/>
                    <a:pt x="10412" y="556"/>
                  </a:cubicBezTo>
                  <a:cubicBezTo>
                    <a:pt x="10475" y="558"/>
                    <a:pt x="10541" y="559"/>
                    <a:pt x="10603" y="533"/>
                  </a:cubicBezTo>
                  <a:cubicBezTo>
                    <a:pt x="10765" y="464"/>
                    <a:pt x="10890" y="230"/>
                    <a:pt x="10901" y="59"/>
                  </a:cubicBezTo>
                  <a:cubicBezTo>
                    <a:pt x="13135" y="59"/>
                    <a:pt x="13135" y="59"/>
                    <a:pt x="13135" y="59"/>
                  </a:cubicBezTo>
                  <a:cubicBezTo>
                    <a:pt x="13135" y="8530"/>
                    <a:pt x="13135" y="8530"/>
                    <a:pt x="13135" y="8530"/>
                  </a:cubicBezTo>
                  <a:cubicBezTo>
                    <a:pt x="491" y="8530"/>
                    <a:pt x="491" y="8530"/>
                    <a:pt x="491" y="8530"/>
                  </a:cubicBezTo>
                  <a:lnTo>
                    <a:pt x="491" y="59"/>
                  </a:lnTo>
                  <a:close/>
                  <a:moveTo>
                    <a:pt x="13568" y="9163"/>
                  </a:moveTo>
                  <a:cubicBezTo>
                    <a:pt x="58" y="9163"/>
                    <a:pt x="58" y="9163"/>
                    <a:pt x="58" y="9163"/>
                  </a:cubicBezTo>
                  <a:cubicBezTo>
                    <a:pt x="58" y="8589"/>
                    <a:pt x="58" y="8589"/>
                    <a:pt x="58" y="8589"/>
                  </a:cubicBezTo>
                  <a:cubicBezTo>
                    <a:pt x="462" y="8589"/>
                    <a:pt x="462" y="8589"/>
                    <a:pt x="462" y="8589"/>
                  </a:cubicBezTo>
                  <a:cubicBezTo>
                    <a:pt x="13164" y="8589"/>
                    <a:pt x="13164" y="8589"/>
                    <a:pt x="13164" y="8589"/>
                  </a:cubicBezTo>
                  <a:cubicBezTo>
                    <a:pt x="13568" y="8589"/>
                    <a:pt x="13568" y="8589"/>
                    <a:pt x="13568" y="8589"/>
                  </a:cubicBezTo>
                  <a:lnTo>
                    <a:pt x="13568" y="916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userDrawn="1"/>
          </p:nvSpPr>
          <p:spPr bwMode="auto">
            <a:xfrm>
              <a:off x="5304100" y="615137"/>
              <a:ext cx="157636" cy="55419"/>
            </a:xfrm>
            <a:custGeom>
              <a:avLst/>
              <a:gdLst>
                <a:gd name="T0" fmla="*/ 365 w 365"/>
                <a:gd name="T1" fmla="*/ 48 h 129"/>
                <a:gd name="T2" fmla="*/ 333 w 365"/>
                <a:gd name="T3" fmla="*/ 0 h 129"/>
                <a:gd name="T4" fmla="*/ 13 w 365"/>
                <a:gd name="T5" fmla="*/ 60 h 129"/>
                <a:gd name="T6" fmla="*/ 0 w 365"/>
                <a:gd name="T7" fmla="*/ 117 h 129"/>
                <a:gd name="T8" fmla="*/ 102 w 365"/>
                <a:gd name="T9" fmla="*/ 129 h 129"/>
                <a:gd name="T10" fmla="*/ 365 w 365"/>
                <a:gd name="T11" fmla="*/ 48 h 129"/>
              </a:gdLst>
              <a:ahLst/>
              <a:cxnLst>
                <a:cxn ang="0">
                  <a:pos x="T0" y="T1"/>
                </a:cxn>
                <a:cxn ang="0">
                  <a:pos x="T2" y="T3"/>
                </a:cxn>
                <a:cxn ang="0">
                  <a:pos x="T4" y="T5"/>
                </a:cxn>
                <a:cxn ang="0">
                  <a:pos x="T6" y="T7"/>
                </a:cxn>
                <a:cxn ang="0">
                  <a:pos x="T8" y="T9"/>
                </a:cxn>
                <a:cxn ang="0">
                  <a:pos x="T10" y="T11"/>
                </a:cxn>
              </a:cxnLst>
              <a:rect l="0" t="0" r="r" b="b"/>
              <a:pathLst>
                <a:path w="365" h="129">
                  <a:moveTo>
                    <a:pt x="365" y="48"/>
                  </a:moveTo>
                  <a:cubicBezTo>
                    <a:pt x="333" y="0"/>
                    <a:pt x="333" y="0"/>
                    <a:pt x="333" y="0"/>
                  </a:cubicBezTo>
                  <a:cubicBezTo>
                    <a:pt x="240" y="63"/>
                    <a:pt x="121" y="86"/>
                    <a:pt x="13" y="60"/>
                  </a:cubicBezTo>
                  <a:cubicBezTo>
                    <a:pt x="0" y="117"/>
                    <a:pt x="0" y="117"/>
                    <a:pt x="0" y="117"/>
                  </a:cubicBezTo>
                  <a:cubicBezTo>
                    <a:pt x="33" y="125"/>
                    <a:pt x="68" y="129"/>
                    <a:pt x="102" y="129"/>
                  </a:cubicBezTo>
                  <a:cubicBezTo>
                    <a:pt x="195" y="129"/>
                    <a:pt x="288" y="101"/>
                    <a:pt x="365" y="4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userDrawn="1"/>
          </p:nvSpPr>
          <p:spPr bwMode="auto">
            <a:xfrm>
              <a:off x="4643999" y="607748"/>
              <a:ext cx="73892" cy="129311"/>
            </a:xfrm>
            <a:custGeom>
              <a:avLst/>
              <a:gdLst>
                <a:gd name="T0" fmla="*/ 112 w 170"/>
                <a:gd name="T1" fmla="*/ 299 h 299"/>
                <a:gd name="T2" fmla="*/ 170 w 170"/>
                <a:gd name="T3" fmla="*/ 299 h 299"/>
                <a:gd name="T4" fmla="*/ 40 w 170"/>
                <a:gd name="T5" fmla="*/ 0 h 299"/>
                <a:gd name="T6" fmla="*/ 0 w 170"/>
                <a:gd name="T7" fmla="*/ 43 h 299"/>
                <a:gd name="T8" fmla="*/ 112 w 170"/>
                <a:gd name="T9" fmla="*/ 299 h 299"/>
              </a:gdLst>
              <a:ahLst/>
              <a:cxnLst>
                <a:cxn ang="0">
                  <a:pos x="T0" y="T1"/>
                </a:cxn>
                <a:cxn ang="0">
                  <a:pos x="T2" y="T3"/>
                </a:cxn>
                <a:cxn ang="0">
                  <a:pos x="T4" y="T5"/>
                </a:cxn>
                <a:cxn ang="0">
                  <a:pos x="T6" y="T7"/>
                </a:cxn>
                <a:cxn ang="0">
                  <a:pos x="T8" y="T9"/>
                </a:cxn>
              </a:cxnLst>
              <a:rect l="0" t="0" r="r" b="b"/>
              <a:pathLst>
                <a:path w="170" h="299">
                  <a:moveTo>
                    <a:pt x="112" y="299"/>
                  </a:moveTo>
                  <a:cubicBezTo>
                    <a:pt x="170" y="299"/>
                    <a:pt x="170" y="299"/>
                    <a:pt x="170" y="299"/>
                  </a:cubicBezTo>
                  <a:cubicBezTo>
                    <a:pt x="170" y="188"/>
                    <a:pt x="121" y="76"/>
                    <a:pt x="40" y="0"/>
                  </a:cubicBezTo>
                  <a:cubicBezTo>
                    <a:pt x="0" y="43"/>
                    <a:pt x="0" y="43"/>
                    <a:pt x="0" y="43"/>
                  </a:cubicBezTo>
                  <a:cubicBezTo>
                    <a:pt x="70" y="108"/>
                    <a:pt x="112" y="204"/>
                    <a:pt x="112" y="29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矩形 11"/>
          <p:cNvSpPr/>
          <p:nvPr userDrawn="1"/>
        </p:nvSpPr>
        <p:spPr>
          <a:xfrm>
            <a:off x="0" y="1420289"/>
            <a:ext cx="8242649" cy="3329511"/>
          </a:xfrm>
          <a:prstGeom prst="rect">
            <a:avLst/>
          </a:prstGeom>
          <a:solidFill>
            <a:srgbClr val="FFF8F3"/>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2" name="Group 4"/>
          <p:cNvGrpSpPr>
            <a:grpSpLocks noChangeAspect="1"/>
          </p:cNvGrpSpPr>
          <p:nvPr userDrawn="1"/>
        </p:nvGrpSpPr>
        <p:grpSpPr bwMode="auto">
          <a:xfrm>
            <a:off x="7399538" y="3187336"/>
            <a:ext cx="1777769" cy="1977935"/>
            <a:chOff x="1422" y="-12"/>
            <a:chExt cx="2922" cy="3251"/>
          </a:xfrm>
        </p:grpSpPr>
        <p:sp>
          <p:nvSpPr>
            <p:cNvPr id="53" name="Freeform 5"/>
            <p:cNvSpPr/>
            <p:nvPr userDrawn="1"/>
          </p:nvSpPr>
          <p:spPr bwMode="auto">
            <a:xfrm>
              <a:off x="1461" y="200"/>
              <a:ext cx="1621" cy="3020"/>
            </a:xfrm>
            <a:custGeom>
              <a:avLst/>
              <a:gdLst>
                <a:gd name="T0" fmla="*/ 1364 w 2979"/>
                <a:gd name="T1" fmla="*/ 4562 h 5554"/>
                <a:gd name="T2" fmla="*/ 1371 w 2979"/>
                <a:gd name="T3" fmla="*/ 4548 h 5554"/>
                <a:gd name="T4" fmla="*/ 2219 w 2979"/>
                <a:gd name="T5" fmla="*/ 3419 h 5554"/>
                <a:gd name="T6" fmla="*/ 2009 w 2979"/>
                <a:gd name="T7" fmla="*/ 3331 h 5554"/>
                <a:gd name="T8" fmla="*/ 1746 w 2979"/>
                <a:gd name="T9" fmla="*/ 2819 h 5554"/>
                <a:gd name="T10" fmla="*/ 1962 w 2979"/>
                <a:gd name="T11" fmla="*/ 1896 h 5554"/>
                <a:gd name="T12" fmla="*/ 2481 w 2979"/>
                <a:gd name="T13" fmla="*/ 1377 h 5554"/>
                <a:gd name="T14" fmla="*/ 2782 w 2979"/>
                <a:gd name="T15" fmla="*/ 1306 h 5554"/>
                <a:gd name="T16" fmla="*/ 2979 w 2979"/>
                <a:gd name="T17" fmla="*/ 1183 h 5554"/>
                <a:gd name="T18" fmla="*/ 2979 w 2979"/>
                <a:gd name="T19" fmla="*/ 1036 h 5554"/>
                <a:gd name="T20" fmla="*/ 2926 w 2979"/>
                <a:gd name="T21" fmla="*/ 992 h 5554"/>
                <a:gd name="T22" fmla="*/ 2774 w 2979"/>
                <a:gd name="T23" fmla="*/ 735 h 5554"/>
                <a:gd name="T24" fmla="*/ 2687 w 2979"/>
                <a:gd name="T25" fmla="*/ 686 h 5554"/>
                <a:gd name="T26" fmla="*/ 2636 w 2979"/>
                <a:gd name="T27" fmla="*/ 489 h 5554"/>
                <a:gd name="T28" fmla="*/ 2670 w 2979"/>
                <a:gd name="T29" fmla="*/ 440 h 5554"/>
                <a:gd name="T30" fmla="*/ 2675 w 2979"/>
                <a:gd name="T31" fmla="*/ 436 h 5554"/>
                <a:gd name="T32" fmla="*/ 2665 w 2979"/>
                <a:gd name="T33" fmla="*/ 441 h 5554"/>
                <a:gd name="T34" fmla="*/ 2639 w 2979"/>
                <a:gd name="T35" fmla="*/ 53 h 5554"/>
                <a:gd name="T36" fmla="*/ 2665 w 2979"/>
                <a:gd name="T37" fmla="*/ 0 h 5554"/>
                <a:gd name="T38" fmla="*/ 1310 w 2979"/>
                <a:gd name="T39" fmla="*/ 0 h 5554"/>
                <a:gd name="T40" fmla="*/ 1310 w 2979"/>
                <a:gd name="T41" fmla="*/ 1400 h 5554"/>
                <a:gd name="T42" fmla="*/ 1291 w 2979"/>
                <a:gd name="T43" fmla="*/ 1432 h 5554"/>
                <a:gd name="T44" fmla="*/ 0 w 2979"/>
                <a:gd name="T45" fmla="*/ 2132 h 5554"/>
                <a:gd name="T46" fmla="*/ 0 w 2979"/>
                <a:gd name="T47" fmla="*/ 5554 h 5554"/>
                <a:gd name="T48" fmla="*/ 1163 w 2979"/>
                <a:gd name="T49" fmla="*/ 5554 h 5554"/>
                <a:gd name="T50" fmla="*/ 1164 w 2979"/>
                <a:gd name="T51" fmla="*/ 5547 h 5554"/>
                <a:gd name="T52" fmla="*/ 1364 w 2979"/>
                <a:gd name="T53" fmla="*/ 4562 h 5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79" h="5554">
                  <a:moveTo>
                    <a:pt x="1364" y="4562"/>
                  </a:moveTo>
                  <a:cubicBezTo>
                    <a:pt x="1366" y="4557"/>
                    <a:pt x="1368" y="4552"/>
                    <a:pt x="1371" y="4548"/>
                  </a:cubicBezTo>
                  <a:cubicBezTo>
                    <a:pt x="2219" y="3419"/>
                    <a:pt x="2219" y="3419"/>
                    <a:pt x="2219" y="3419"/>
                  </a:cubicBezTo>
                  <a:cubicBezTo>
                    <a:pt x="2009" y="3331"/>
                    <a:pt x="2009" y="3331"/>
                    <a:pt x="2009" y="3331"/>
                  </a:cubicBezTo>
                  <a:cubicBezTo>
                    <a:pt x="1807" y="3247"/>
                    <a:pt x="1696" y="3032"/>
                    <a:pt x="1746" y="2819"/>
                  </a:cubicBezTo>
                  <a:cubicBezTo>
                    <a:pt x="1962" y="1896"/>
                    <a:pt x="1962" y="1896"/>
                    <a:pt x="1962" y="1896"/>
                  </a:cubicBezTo>
                  <a:cubicBezTo>
                    <a:pt x="2023" y="1637"/>
                    <a:pt x="2222" y="1438"/>
                    <a:pt x="2481" y="1377"/>
                  </a:cubicBezTo>
                  <a:cubicBezTo>
                    <a:pt x="2782" y="1306"/>
                    <a:pt x="2782" y="1306"/>
                    <a:pt x="2782" y="1306"/>
                  </a:cubicBezTo>
                  <a:cubicBezTo>
                    <a:pt x="2979" y="1183"/>
                    <a:pt x="2979" y="1183"/>
                    <a:pt x="2979" y="1183"/>
                  </a:cubicBezTo>
                  <a:cubicBezTo>
                    <a:pt x="2979" y="1036"/>
                    <a:pt x="2979" y="1036"/>
                    <a:pt x="2979" y="1036"/>
                  </a:cubicBezTo>
                  <a:cubicBezTo>
                    <a:pt x="2960" y="1023"/>
                    <a:pt x="2942" y="1008"/>
                    <a:pt x="2926" y="992"/>
                  </a:cubicBezTo>
                  <a:cubicBezTo>
                    <a:pt x="2857" y="925"/>
                    <a:pt x="2806" y="839"/>
                    <a:pt x="2774" y="735"/>
                  </a:cubicBezTo>
                  <a:cubicBezTo>
                    <a:pt x="2740" y="724"/>
                    <a:pt x="2711" y="708"/>
                    <a:pt x="2687" y="686"/>
                  </a:cubicBezTo>
                  <a:cubicBezTo>
                    <a:pt x="2629" y="635"/>
                    <a:pt x="2608" y="552"/>
                    <a:pt x="2636" y="489"/>
                  </a:cubicBezTo>
                  <a:cubicBezTo>
                    <a:pt x="2644" y="472"/>
                    <a:pt x="2655" y="456"/>
                    <a:pt x="2670" y="440"/>
                  </a:cubicBezTo>
                  <a:cubicBezTo>
                    <a:pt x="2672" y="439"/>
                    <a:pt x="2673" y="437"/>
                    <a:pt x="2675" y="436"/>
                  </a:cubicBezTo>
                  <a:cubicBezTo>
                    <a:pt x="2665" y="441"/>
                    <a:pt x="2665" y="441"/>
                    <a:pt x="2665" y="441"/>
                  </a:cubicBezTo>
                  <a:cubicBezTo>
                    <a:pt x="2661" y="432"/>
                    <a:pt x="2562" y="228"/>
                    <a:pt x="2639" y="53"/>
                  </a:cubicBezTo>
                  <a:cubicBezTo>
                    <a:pt x="2647" y="34"/>
                    <a:pt x="2656" y="17"/>
                    <a:pt x="2665" y="0"/>
                  </a:cubicBezTo>
                  <a:cubicBezTo>
                    <a:pt x="1310" y="0"/>
                    <a:pt x="1310" y="0"/>
                    <a:pt x="1310" y="0"/>
                  </a:cubicBezTo>
                  <a:cubicBezTo>
                    <a:pt x="1310" y="1400"/>
                    <a:pt x="1310" y="1400"/>
                    <a:pt x="1310" y="1400"/>
                  </a:cubicBezTo>
                  <a:cubicBezTo>
                    <a:pt x="1310" y="1414"/>
                    <a:pt x="1302" y="1426"/>
                    <a:pt x="1291" y="1432"/>
                  </a:cubicBezTo>
                  <a:cubicBezTo>
                    <a:pt x="0" y="2132"/>
                    <a:pt x="0" y="2132"/>
                    <a:pt x="0" y="2132"/>
                  </a:cubicBezTo>
                  <a:cubicBezTo>
                    <a:pt x="0" y="5554"/>
                    <a:pt x="0" y="5554"/>
                    <a:pt x="0" y="5554"/>
                  </a:cubicBezTo>
                  <a:cubicBezTo>
                    <a:pt x="1163" y="5554"/>
                    <a:pt x="1163" y="5554"/>
                    <a:pt x="1163" y="5554"/>
                  </a:cubicBezTo>
                  <a:cubicBezTo>
                    <a:pt x="1163" y="5551"/>
                    <a:pt x="1163" y="5549"/>
                    <a:pt x="1164" y="5547"/>
                  </a:cubicBezTo>
                  <a:lnTo>
                    <a:pt x="1364" y="4562"/>
                  </a:lnTo>
                  <a:close/>
                </a:path>
              </a:pathLst>
            </a:custGeom>
            <a:solidFill>
              <a:srgbClr val="FFD6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6"/>
            <p:cNvSpPr/>
            <p:nvPr userDrawn="1"/>
          </p:nvSpPr>
          <p:spPr bwMode="auto">
            <a:xfrm>
              <a:off x="3227" y="821"/>
              <a:ext cx="915" cy="1174"/>
            </a:xfrm>
            <a:custGeom>
              <a:avLst/>
              <a:gdLst>
                <a:gd name="T0" fmla="*/ 1547 w 1682"/>
                <a:gd name="T1" fmla="*/ 0 h 2159"/>
                <a:gd name="T2" fmla="*/ 0 w 1682"/>
                <a:gd name="T3" fmla="*/ 2061 h 2159"/>
                <a:gd name="T4" fmla="*/ 137 w 1682"/>
                <a:gd name="T5" fmla="*/ 2159 h 2159"/>
                <a:gd name="T6" fmla="*/ 1090 w 1682"/>
                <a:gd name="T7" fmla="*/ 889 h 2159"/>
                <a:gd name="T8" fmla="*/ 1067 w 1682"/>
                <a:gd name="T9" fmla="*/ 821 h 2159"/>
                <a:gd name="T10" fmla="*/ 1109 w 1682"/>
                <a:gd name="T11" fmla="*/ 667 h 2159"/>
                <a:gd name="T12" fmla="*/ 1248 w 1682"/>
                <a:gd name="T13" fmla="*/ 493 h 2159"/>
                <a:gd name="T14" fmla="*/ 1442 w 1682"/>
                <a:gd name="T15" fmla="*/ 421 h 2159"/>
                <a:gd name="T16" fmla="*/ 1682 w 1682"/>
                <a:gd name="T17" fmla="*/ 102 h 2159"/>
                <a:gd name="T18" fmla="*/ 1547 w 1682"/>
                <a:gd name="T19" fmla="*/ 0 h 2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82" h="2159">
                  <a:moveTo>
                    <a:pt x="1547" y="0"/>
                  </a:moveTo>
                  <a:cubicBezTo>
                    <a:pt x="0" y="2061"/>
                    <a:pt x="0" y="2061"/>
                    <a:pt x="0" y="2061"/>
                  </a:cubicBezTo>
                  <a:cubicBezTo>
                    <a:pt x="55" y="2076"/>
                    <a:pt x="103" y="2110"/>
                    <a:pt x="137" y="2159"/>
                  </a:cubicBezTo>
                  <a:cubicBezTo>
                    <a:pt x="1090" y="889"/>
                    <a:pt x="1090" y="889"/>
                    <a:pt x="1090" y="889"/>
                  </a:cubicBezTo>
                  <a:cubicBezTo>
                    <a:pt x="1079" y="869"/>
                    <a:pt x="1071" y="846"/>
                    <a:pt x="1067" y="821"/>
                  </a:cubicBezTo>
                  <a:cubicBezTo>
                    <a:pt x="1059" y="766"/>
                    <a:pt x="1074" y="711"/>
                    <a:pt x="1109" y="667"/>
                  </a:cubicBezTo>
                  <a:cubicBezTo>
                    <a:pt x="1248" y="493"/>
                    <a:pt x="1248" y="493"/>
                    <a:pt x="1248" y="493"/>
                  </a:cubicBezTo>
                  <a:cubicBezTo>
                    <a:pt x="1294" y="435"/>
                    <a:pt x="1370" y="407"/>
                    <a:pt x="1442" y="421"/>
                  </a:cubicBezTo>
                  <a:cubicBezTo>
                    <a:pt x="1682" y="102"/>
                    <a:pt x="1682" y="102"/>
                    <a:pt x="1682" y="102"/>
                  </a:cubicBezTo>
                  <a:lnTo>
                    <a:pt x="1547" y="0"/>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7"/>
            <p:cNvSpPr/>
            <p:nvPr userDrawn="1"/>
          </p:nvSpPr>
          <p:spPr bwMode="auto">
            <a:xfrm>
              <a:off x="2563" y="2208"/>
              <a:ext cx="552" cy="718"/>
            </a:xfrm>
            <a:custGeom>
              <a:avLst/>
              <a:gdLst>
                <a:gd name="T0" fmla="*/ 1014 w 1014"/>
                <a:gd name="T1" fmla="*/ 66 h 1320"/>
                <a:gd name="T2" fmla="*/ 1010 w 1014"/>
                <a:gd name="T3" fmla="*/ 64 h 1320"/>
                <a:gd name="T4" fmla="*/ 852 w 1014"/>
                <a:gd name="T5" fmla="*/ 0 h 1320"/>
                <a:gd name="T6" fmla="*/ 0 w 1014"/>
                <a:gd name="T7" fmla="*/ 1135 h 1320"/>
                <a:gd name="T8" fmla="*/ 72 w 1014"/>
                <a:gd name="T9" fmla="*/ 1320 h 1320"/>
                <a:gd name="T10" fmla="*/ 1014 w 1014"/>
                <a:gd name="T11" fmla="*/ 66 h 1320"/>
              </a:gdLst>
              <a:ahLst/>
              <a:cxnLst>
                <a:cxn ang="0">
                  <a:pos x="T0" y="T1"/>
                </a:cxn>
                <a:cxn ang="0">
                  <a:pos x="T2" y="T3"/>
                </a:cxn>
                <a:cxn ang="0">
                  <a:pos x="T4" y="T5"/>
                </a:cxn>
                <a:cxn ang="0">
                  <a:pos x="T6" y="T7"/>
                </a:cxn>
                <a:cxn ang="0">
                  <a:pos x="T8" y="T9"/>
                </a:cxn>
                <a:cxn ang="0">
                  <a:pos x="T10" y="T11"/>
                </a:cxn>
              </a:cxnLst>
              <a:rect l="0" t="0" r="r" b="b"/>
              <a:pathLst>
                <a:path w="1014" h="1320">
                  <a:moveTo>
                    <a:pt x="1014" y="66"/>
                  </a:moveTo>
                  <a:cubicBezTo>
                    <a:pt x="1012" y="65"/>
                    <a:pt x="1011" y="65"/>
                    <a:pt x="1010" y="64"/>
                  </a:cubicBezTo>
                  <a:cubicBezTo>
                    <a:pt x="852" y="0"/>
                    <a:pt x="852" y="0"/>
                    <a:pt x="852" y="0"/>
                  </a:cubicBezTo>
                  <a:cubicBezTo>
                    <a:pt x="0" y="1135"/>
                    <a:pt x="0" y="1135"/>
                    <a:pt x="0" y="1135"/>
                  </a:cubicBezTo>
                  <a:cubicBezTo>
                    <a:pt x="72" y="1320"/>
                    <a:pt x="72" y="1320"/>
                    <a:pt x="72" y="1320"/>
                  </a:cubicBezTo>
                  <a:lnTo>
                    <a:pt x="1014" y="66"/>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8"/>
            <p:cNvSpPr/>
            <p:nvPr userDrawn="1"/>
          </p:nvSpPr>
          <p:spPr bwMode="auto">
            <a:xfrm>
              <a:off x="3749" y="1317"/>
              <a:ext cx="315" cy="636"/>
            </a:xfrm>
            <a:custGeom>
              <a:avLst/>
              <a:gdLst>
                <a:gd name="T0" fmla="*/ 22 w 579"/>
                <a:gd name="T1" fmla="*/ 242 h 1170"/>
                <a:gd name="T2" fmla="*/ 0 w 579"/>
                <a:gd name="T3" fmla="*/ 758 h 1170"/>
                <a:gd name="T4" fmla="*/ 13 w 579"/>
                <a:gd name="T5" fmla="*/ 905 h 1170"/>
                <a:gd name="T6" fmla="*/ 117 w 579"/>
                <a:gd name="T7" fmla="*/ 1100 h 1170"/>
                <a:gd name="T8" fmla="*/ 329 w 579"/>
                <a:gd name="T9" fmla="*/ 1160 h 1170"/>
                <a:gd name="T10" fmla="*/ 575 w 579"/>
                <a:gd name="T11" fmla="*/ 873 h 1170"/>
                <a:gd name="T12" fmla="*/ 549 w 579"/>
                <a:gd name="T13" fmla="*/ 0 h 1170"/>
                <a:gd name="T14" fmla="*/ 472 w 579"/>
                <a:gd name="T15" fmla="*/ 66 h 1170"/>
                <a:gd name="T16" fmla="*/ 455 w 579"/>
                <a:gd name="T17" fmla="*/ 77 h 1170"/>
                <a:gd name="T18" fmla="*/ 346 w 579"/>
                <a:gd name="T19" fmla="*/ 110 h 1170"/>
                <a:gd name="T20" fmla="*/ 230 w 579"/>
                <a:gd name="T21" fmla="*/ 73 h 1170"/>
                <a:gd name="T22" fmla="*/ 202 w 579"/>
                <a:gd name="T23" fmla="*/ 53 h 1170"/>
                <a:gd name="T24" fmla="*/ 116 w 579"/>
                <a:gd name="T25" fmla="*/ 763 h 1170"/>
                <a:gd name="T26" fmla="*/ 44 w 579"/>
                <a:gd name="T27" fmla="*/ 754 h 1170"/>
                <a:gd name="T28" fmla="*/ 122 w 579"/>
                <a:gd name="T29" fmla="*/ 109 h 1170"/>
                <a:gd name="T30" fmla="*/ 22 w 579"/>
                <a:gd name="T31" fmla="*/ 242 h 1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79" h="1170">
                  <a:moveTo>
                    <a:pt x="22" y="242"/>
                  </a:moveTo>
                  <a:cubicBezTo>
                    <a:pt x="0" y="758"/>
                    <a:pt x="0" y="758"/>
                    <a:pt x="0" y="758"/>
                  </a:cubicBezTo>
                  <a:cubicBezTo>
                    <a:pt x="13" y="905"/>
                    <a:pt x="13" y="905"/>
                    <a:pt x="13" y="905"/>
                  </a:cubicBezTo>
                  <a:cubicBezTo>
                    <a:pt x="20" y="983"/>
                    <a:pt x="57" y="1052"/>
                    <a:pt x="117" y="1100"/>
                  </a:cubicBezTo>
                  <a:cubicBezTo>
                    <a:pt x="177" y="1149"/>
                    <a:pt x="253" y="1170"/>
                    <a:pt x="329" y="1160"/>
                  </a:cubicBezTo>
                  <a:cubicBezTo>
                    <a:pt x="474" y="1142"/>
                    <a:pt x="579" y="1018"/>
                    <a:pt x="575" y="873"/>
                  </a:cubicBezTo>
                  <a:cubicBezTo>
                    <a:pt x="549" y="0"/>
                    <a:pt x="549" y="0"/>
                    <a:pt x="549" y="0"/>
                  </a:cubicBezTo>
                  <a:cubicBezTo>
                    <a:pt x="527" y="25"/>
                    <a:pt x="501" y="48"/>
                    <a:pt x="472" y="66"/>
                  </a:cubicBezTo>
                  <a:cubicBezTo>
                    <a:pt x="455" y="77"/>
                    <a:pt x="455" y="77"/>
                    <a:pt x="455" y="77"/>
                  </a:cubicBezTo>
                  <a:cubicBezTo>
                    <a:pt x="422" y="99"/>
                    <a:pt x="384" y="110"/>
                    <a:pt x="346" y="110"/>
                  </a:cubicBezTo>
                  <a:cubicBezTo>
                    <a:pt x="305" y="110"/>
                    <a:pt x="265" y="97"/>
                    <a:pt x="230" y="73"/>
                  </a:cubicBezTo>
                  <a:cubicBezTo>
                    <a:pt x="202" y="53"/>
                    <a:pt x="202" y="53"/>
                    <a:pt x="202" y="53"/>
                  </a:cubicBezTo>
                  <a:cubicBezTo>
                    <a:pt x="116" y="763"/>
                    <a:pt x="116" y="763"/>
                    <a:pt x="116" y="763"/>
                  </a:cubicBezTo>
                  <a:cubicBezTo>
                    <a:pt x="44" y="754"/>
                    <a:pt x="44" y="754"/>
                    <a:pt x="44" y="754"/>
                  </a:cubicBezTo>
                  <a:cubicBezTo>
                    <a:pt x="122" y="109"/>
                    <a:pt x="122" y="109"/>
                    <a:pt x="122" y="109"/>
                  </a:cubicBezTo>
                  <a:lnTo>
                    <a:pt x="22" y="242"/>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9"/>
            <p:cNvSpPr/>
            <p:nvPr userDrawn="1"/>
          </p:nvSpPr>
          <p:spPr bwMode="auto">
            <a:xfrm>
              <a:off x="3406" y="200"/>
              <a:ext cx="853" cy="719"/>
            </a:xfrm>
            <a:custGeom>
              <a:avLst/>
              <a:gdLst>
                <a:gd name="T0" fmla="*/ 303 w 1569"/>
                <a:gd name="T1" fmla="*/ 435 h 1323"/>
                <a:gd name="T2" fmla="*/ 309 w 1569"/>
                <a:gd name="T3" fmla="*/ 440 h 1323"/>
                <a:gd name="T4" fmla="*/ 343 w 1569"/>
                <a:gd name="T5" fmla="*/ 489 h 1323"/>
                <a:gd name="T6" fmla="*/ 293 w 1569"/>
                <a:gd name="T7" fmla="*/ 686 h 1323"/>
                <a:gd name="T8" fmla="*/ 205 w 1569"/>
                <a:gd name="T9" fmla="*/ 735 h 1323"/>
                <a:gd name="T10" fmla="*/ 54 w 1569"/>
                <a:gd name="T11" fmla="*/ 992 h 1323"/>
                <a:gd name="T12" fmla="*/ 0 w 1569"/>
                <a:gd name="T13" fmla="*/ 1036 h 1323"/>
                <a:gd name="T14" fmla="*/ 0 w 1569"/>
                <a:gd name="T15" fmla="*/ 1187 h 1323"/>
                <a:gd name="T16" fmla="*/ 218 w 1569"/>
                <a:gd name="T17" fmla="*/ 1323 h 1323"/>
                <a:gd name="T18" fmla="*/ 686 w 1569"/>
                <a:gd name="T19" fmla="*/ 699 h 1323"/>
                <a:gd name="T20" fmla="*/ 912 w 1569"/>
                <a:gd name="T21" fmla="*/ 399 h 1323"/>
                <a:gd name="T22" fmla="*/ 1107 w 1569"/>
                <a:gd name="T23" fmla="*/ 283 h 1323"/>
                <a:gd name="T24" fmla="*/ 1327 w 1569"/>
                <a:gd name="T25" fmla="*/ 340 h 1323"/>
                <a:gd name="T26" fmla="*/ 1569 w 1569"/>
                <a:gd name="T27" fmla="*/ 521 h 1323"/>
                <a:gd name="T28" fmla="*/ 1569 w 1569"/>
                <a:gd name="T29" fmla="*/ 0 h 1323"/>
                <a:gd name="T30" fmla="*/ 289 w 1569"/>
                <a:gd name="T31" fmla="*/ 0 h 1323"/>
                <a:gd name="T32" fmla="*/ 333 w 1569"/>
                <a:gd name="T33" fmla="*/ 235 h 1323"/>
                <a:gd name="T34" fmla="*/ 303 w 1569"/>
                <a:gd name="T35" fmla="*/ 435 h 1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69" h="1323">
                  <a:moveTo>
                    <a:pt x="303" y="435"/>
                  </a:moveTo>
                  <a:cubicBezTo>
                    <a:pt x="305" y="437"/>
                    <a:pt x="307" y="438"/>
                    <a:pt x="309" y="440"/>
                  </a:cubicBezTo>
                  <a:cubicBezTo>
                    <a:pt x="324" y="456"/>
                    <a:pt x="335" y="472"/>
                    <a:pt x="343" y="489"/>
                  </a:cubicBezTo>
                  <a:cubicBezTo>
                    <a:pt x="372" y="552"/>
                    <a:pt x="350" y="635"/>
                    <a:pt x="293" y="686"/>
                  </a:cubicBezTo>
                  <a:cubicBezTo>
                    <a:pt x="269" y="708"/>
                    <a:pt x="239" y="724"/>
                    <a:pt x="205" y="735"/>
                  </a:cubicBezTo>
                  <a:cubicBezTo>
                    <a:pt x="173" y="839"/>
                    <a:pt x="122" y="925"/>
                    <a:pt x="54" y="992"/>
                  </a:cubicBezTo>
                  <a:cubicBezTo>
                    <a:pt x="37" y="1008"/>
                    <a:pt x="19" y="1023"/>
                    <a:pt x="0" y="1036"/>
                  </a:cubicBezTo>
                  <a:cubicBezTo>
                    <a:pt x="0" y="1187"/>
                    <a:pt x="0" y="1187"/>
                    <a:pt x="0" y="1187"/>
                  </a:cubicBezTo>
                  <a:cubicBezTo>
                    <a:pt x="218" y="1323"/>
                    <a:pt x="218" y="1323"/>
                    <a:pt x="218" y="1323"/>
                  </a:cubicBezTo>
                  <a:cubicBezTo>
                    <a:pt x="686" y="699"/>
                    <a:pt x="686" y="699"/>
                    <a:pt x="686" y="699"/>
                  </a:cubicBezTo>
                  <a:cubicBezTo>
                    <a:pt x="912" y="399"/>
                    <a:pt x="912" y="399"/>
                    <a:pt x="912" y="399"/>
                  </a:cubicBezTo>
                  <a:cubicBezTo>
                    <a:pt x="959" y="335"/>
                    <a:pt x="1029" y="294"/>
                    <a:pt x="1107" y="283"/>
                  </a:cubicBezTo>
                  <a:cubicBezTo>
                    <a:pt x="1186" y="272"/>
                    <a:pt x="1264" y="292"/>
                    <a:pt x="1327" y="340"/>
                  </a:cubicBezTo>
                  <a:cubicBezTo>
                    <a:pt x="1569" y="521"/>
                    <a:pt x="1569" y="521"/>
                    <a:pt x="1569" y="521"/>
                  </a:cubicBezTo>
                  <a:cubicBezTo>
                    <a:pt x="1569" y="0"/>
                    <a:pt x="1569" y="0"/>
                    <a:pt x="1569" y="0"/>
                  </a:cubicBezTo>
                  <a:cubicBezTo>
                    <a:pt x="289" y="0"/>
                    <a:pt x="289" y="0"/>
                    <a:pt x="289" y="0"/>
                  </a:cubicBezTo>
                  <a:cubicBezTo>
                    <a:pt x="320" y="69"/>
                    <a:pt x="335" y="148"/>
                    <a:pt x="333" y="235"/>
                  </a:cubicBezTo>
                  <a:cubicBezTo>
                    <a:pt x="332" y="318"/>
                    <a:pt x="315" y="391"/>
                    <a:pt x="303" y="435"/>
                  </a:cubicBezTo>
                  <a:close/>
                </a:path>
              </a:pathLst>
            </a:custGeom>
            <a:solidFill>
              <a:srgbClr val="FFD6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10"/>
            <p:cNvSpPr/>
            <p:nvPr userDrawn="1"/>
          </p:nvSpPr>
          <p:spPr bwMode="auto">
            <a:xfrm>
              <a:off x="3843" y="1088"/>
              <a:ext cx="229" cy="254"/>
            </a:xfrm>
            <a:custGeom>
              <a:avLst/>
              <a:gdLst>
                <a:gd name="T0" fmla="*/ 398 w 421"/>
                <a:gd name="T1" fmla="*/ 105 h 467"/>
                <a:gd name="T2" fmla="*/ 299 w 421"/>
                <a:gd name="T3" fmla="*/ 3 h 467"/>
                <a:gd name="T4" fmla="*/ 272 w 421"/>
                <a:gd name="T5" fmla="*/ 0 h 467"/>
                <a:gd name="T6" fmla="*/ 171 w 421"/>
                <a:gd name="T7" fmla="*/ 48 h 467"/>
                <a:gd name="T8" fmla="*/ 32 w 421"/>
                <a:gd name="T9" fmla="*/ 222 h 467"/>
                <a:gd name="T10" fmla="*/ 5 w 421"/>
                <a:gd name="T11" fmla="*/ 321 h 467"/>
                <a:gd name="T12" fmla="*/ 58 w 421"/>
                <a:gd name="T13" fmla="*/ 408 h 467"/>
                <a:gd name="T14" fmla="*/ 98 w 421"/>
                <a:gd name="T15" fmla="*/ 435 h 467"/>
                <a:gd name="T16" fmla="*/ 242 w 421"/>
                <a:gd name="T17" fmla="*/ 438 h 467"/>
                <a:gd name="T18" fmla="*/ 242 w 421"/>
                <a:gd name="T19" fmla="*/ 438 h 467"/>
                <a:gd name="T20" fmla="*/ 259 w 421"/>
                <a:gd name="T21" fmla="*/ 427 h 467"/>
                <a:gd name="T22" fmla="*/ 398 w 421"/>
                <a:gd name="T23" fmla="*/ 105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1" h="467">
                  <a:moveTo>
                    <a:pt x="398" y="105"/>
                  </a:moveTo>
                  <a:cubicBezTo>
                    <a:pt x="388" y="54"/>
                    <a:pt x="350" y="14"/>
                    <a:pt x="299" y="3"/>
                  </a:cubicBezTo>
                  <a:cubicBezTo>
                    <a:pt x="290" y="1"/>
                    <a:pt x="281" y="0"/>
                    <a:pt x="272" y="0"/>
                  </a:cubicBezTo>
                  <a:cubicBezTo>
                    <a:pt x="233" y="0"/>
                    <a:pt x="195" y="17"/>
                    <a:pt x="171" y="48"/>
                  </a:cubicBezTo>
                  <a:cubicBezTo>
                    <a:pt x="32" y="222"/>
                    <a:pt x="32" y="222"/>
                    <a:pt x="32" y="222"/>
                  </a:cubicBezTo>
                  <a:cubicBezTo>
                    <a:pt x="10" y="250"/>
                    <a:pt x="0" y="285"/>
                    <a:pt x="5" y="321"/>
                  </a:cubicBezTo>
                  <a:cubicBezTo>
                    <a:pt x="10" y="356"/>
                    <a:pt x="29" y="387"/>
                    <a:pt x="58" y="408"/>
                  </a:cubicBezTo>
                  <a:cubicBezTo>
                    <a:pt x="98" y="435"/>
                    <a:pt x="98" y="435"/>
                    <a:pt x="98" y="435"/>
                  </a:cubicBezTo>
                  <a:cubicBezTo>
                    <a:pt x="141" y="466"/>
                    <a:pt x="197" y="467"/>
                    <a:pt x="242" y="438"/>
                  </a:cubicBezTo>
                  <a:cubicBezTo>
                    <a:pt x="242" y="438"/>
                    <a:pt x="242" y="438"/>
                    <a:pt x="242" y="438"/>
                  </a:cubicBezTo>
                  <a:cubicBezTo>
                    <a:pt x="259" y="427"/>
                    <a:pt x="259" y="427"/>
                    <a:pt x="259" y="427"/>
                  </a:cubicBezTo>
                  <a:cubicBezTo>
                    <a:pt x="367" y="358"/>
                    <a:pt x="421" y="231"/>
                    <a:pt x="398" y="105"/>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11"/>
            <p:cNvSpPr/>
            <p:nvPr userDrawn="1"/>
          </p:nvSpPr>
          <p:spPr bwMode="auto">
            <a:xfrm>
              <a:off x="3493" y="1835"/>
              <a:ext cx="214" cy="275"/>
            </a:xfrm>
            <a:custGeom>
              <a:avLst/>
              <a:gdLst>
                <a:gd name="T0" fmla="*/ 8 w 394"/>
                <a:gd name="T1" fmla="*/ 0 h 505"/>
                <a:gd name="T2" fmla="*/ 8 w 394"/>
                <a:gd name="T3" fmla="*/ 356 h 505"/>
                <a:gd name="T4" fmla="*/ 7 w 394"/>
                <a:gd name="T5" fmla="*/ 362 h 505"/>
                <a:gd name="T6" fmla="*/ 29 w 394"/>
                <a:gd name="T7" fmla="*/ 457 h 505"/>
                <a:gd name="T8" fmla="*/ 153 w 394"/>
                <a:gd name="T9" fmla="*/ 503 h 505"/>
                <a:gd name="T10" fmla="*/ 155 w 394"/>
                <a:gd name="T11" fmla="*/ 503 h 505"/>
                <a:gd name="T12" fmla="*/ 394 w 394"/>
                <a:gd name="T13" fmla="*/ 503 h 505"/>
                <a:gd name="T14" fmla="*/ 379 w 394"/>
                <a:gd name="T15" fmla="*/ 247 h 505"/>
                <a:gd name="T16" fmla="*/ 379 w 394"/>
                <a:gd name="T17" fmla="*/ 243 h 505"/>
                <a:gd name="T18" fmla="*/ 389 w 394"/>
                <a:gd name="T19" fmla="*/ 0 h 505"/>
                <a:gd name="T20" fmla="*/ 8 w 394"/>
                <a:gd name="T21" fmla="*/ 0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505">
                  <a:moveTo>
                    <a:pt x="8" y="0"/>
                  </a:moveTo>
                  <a:cubicBezTo>
                    <a:pt x="8" y="356"/>
                    <a:pt x="8" y="356"/>
                    <a:pt x="8" y="356"/>
                  </a:cubicBezTo>
                  <a:cubicBezTo>
                    <a:pt x="8" y="358"/>
                    <a:pt x="7" y="360"/>
                    <a:pt x="7" y="362"/>
                  </a:cubicBezTo>
                  <a:cubicBezTo>
                    <a:pt x="0" y="400"/>
                    <a:pt x="7" y="432"/>
                    <a:pt x="29" y="457"/>
                  </a:cubicBezTo>
                  <a:cubicBezTo>
                    <a:pt x="56" y="488"/>
                    <a:pt x="103" y="505"/>
                    <a:pt x="153" y="503"/>
                  </a:cubicBezTo>
                  <a:cubicBezTo>
                    <a:pt x="154" y="503"/>
                    <a:pt x="154" y="503"/>
                    <a:pt x="155" y="503"/>
                  </a:cubicBezTo>
                  <a:cubicBezTo>
                    <a:pt x="394" y="503"/>
                    <a:pt x="394" y="503"/>
                    <a:pt x="394" y="503"/>
                  </a:cubicBezTo>
                  <a:cubicBezTo>
                    <a:pt x="379" y="247"/>
                    <a:pt x="379" y="247"/>
                    <a:pt x="379" y="247"/>
                  </a:cubicBezTo>
                  <a:cubicBezTo>
                    <a:pt x="379" y="245"/>
                    <a:pt x="379" y="244"/>
                    <a:pt x="379" y="243"/>
                  </a:cubicBezTo>
                  <a:cubicBezTo>
                    <a:pt x="389" y="0"/>
                    <a:pt x="389" y="0"/>
                    <a:pt x="389" y="0"/>
                  </a:cubicBezTo>
                  <a:lnTo>
                    <a:pt x="8" y="0"/>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12"/>
            <p:cNvSpPr/>
            <p:nvPr userDrawn="1"/>
          </p:nvSpPr>
          <p:spPr bwMode="auto">
            <a:xfrm>
              <a:off x="2193" y="2796"/>
              <a:ext cx="556" cy="404"/>
            </a:xfrm>
            <a:custGeom>
              <a:avLst/>
              <a:gdLst>
                <a:gd name="T0" fmla="*/ 759 w 1022"/>
                <a:gd name="T1" fmla="*/ 344 h 744"/>
                <a:gd name="T2" fmla="*/ 0 w 1022"/>
                <a:gd name="T3" fmla="*/ 744 h 744"/>
                <a:gd name="T4" fmla="*/ 1002 w 1022"/>
                <a:gd name="T5" fmla="*/ 744 h 744"/>
                <a:gd name="T6" fmla="*/ 1022 w 1022"/>
                <a:gd name="T7" fmla="*/ 0 h 744"/>
                <a:gd name="T8" fmla="*/ 771 w 1022"/>
                <a:gd name="T9" fmla="*/ 334 h 744"/>
                <a:gd name="T10" fmla="*/ 759 w 1022"/>
                <a:gd name="T11" fmla="*/ 344 h 744"/>
              </a:gdLst>
              <a:ahLst/>
              <a:cxnLst>
                <a:cxn ang="0">
                  <a:pos x="T0" y="T1"/>
                </a:cxn>
                <a:cxn ang="0">
                  <a:pos x="T2" y="T3"/>
                </a:cxn>
                <a:cxn ang="0">
                  <a:pos x="T4" y="T5"/>
                </a:cxn>
                <a:cxn ang="0">
                  <a:pos x="T6" y="T7"/>
                </a:cxn>
                <a:cxn ang="0">
                  <a:pos x="T8" y="T9"/>
                </a:cxn>
                <a:cxn ang="0">
                  <a:pos x="T10" y="T11"/>
                </a:cxn>
              </a:cxnLst>
              <a:rect l="0" t="0" r="r" b="b"/>
              <a:pathLst>
                <a:path w="1022" h="744">
                  <a:moveTo>
                    <a:pt x="759" y="344"/>
                  </a:moveTo>
                  <a:cubicBezTo>
                    <a:pt x="0" y="744"/>
                    <a:pt x="0" y="744"/>
                    <a:pt x="0" y="744"/>
                  </a:cubicBezTo>
                  <a:cubicBezTo>
                    <a:pt x="1002" y="744"/>
                    <a:pt x="1002" y="744"/>
                    <a:pt x="1002" y="744"/>
                  </a:cubicBezTo>
                  <a:cubicBezTo>
                    <a:pt x="1022" y="0"/>
                    <a:pt x="1022" y="0"/>
                    <a:pt x="1022" y="0"/>
                  </a:cubicBezTo>
                  <a:cubicBezTo>
                    <a:pt x="771" y="334"/>
                    <a:pt x="771" y="334"/>
                    <a:pt x="771" y="334"/>
                  </a:cubicBezTo>
                  <a:cubicBezTo>
                    <a:pt x="768" y="338"/>
                    <a:pt x="764" y="342"/>
                    <a:pt x="759" y="344"/>
                  </a:cubicBezTo>
                  <a:close/>
                </a:path>
              </a:pathLst>
            </a:custGeom>
            <a:solidFill>
              <a:srgbClr val="FFD6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13"/>
            <p:cNvSpPr/>
            <p:nvPr userDrawn="1"/>
          </p:nvSpPr>
          <p:spPr bwMode="auto">
            <a:xfrm>
              <a:off x="2141" y="3075"/>
              <a:ext cx="98" cy="108"/>
            </a:xfrm>
            <a:custGeom>
              <a:avLst/>
              <a:gdLst>
                <a:gd name="T0" fmla="*/ 22 w 98"/>
                <a:gd name="T1" fmla="*/ 0 h 108"/>
                <a:gd name="T2" fmla="*/ 0 w 98"/>
                <a:gd name="T3" fmla="*/ 108 h 108"/>
                <a:gd name="T4" fmla="*/ 98 w 98"/>
                <a:gd name="T5" fmla="*/ 57 h 108"/>
                <a:gd name="T6" fmla="*/ 22 w 98"/>
                <a:gd name="T7" fmla="*/ 0 h 108"/>
              </a:gdLst>
              <a:ahLst/>
              <a:cxnLst>
                <a:cxn ang="0">
                  <a:pos x="T0" y="T1"/>
                </a:cxn>
                <a:cxn ang="0">
                  <a:pos x="T2" y="T3"/>
                </a:cxn>
                <a:cxn ang="0">
                  <a:pos x="T4" y="T5"/>
                </a:cxn>
                <a:cxn ang="0">
                  <a:pos x="T6" y="T7"/>
                </a:cxn>
              </a:cxnLst>
              <a:rect l="0" t="0" r="r" b="b"/>
              <a:pathLst>
                <a:path w="98" h="108">
                  <a:moveTo>
                    <a:pt x="22" y="0"/>
                  </a:moveTo>
                  <a:lnTo>
                    <a:pt x="0" y="108"/>
                  </a:lnTo>
                  <a:lnTo>
                    <a:pt x="98" y="57"/>
                  </a:lnTo>
                  <a:lnTo>
                    <a:pt x="22" y="0"/>
                  </a:ln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14"/>
            <p:cNvSpPr/>
            <p:nvPr userDrawn="1"/>
          </p:nvSpPr>
          <p:spPr bwMode="auto">
            <a:xfrm>
              <a:off x="3155" y="2535"/>
              <a:ext cx="172" cy="665"/>
            </a:xfrm>
            <a:custGeom>
              <a:avLst/>
              <a:gdLst>
                <a:gd name="T0" fmla="*/ 0 w 172"/>
                <a:gd name="T1" fmla="*/ 665 h 665"/>
                <a:gd name="T2" fmla="*/ 172 w 172"/>
                <a:gd name="T3" fmla="*/ 665 h 665"/>
                <a:gd name="T4" fmla="*/ 88 w 172"/>
                <a:gd name="T5" fmla="*/ 0 h 665"/>
                <a:gd name="T6" fmla="*/ 0 w 172"/>
                <a:gd name="T7" fmla="*/ 665 h 665"/>
              </a:gdLst>
              <a:ahLst/>
              <a:cxnLst>
                <a:cxn ang="0">
                  <a:pos x="T0" y="T1"/>
                </a:cxn>
                <a:cxn ang="0">
                  <a:pos x="T2" y="T3"/>
                </a:cxn>
                <a:cxn ang="0">
                  <a:pos x="T4" y="T5"/>
                </a:cxn>
                <a:cxn ang="0">
                  <a:pos x="T6" y="T7"/>
                </a:cxn>
              </a:cxnLst>
              <a:rect l="0" t="0" r="r" b="b"/>
              <a:pathLst>
                <a:path w="172" h="665">
                  <a:moveTo>
                    <a:pt x="0" y="665"/>
                  </a:moveTo>
                  <a:lnTo>
                    <a:pt x="172" y="665"/>
                  </a:lnTo>
                  <a:lnTo>
                    <a:pt x="88" y="0"/>
                  </a:lnTo>
                  <a:lnTo>
                    <a:pt x="0" y="665"/>
                  </a:lnTo>
                  <a:close/>
                </a:path>
              </a:pathLst>
            </a:custGeom>
            <a:solidFill>
              <a:srgbClr val="FFD6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15"/>
            <p:cNvSpPr/>
            <p:nvPr userDrawn="1"/>
          </p:nvSpPr>
          <p:spPr bwMode="auto">
            <a:xfrm>
              <a:off x="2398" y="2126"/>
              <a:ext cx="591" cy="679"/>
            </a:xfrm>
            <a:custGeom>
              <a:avLst/>
              <a:gdLst>
                <a:gd name="T0" fmla="*/ 0 w 591"/>
                <a:gd name="T1" fmla="*/ 577 h 679"/>
                <a:gd name="T2" fmla="*/ 27 w 591"/>
                <a:gd name="T3" fmla="*/ 679 h 679"/>
                <a:gd name="T4" fmla="*/ 133 w 591"/>
                <a:gd name="T5" fmla="*/ 677 h 679"/>
                <a:gd name="T6" fmla="*/ 591 w 591"/>
                <a:gd name="T7" fmla="*/ 66 h 679"/>
                <a:gd name="T8" fmla="*/ 432 w 591"/>
                <a:gd name="T9" fmla="*/ 0 h 679"/>
                <a:gd name="T10" fmla="*/ 0 w 591"/>
                <a:gd name="T11" fmla="*/ 577 h 679"/>
              </a:gdLst>
              <a:ahLst/>
              <a:cxnLst>
                <a:cxn ang="0">
                  <a:pos x="T0" y="T1"/>
                </a:cxn>
                <a:cxn ang="0">
                  <a:pos x="T2" y="T3"/>
                </a:cxn>
                <a:cxn ang="0">
                  <a:pos x="T4" y="T5"/>
                </a:cxn>
                <a:cxn ang="0">
                  <a:pos x="T6" y="T7"/>
                </a:cxn>
                <a:cxn ang="0">
                  <a:pos x="T8" y="T9"/>
                </a:cxn>
                <a:cxn ang="0">
                  <a:pos x="T10" y="T11"/>
                </a:cxn>
              </a:cxnLst>
              <a:rect l="0" t="0" r="r" b="b"/>
              <a:pathLst>
                <a:path w="591" h="679">
                  <a:moveTo>
                    <a:pt x="0" y="577"/>
                  </a:moveTo>
                  <a:lnTo>
                    <a:pt x="27" y="679"/>
                  </a:lnTo>
                  <a:lnTo>
                    <a:pt x="133" y="677"/>
                  </a:lnTo>
                  <a:lnTo>
                    <a:pt x="591" y="66"/>
                  </a:lnTo>
                  <a:lnTo>
                    <a:pt x="432" y="0"/>
                  </a:lnTo>
                  <a:lnTo>
                    <a:pt x="0" y="577"/>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16"/>
            <p:cNvSpPr/>
            <p:nvPr userDrawn="1"/>
          </p:nvSpPr>
          <p:spPr bwMode="auto">
            <a:xfrm>
              <a:off x="2260" y="2075"/>
              <a:ext cx="533" cy="603"/>
            </a:xfrm>
            <a:custGeom>
              <a:avLst/>
              <a:gdLst>
                <a:gd name="T0" fmla="*/ 533 w 533"/>
                <a:gd name="T1" fmla="*/ 36 h 603"/>
                <a:gd name="T2" fmla="*/ 446 w 533"/>
                <a:gd name="T3" fmla="*/ 0 h 603"/>
                <a:gd name="T4" fmla="*/ 0 w 533"/>
                <a:gd name="T5" fmla="*/ 593 h 603"/>
                <a:gd name="T6" fmla="*/ 107 w 533"/>
                <a:gd name="T7" fmla="*/ 603 h 603"/>
                <a:gd name="T8" fmla="*/ 533 w 533"/>
                <a:gd name="T9" fmla="*/ 36 h 603"/>
              </a:gdLst>
              <a:ahLst/>
              <a:cxnLst>
                <a:cxn ang="0">
                  <a:pos x="T0" y="T1"/>
                </a:cxn>
                <a:cxn ang="0">
                  <a:pos x="T2" y="T3"/>
                </a:cxn>
                <a:cxn ang="0">
                  <a:pos x="T4" y="T5"/>
                </a:cxn>
                <a:cxn ang="0">
                  <a:pos x="T6" y="T7"/>
                </a:cxn>
                <a:cxn ang="0">
                  <a:pos x="T8" y="T9"/>
                </a:cxn>
              </a:cxnLst>
              <a:rect l="0" t="0" r="r" b="b"/>
              <a:pathLst>
                <a:path w="533" h="603">
                  <a:moveTo>
                    <a:pt x="533" y="36"/>
                  </a:moveTo>
                  <a:lnTo>
                    <a:pt x="446" y="0"/>
                  </a:lnTo>
                  <a:lnTo>
                    <a:pt x="0" y="593"/>
                  </a:lnTo>
                  <a:lnTo>
                    <a:pt x="107" y="603"/>
                  </a:lnTo>
                  <a:lnTo>
                    <a:pt x="533" y="36"/>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17"/>
            <p:cNvSpPr/>
            <p:nvPr userDrawn="1"/>
          </p:nvSpPr>
          <p:spPr bwMode="auto">
            <a:xfrm>
              <a:off x="2172" y="2706"/>
              <a:ext cx="401" cy="406"/>
            </a:xfrm>
            <a:custGeom>
              <a:avLst/>
              <a:gdLst>
                <a:gd name="T0" fmla="*/ 737 w 737"/>
                <a:gd name="T1" fmla="*/ 460 h 746"/>
                <a:gd name="T2" fmla="*/ 654 w 737"/>
                <a:gd name="T3" fmla="*/ 251 h 746"/>
                <a:gd name="T4" fmla="*/ 439 w 737"/>
                <a:gd name="T5" fmla="*/ 255 h 746"/>
                <a:gd name="T6" fmla="*/ 403 w 737"/>
                <a:gd name="T7" fmla="*/ 228 h 746"/>
                <a:gd name="T8" fmla="*/ 347 w 737"/>
                <a:gd name="T9" fmla="*/ 20 h 746"/>
                <a:gd name="T10" fmla="*/ 123 w 737"/>
                <a:gd name="T11" fmla="*/ 0 h 746"/>
                <a:gd name="T12" fmla="*/ 0 w 737"/>
                <a:gd name="T13" fmla="*/ 601 h 746"/>
                <a:gd name="T14" fmla="*/ 194 w 737"/>
                <a:gd name="T15" fmla="*/ 746 h 746"/>
                <a:gd name="T16" fmla="*/ 737 w 737"/>
                <a:gd name="T17" fmla="*/ 460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7" h="746">
                  <a:moveTo>
                    <a:pt x="737" y="460"/>
                  </a:moveTo>
                  <a:cubicBezTo>
                    <a:pt x="654" y="251"/>
                    <a:pt x="654" y="251"/>
                    <a:pt x="654" y="251"/>
                  </a:cubicBezTo>
                  <a:cubicBezTo>
                    <a:pt x="439" y="255"/>
                    <a:pt x="439" y="255"/>
                    <a:pt x="439" y="255"/>
                  </a:cubicBezTo>
                  <a:cubicBezTo>
                    <a:pt x="422" y="256"/>
                    <a:pt x="407" y="244"/>
                    <a:pt x="403" y="228"/>
                  </a:cubicBezTo>
                  <a:cubicBezTo>
                    <a:pt x="347" y="20"/>
                    <a:pt x="347" y="20"/>
                    <a:pt x="347" y="20"/>
                  </a:cubicBezTo>
                  <a:cubicBezTo>
                    <a:pt x="123" y="0"/>
                    <a:pt x="123" y="0"/>
                    <a:pt x="123" y="0"/>
                  </a:cubicBezTo>
                  <a:cubicBezTo>
                    <a:pt x="0" y="601"/>
                    <a:pt x="0" y="601"/>
                    <a:pt x="0" y="601"/>
                  </a:cubicBezTo>
                  <a:cubicBezTo>
                    <a:pt x="194" y="746"/>
                    <a:pt x="194" y="746"/>
                    <a:pt x="194" y="746"/>
                  </a:cubicBezTo>
                  <a:lnTo>
                    <a:pt x="737" y="460"/>
                  </a:lnTo>
                  <a:close/>
                </a:path>
              </a:pathLst>
            </a:custGeom>
            <a:solidFill>
              <a:srgbClr val="FFB6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18"/>
            <p:cNvSpPr/>
            <p:nvPr userDrawn="1"/>
          </p:nvSpPr>
          <p:spPr bwMode="auto">
            <a:xfrm>
              <a:off x="2427" y="952"/>
              <a:ext cx="722" cy="1203"/>
            </a:xfrm>
            <a:custGeom>
              <a:avLst/>
              <a:gdLst>
                <a:gd name="T0" fmla="*/ 1249 w 1328"/>
                <a:gd name="T1" fmla="*/ 1881 h 2212"/>
                <a:gd name="T2" fmla="*/ 428 w 1328"/>
                <a:gd name="T3" fmla="*/ 1358 h 2212"/>
                <a:gd name="T4" fmla="*/ 467 w 1328"/>
                <a:gd name="T5" fmla="*/ 1297 h 2212"/>
                <a:gd name="T6" fmla="*/ 563 w 1328"/>
                <a:gd name="T7" fmla="*/ 1358 h 2212"/>
                <a:gd name="T8" fmla="*/ 525 w 1328"/>
                <a:gd name="T9" fmla="*/ 460 h 2212"/>
                <a:gd name="T10" fmla="*/ 597 w 1328"/>
                <a:gd name="T11" fmla="*/ 457 h 2212"/>
                <a:gd name="T12" fmla="*/ 638 w 1328"/>
                <a:gd name="T13" fmla="*/ 1406 h 2212"/>
                <a:gd name="T14" fmla="*/ 826 w 1328"/>
                <a:gd name="T15" fmla="*/ 1526 h 2212"/>
                <a:gd name="T16" fmla="*/ 1328 w 1328"/>
                <a:gd name="T17" fmla="*/ 858 h 2212"/>
                <a:gd name="T18" fmla="*/ 924 w 1328"/>
                <a:gd name="T19" fmla="*/ 242 h 2212"/>
                <a:gd name="T20" fmla="*/ 934 w 1328"/>
                <a:gd name="T21" fmla="*/ 197 h 2212"/>
                <a:gd name="T22" fmla="*/ 1035 w 1328"/>
                <a:gd name="T23" fmla="*/ 121 h 2212"/>
                <a:gd name="T24" fmla="*/ 996 w 1328"/>
                <a:gd name="T25" fmla="*/ 0 h 2212"/>
                <a:gd name="T26" fmla="*/ 722 w 1328"/>
                <a:gd name="T27" fmla="*/ 64 h 2212"/>
                <a:gd name="T28" fmla="*/ 258 w 1328"/>
                <a:gd name="T29" fmla="*/ 530 h 2212"/>
                <a:gd name="T30" fmla="*/ 42 w 1328"/>
                <a:gd name="T31" fmla="*/ 1453 h 2212"/>
                <a:gd name="T32" fmla="*/ 261 w 1328"/>
                <a:gd name="T33" fmla="*/ 1882 h 2212"/>
                <a:gd name="T34" fmla="*/ 1056 w 1328"/>
                <a:gd name="T35" fmla="*/ 2212 h 2212"/>
                <a:gd name="T36" fmla="*/ 1249 w 1328"/>
                <a:gd name="T37" fmla="*/ 1881 h 2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28" h="2212">
                  <a:moveTo>
                    <a:pt x="1249" y="1881"/>
                  </a:moveTo>
                  <a:cubicBezTo>
                    <a:pt x="428" y="1358"/>
                    <a:pt x="428" y="1358"/>
                    <a:pt x="428" y="1358"/>
                  </a:cubicBezTo>
                  <a:cubicBezTo>
                    <a:pt x="467" y="1297"/>
                    <a:pt x="467" y="1297"/>
                    <a:pt x="467" y="1297"/>
                  </a:cubicBezTo>
                  <a:cubicBezTo>
                    <a:pt x="563" y="1358"/>
                    <a:pt x="563" y="1358"/>
                    <a:pt x="563" y="1358"/>
                  </a:cubicBezTo>
                  <a:cubicBezTo>
                    <a:pt x="525" y="460"/>
                    <a:pt x="525" y="460"/>
                    <a:pt x="525" y="460"/>
                  </a:cubicBezTo>
                  <a:cubicBezTo>
                    <a:pt x="597" y="457"/>
                    <a:pt x="597" y="457"/>
                    <a:pt x="597" y="457"/>
                  </a:cubicBezTo>
                  <a:cubicBezTo>
                    <a:pt x="638" y="1406"/>
                    <a:pt x="638" y="1406"/>
                    <a:pt x="638" y="1406"/>
                  </a:cubicBezTo>
                  <a:cubicBezTo>
                    <a:pt x="826" y="1526"/>
                    <a:pt x="826" y="1526"/>
                    <a:pt x="826" y="1526"/>
                  </a:cubicBezTo>
                  <a:cubicBezTo>
                    <a:pt x="1328" y="858"/>
                    <a:pt x="1328" y="858"/>
                    <a:pt x="1328" y="858"/>
                  </a:cubicBezTo>
                  <a:cubicBezTo>
                    <a:pt x="1068" y="527"/>
                    <a:pt x="925" y="245"/>
                    <a:pt x="924" y="242"/>
                  </a:cubicBezTo>
                  <a:cubicBezTo>
                    <a:pt x="916" y="227"/>
                    <a:pt x="920" y="208"/>
                    <a:pt x="934" y="197"/>
                  </a:cubicBezTo>
                  <a:cubicBezTo>
                    <a:pt x="1035" y="121"/>
                    <a:pt x="1035" y="121"/>
                    <a:pt x="1035" y="121"/>
                  </a:cubicBezTo>
                  <a:cubicBezTo>
                    <a:pt x="996" y="0"/>
                    <a:pt x="996" y="0"/>
                    <a:pt x="996" y="0"/>
                  </a:cubicBezTo>
                  <a:cubicBezTo>
                    <a:pt x="722" y="64"/>
                    <a:pt x="722" y="64"/>
                    <a:pt x="722" y="64"/>
                  </a:cubicBezTo>
                  <a:cubicBezTo>
                    <a:pt x="490" y="119"/>
                    <a:pt x="312" y="297"/>
                    <a:pt x="258" y="530"/>
                  </a:cubicBezTo>
                  <a:cubicBezTo>
                    <a:pt x="42" y="1453"/>
                    <a:pt x="42" y="1453"/>
                    <a:pt x="42" y="1453"/>
                  </a:cubicBezTo>
                  <a:cubicBezTo>
                    <a:pt x="0" y="1631"/>
                    <a:pt x="92" y="1811"/>
                    <a:pt x="261" y="1882"/>
                  </a:cubicBezTo>
                  <a:cubicBezTo>
                    <a:pt x="1056" y="2212"/>
                    <a:pt x="1056" y="2212"/>
                    <a:pt x="1056" y="2212"/>
                  </a:cubicBezTo>
                  <a:lnTo>
                    <a:pt x="1249" y="1881"/>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19"/>
            <p:cNvSpPr/>
            <p:nvPr userDrawn="1"/>
          </p:nvSpPr>
          <p:spPr bwMode="auto">
            <a:xfrm>
              <a:off x="3822" y="388"/>
              <a:ext cx="482" cy="457"/>
            </a:xfrm>
            <a:custGeom>
              <a:avLst/>
              <a:gdLst>
                <a:gd name="T0" fmla="*/ 789 w 885"/>
                <a:gd name="T1" fmla="*/ 255 h 841"/>
                <a:gd name="T2" fmla="*/ 518 w 885"/>
                <a:gd name="T3" fmla="*/ 52 h 841"/>
                <a:gd name="T4" fmla="*/ 352 w 885"/>
                <a:gd name="T5" fmla="*/ 9 h 841"/>
                <a:gd name="T6" fmla="*/ 204 w 885"/>
                <a:gd name="T7" fmla="*/ 96 h 841"/>
                <a:gd name="T8" fmla="*/ 0 w 885"/>
                <a:gd name="T9" fmla="*/ 367 h 841"/>
                <a:gd name="T10" fmla="*/ 630 w 885"/>
                <a:gd name="T11" fmla="*/ 841 h 841"/>
                <a:gd name="T12" fmla="*/ 834 w 885"/>
                <a:gd name="T13" fmla="*/ 569 h 841"/>
                <a:gd name="T14" fmla="*/ 877 w 885"/>
                <a:gd name="T15" fmla="*/ 403 h 841"/>
                <a:gd name="T16" fmla="*/ 789 w 885"/>
                <a:gd name="T17" fmla="*/ 255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5" h="841">
                  <a:moveTo>
                    <a:pt x="789" y="255"/>
                  </a:moveTo>
                  <a:cubicBezTo>
                    <a:pt x="518" y="52"/>
                    <a:pt x="518" y="52"/>
                    <a:pt x="518" y="52"/>
                  </a:cubicBezTo>
                  <a:cubicBezTo>
                    <a:pt x="470" y="16"/>
                    <a:pt x="411" y="0"/>
                    <a:pt x="352" y="9"/>
                  </a:cubicBezTo>
                  <a:cubicBezTo>
                    <a:pt x="292" y="17"/>
                    <a:pt x="240" y="48"/>
                    <a:pt x="204" y="96"/>
                  </a:cubicBezTo>
                  <a:cubicBezTo>
                    <a:pt x="0" y="367"/>
                    <a:pt x="0" y="367"/>
                    <a:pt x="0" y="367"/>
                  </a:cubicBezTo>
                  <a:cubicBezTo>
                    <a:pt x="630" y="841"/>
                    <a:pt x="630" y="841"/>
                    <a:pt x="630" y="841"/>
                  </a:cubicBezTo>
                  <a:cubicBezTo>
                    <a:pt x="834" y="569"/>
                    <a:pt x="834" y="569"/>
                    <a:pt x="834" y="569"/>
                  </a:cubicBezTo>
                  <a:cubicBezTo>
                    <a:pt x="870" y="521"/>
                    <a:pt x="885" y="462"/>
                    <a:pt x="877" y="403"/>
                  </a:cubicBezTo>
                  <a:cubicBezTo>
                    <a:pt x="868" y="344"/>
                    <a:pt x="837" y="291"/>
                    <a:pt x="789" y="255"/>
                  </a:cubicBezTo>
                  <a:close/>
                </a:path>
              </a:pathLst>
            </a:custGeom>
            <a:solidFill>
              <a:srgbClr val="FFB0C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20"/>
            <p:cNvSpPr/>
            <p:nvPr userDrawn="1"/>
          </p:nvSpPr>
          <p:spPr bwMode="auto">
            <a:xfrm>
              <a:off x="3723" y="785"/>
              <a:ext cx="536" cy="2415"/>
            </a:xfrm>
            <a:custGeom>
              <a:avLst/>
              <a:gdLst>
                <a:gd name="T0" fmla="*/ 599 w 985"/>
                <a:gd name="T1" fmla="*/ 514 h 4441"/>
                <a:gd name="T2" fmla="*/ 690 w 985"/>
                <a:gd name="T3" fmla="*/ 647 h 4441"/>
                <a:gd name="T4" fmla="*/ 666 w 985"/>
                <a:gd name="T5" fmla="*/ 870 h 4441"/>
                <a:gd name="T6" fmla="*/ 694 w 985"/>
                <a:gd name="T7" fmla="*/ 1849 h 4441"/>
                <a:gd name="T8" fmla="*/ 386 w 985"/>
                <a:gd name="T9" fmla="*/ 2210 h 4441"/>
                <a:gd name="T10" fmla="*/ 339 w 985"/>
                <a:gd name="T11" fmla="*/ 2213 h 4441"/>
                <a:gd name="T12" fmla="*/ 118 w 985"/>
                <a:gd name="T13" fmla="*/ 2135 h 4441"/>
                <a:gd name="T14" fmla="*/ 34 w 985"/>
                <a:gd name="T15" fmla="*/ 2037 h 4441"/>
                <a:gd name="T16" fmla="*/ 28 w 985"/>
                <a:gd name="T17" fmla="*/ 2175 h 4441"/>
                <a:gd name="T18" fmla="*/ 60 w 985"/>
                <a:gd name="T19" fmla="*/ 2707 h 4441"/>
                <a:gd name="T20" fmla="*/ 50 w 985"/>
                <a:gd name="T21" fmla="*/ 2734 h 4441"/>
                <a:gd name="T22" fmla="*/ 24 w 985"/>
                <a:gd name="T23" fmla="*/ 2746 h 4441"/>
                <a:gd name="T24" fmla="*/ 0 w 985"/>
                <a:gd name="T25" fmla="*/ 2746 h 4441"/>
                <a:gd name="T26" fmla="*/ 40 w 985"/>
                <a:gd name="T27" fmla="*/ 4441 h 4441"/>
                <a:gd name="T28" fmla="*/ 985 w 985"/>
                <a:gd name="T29" fmla="*/ 4441 h 4441"/>
                <a:gd name="T30" fmla="*/ 985 w 985"/>
                <a:gd name="T31" fmla="*/ 0 h 4441"/>
                <a:gd name="T32" fmla="*/ 849 w 985"/>
                <a:gd name="T33" fmla="*/ 182 h 4441"/>
                <a:gd name="T34" fmla="*/ 599 w 985"/>
                <a:gd name="T35" fmla="*/ 514 h 4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85" h="4441">
                  <a:moveTo>
                    <a:pt x="599" y="514"/>
                  </a:moveTo>
                  <a:cubicBezTo>
                    <a:pt x="646" y="543"/>
                    <a:pt x="680" y="591"/>
                    <a:pt x="690" y="647"/>
                  </a:cubicBezTo>
                  <a:cubicBezTo>
                    <a:pt x="704" y="724"/>
                    <a:pt x="695" y="802"/>
                    <a:pt x="666" y="870"/>
                  </a:cubicBezTo>
                  <a:cubicBezTo>
                    <a:pt x="694" y="1849"/>
                    <a:pt x="694" y="1849"/>
                    <a:pt x="694" y="1849"/>
                  </a:cubicBezTo>
                  <a:cubicBezTo>
                    <a:pt x="700" y="2031"/>
                    <a:pt x="567" y="2187"/>
                    <a:pt x="386" y="2210"/>
                  </a:cubicBezTo>
                  <a:cubicBezTo>
                    <a:pt x="370" y="2212"/>
                    <a:pt x="355" y="2213"/>
                    <a:pt x="339" y="2213"/>
                  </a:cubicBezTo>
                  <a:cubicBezTo>
                    <a:pt x="259" y="2213"/>
                    <a:pt x="182" y="2186"/>
                    <a:pt x="118" y="2135"/>
                  </a:cubicBezTo>
                  <a:cubicBezTo>
                    <a:pt x="84" y="2107"/>
                    <a:pt x="56" y="2074"/>
                    <a:pt x="34" y="2037"/>
                  </a:cubicBezTo>
                  <a:cubicBezTo>
                    <a:pt x="28" y="2175"/>
                    <a:pt x="28" y="2175"/>
                    <a:pt x="28" y="2175"/>
                  </a:cubicBezTo>
                  <a:cubicBezTo>
                    <a:pt x="60" y="2707"/>
                    <a:pt x="60" y="2707"/>
                    <a:pt x="60" y="2707"/>
                  </a:cubicBezTo>
                  <a:cubicBezTo>
                    <a:pt x="60" y="2717"/>
                    <a:pt x="57" y="2727"/>
                    <a:pt x="50" y="2734"/>
                  </a:cubicBezTo>
                  <a:cubicBezTo>
                    <a:pt x="43" y="2742"/>
                    <a:pt x="34" y="2746"/>
                    <a:pt x="24" y="2746"/>
                  </a:cubicBezTo>
                  <a:cubicBezTo>
                    <a:pt x="0" y="2746"/>
                    <a:pt x="0" y="2746"/>
                    <a:pt x="0" y="2746"/>
                  </a:cubicBezTo>
                  <a:cubicBezTo>
                    <a:pt x="40" y="4441"/>
                    <a:pt x="40" y="4441"/>
                    <a:pt x="40" y="4441"/>
                  </a:cubicBezTo>
                  <a:cubicBezTo>
                    <a:pt x="985" y="4441"/>
                    <a:pt x="985" y="4441"/>
                    <a:pt x="985" y="4441"/>
                  </a:cubicBezTo>
                  <a:cubicBezTo>
                    <a:pt x="985" y="0"/>
                    <a:pt x="985" y="0"/>
                    <a:pt x="985" y="0"/>
                  </a:cubicBezTo>
                  <a:cubicBezTo>
                    <a:pt x="849" y="182"/>
                    <a:pt x="849" y="182"/>
                    <a:pt x="849" y="182"/>
                  </a:cubicBezTo>
                  <a:lnTo>
                    <a:pt x="599" y="514"/>
                  </a:lnTo>
                  <a:close/>
                </a:path>
              </a:pathLst>
            </a:custGeom>
            <a:solidFill>
              <a:srgbClr val="FFD6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21"/>
            <p:cNvSpPr/>
            <p:nvPr userDrawn="1"/>
          </p:nvSpPr>
          <p:spPr bwMode="auto">
            <a:xfrm>
              <a:off x="3270" y="1852"/>
              <a:ext cx="445" cy="387"/>
            </a:xfrm>
            <a:custGeom>
              <a:avLst/>
              <a:gdLst>
                <a:gd name="T0" fmla="*/ 566 w 818"/>
                <a:gd name="T1" fmla="*/ 545 h 711"/>
                <a:gd name="T2" fmla="*/ 555 w 818"/>
                <a:gd name="T3" fmla="*/ 545 h 711"/>
                <a:gd name="T4" fmla="*/ 384 w 818"/>
                <a:gd name="T5" fmla="*/ 474 h 711"/>
                <a:gd name="T6" fmla="*/ 345 w 818"/>
                <a:gd name="T7" fmla="*/ 321 h 711"/>
                <a:gd name="T8" fmla="*/ 345 w 818"/>
                <a:gd name="T9" fmla="*/ 0 h 711"/>
                <a:gd name="T10" fmla="*/ 93 w 818"/>
                <a:gd name="T11" fmla="*/ 336 h 711"/>
                <a:gd name="T12" fmla="*/ 68 w 818"/>
                <a:gd name="T13" fmla="*/ 534 h 711"/>
                <a:gd name="T14" fmla="*/ 22 w 818"/>
                <a:gd name="T15" fmla="*/ 613 h 711"/>
                <a:gd name="T16" fmla="*/ 0 w 818"/>
                <a:gd name="T17" fmla="*/ 645 h 711"/>
                <a:gd name="T18" fmla="*/ 167 w 818"/>
                <a:gd name="T19" fmla="*/ 711 h 711"/>
                <a:gd name="T20" fmla="*/ 818 w 818"/>
                <a:gd name="T21" fmla="*/ 711 h 711"/>
                <a:gd name="T22" fmla="*/ 808 w 818"/>
                <a:gd name="T23" fmla="*/ 545 h 711"/>
                <a:gd name="T24" fmla="*/ 566 w 818"/>
                <a:gd name="T25" fmla="*/ 54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8" h="711">
                  <a:moveTo>
                    <a:pt x="566" y="545"/>
                  </a:moveTo>
                  <a:cubicBezTo>
                    <a:pt x="562" y="545"/>
                    <a:pt x="559" y="545"/>
                    <a:pt x="555" y="545"/>
                  </a:cubicBezTo>
                  <a:cubicBezTo>
                    <a:pt x="487" y="545"/>
                    <a:pt x="423" y="519"/>
                    <a:pt x="384" y="474"/>
                  </a:cubicBezTo>
                  <a:cubicBezTo>
                    <a:pt x="349" y="433"/>
                    <a:pt x="335" y="380"/>
                    <a:pt x="345" y="321"/>
                  </a:cubicBezTo>
                  <a:cubicBezTo>
                    <a:pt x="345" y="0"/>
                    <a:pt x="345" y="0"/>
                    <a:pt x="345" y="0"/>
                  </a:cubicBezTo>
                  <a:cubicBezTo>
                    <a:pt x="93" y="336"/>
                    <a:pt x="93" y="336"/>
                    <a:pt x="93" y="336"/>
                  </a:cubicBezTo>
                  <a:cubicBezTo>
                    <a:pt x="112" y="402"/>
                    <a:pt x="104" y="473"/>
                    <a:pt x="68" y="534"/>
                  </a:cubicBezTo>
                  <a:cubicBezTo>
                    <a:pt x="22" y="613"/>
                    <a:pt x="22" y="613"/>
                    <a:pt x="22" y="613"/>
                  </a:cubicBezTo>
                  <a:cubicBezTo>
                    <a:pt x="16" y="624"/>
                    <a:pt x="8" y="635"/>
                    <a:pt x="0" y="645"/>
                  </a:cubicBezTo>
                  <a:cubicBezTo>
                    <a:pt x="45" y="687"/>
                    <a:pt x="104" y="711"/>
                    <a:pt x="167" y="711"/>
                  </a:cubicBezTo>
                  <a:cubicBezTo>
                    <a:pt x="818" y="711"/>
                    <a:pt x="818" y="711"/>
                    <a:pt x="818" y="711"/>
                  </a:cubicBezTo>
                  <a:cubicBezTo>
                    <a:pt x="808" y="545"/>
                    <a:pt x="808" y="545"/>
                    <a:pt x="808" y="545"/>
                  </a:cubicBezTo>
                  <a:lnTo>
                    <a:pt x="566" y="545"/>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22"/>
            <p:cNvSpPr/>
            <p:nvPr userDrawn="1"/>
          </p:nvSpPr>
          <p:spPr bwMode="auto">
            <a:xfrm>
              <a:off x="3500" y="1505"/>
              <a:ext cx="219" cy="291"/>
            </a:xfrm>
            <a:custGeom>
              <a:avLst/>
              <a:gdLst>
                <a:gd name="T0" fmla="*/ 206 w 219"/>
                <a:gd name="T1" fmla="*/ 291 h 291"/>
                <a:gd name="T2" fmla="*/ 219 w 219"/>
                <a:gd name="T3" fmla="*/ 0 h 291"/>
                <a:gd name="T4" fmla="*/ 0 w 219"/>
                <a:gd name="T5" fmla="*/ 291 h 291"/>
                <a:gd name="T6" fmla="*/ 206 w 219"/>
                <a:gd name="T7" fmla="*/ 291 h 291"/>
              </a:gdLst>
              <a:ahLst/>
              <a:cxnLst>
                <a:cxn ang="0">
                  <a:pos x="T0" y="T1"/>
                </a:cxn>
                <a:cxn ang="0">
                  <a:pos x="T2" y="T3"/>
                </a:cxn>
                <a:cxn ang="0">
                  <a:pos x="T4" y="T5"/>
                </a:cxn>
                <a:cxn ang="0">
                  <a:pos x="T6" y="T7"/>
                </a:cxn>
              </a:cxnLst>
              <a:rect l="0" t="0" r="r" b="b"/>
              <a:pathLst>
                <a:path w="219" h="291">
                  <a:moveTo>
                    <a:pt x="206" y="291"/>
                  </a:moveTo>
                  <a:lnTo>
                    <a:pt x="219" y="0"/>
                  </a:lnTo>
                  <a:lnTo>
                    <a:pt x="0" y="291"/>
                  </a:lnTo>
                  <a:lnTo>
                    <a:pt x="206" y="291"/>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23"/>
            <p:cNvSpPr/>
            <p:nvPr userDrawn="1"/>
          </p:nvSpPr>
          <p:spPr bwMode="auto">
            <a:xfrm>
              <a:off x="2778" y="2230"/>
              <a:ext cx="927" cy="970"/>
            </a:xfrm>
            <a:custGeom>
              <a:avLst/>
              <a:gdLst>
                <a:gd name="T0" fmla="*/ 1072 w 1705"/>
                <a:gd name="T1" fmla="*/ 90 h 1785"/>
                <a:gd name="T2" fmla="*/ 851 w 1705"/>
                <a:gd name="T3" fmla="*/ 0 h 1785"/>
                <a:gd name="T4" fmla="*/ 710 w 1705"/>
                <a:gd name="T5" fmla="*/ 43 h 1785"/>
                <a:gd name="T6" fmla="*/ 698 w 1705"/>
                <a:gd name="T7" fmla="*/ 42 h 1785"/>
                <a:gd name="T8" fmla="*/ 23 w 1705"/>
                <a:gd name="T9" fmla="*/ 941 h 1785"/>
                <a:gd name="T10" fmla="*/ 0 w 1705"/>
                <a:gd name="T11" fmla="*/ 1785 h 1785"/>
                <a:gd name="T12" fmla="*/ 621 w 1705"/>
                <a:gd name="T13" fmla="*/ 1785 h 1785"/>
                <a:gd name="T14" fmla="*/ 821 w 1705"/>
                <a:gd name="T15" fmla="*/ 274 h 1785"/>
                <a:gd name="T16" fmla="*/ 857 w 1705"/>
                <a:gd name="T17" fmla="*/ 242 h 1785"/>
                <a:gd name="T18" fmla="*/ 857 w 1705"/>
                <a:gd name="T19" fmla="*/ 242 h 1785"/>
                <a:gd name="T20" fmla="*/ 893 w 1705"/>
                <a:gd name="T21" fmla="*/ 274 h 1785"/>
                <a:gd name="T22" fmla="*/ 1083 w 1705"/>
                <a:gd name="T23" fmla="*/ 1785 h 1785"/>
                <a:gd name="T24" fmla="*/ 1705 w 1705"/>
                <a:gd name="T25" fmla="*/ 1785 h 1785"/>
                <a:gd name="T26" fmla="*/ 1666 w 1705"/>
                <a:gd name="T27" fmla="*/ 90 h 1785"/>
                <a:gd name="T28" fmla="*/ 1072 w 1705"/>
                <a:gd name="T29" fmla="*/ 90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05" h="1785">
                  <a:moveTo>
                    <a:pt x="1072" y="90"/>
                  </a:moveTo>
                  <a:cubicBezTo>
                    <a:pt x="989" y="90"/>
                    <a:pt x="910" y="57"/>
                    <a:pt x="851" y="0"/>
                  </a:cubicBezTo>
                  <a:cubicBezTo>
                    <a:pt x="809" y="27"/>
                    <a:pt x="760" y="43"/>
                    <a:pt x="710" y="43"/>
                  </a:cubicBezTo>
                  <a:cubicBezTo>
                    <a:pt x="706" y="43"/>
                    <a:pt x="702" y="42"/>
                    <a:pt x="698" y="42"/>
                  </a:cubicBezTo>
                  <a:cubicBezTo>
                    <a:pt x="23" y="941"/>
                    <a:pt x="23" y="941"/>
                    <a:pt x="23" y="941"/>
                  </a:cubicBezTo>
                  <a:cubicBezTo>
                    <a:pt x="0" y="1785"/>
                    <a:pt x="0" y="1785"/>
                    <a:pt x="0" y="1785"/>
                  </a:cubicBezTo>
                  <a:cubicBezTo>
                    <a:pt x="621" y="1785"/>
                    <a:pt x="621" y="1785"/>
                    <a:pt x="621" y="1785"/>
                  </a:cubicBezTo>
                  <a:cubicBezTo>
                    <a:pt x="821" y="274"/>
                    <a:pt x="821" y="274"/>
                    <a:pt x="821" y="274"/>
                  </a:cubicBezTo>
                  <a:cubicBezTo>
                    <a:pt x="823" y="256"/>
                    <a:pt x="838" y="242"/>
                    <a:pt x="857" y="242"/>
                  </a:cubicBezTo>
                  <a:cubicBezTo>
                    <a:pt x="857" y="242"/>
                    <a:pt x="857" y="242"/>
                    <a:pt x="857" y="242"/>
                  </a:cubicBezTo>
                  <a:cubicBezTo>
                    <a:pt x="875" y="242"/>
                    <a:pt x="890" y="256"/>
                    <a:pt x="893" y="274"/>
                  </a:cubicBezTo>
                  <a:cubicBezTo>
                    <a:pt x="1083" y="1785"/>
                    <a:pt x="1083" y="1785"/>
                    <a:pt x="1083" y="1785"/>
                  </a:cubicBezTo>
                  <a:cubicBezTo>
                    <a:pt x="1705" y="1785"/>
                    <a:pt x="1705" y="1785"/>
                    <a:pt x="1705" y="1785"/>
                  </a:cubicBezTo>
                  <a:cubicBezTo>
                    <a:pt x="1666" y="90"/>
                    <a:pt x="1666" y="90"/>
                    <a:pt x="1666" y="90"/>
                  </a:cubicBezTo>
                  <a:lnTo>
                    <a:pt x="1072" y="90"/>
                  </a:lnTo>
                  <a:close/>
                </a:path>
              </a:pathLst>
            </a:custGeom>
            <a:solidFill>
              <a:srgbClr val="7C73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24"/>
            <p:cNvSpPr/>
            <p:nvPr userDrawn="1"/>
          </p:nvSpPr>
          <p:spPr bwMode="auto">
            <a:xfrm>
              <a:off x="2928" y="891"/>
              <a:ext cx="218" cy="497"/>
            </a:xfrm>
            <a:custGeom>
              <a:avLst/>
              <a:gdLst>
                <a:gd name="T0" fmla="*/ 97 w 401"/>
                <a:gd name="T1" fmla="*/ 278 h 913"/>
                <a:gd name="T2" fmla="*/ 0 w 401"/>
                <a:gd name="T3" fmla="*/ 351 h 913"/>
                <a:gd name="T4" fmla="*/ 371 w 401"/>
                <a:gd name="T5" fmla="*/ 913 h 913"/>
                <a:gd name="T6" fmla="*/ 401 w 401"/>
                <a:gd name="T7" fmla="*/ 872 h 913"/>
                <a:gd name="T8" fmla="*/ 203 w 401"/>
                <a:gd name="T9" fmla="*/ 44 h 913"/>
                <a:gd name="T10" fmla="*/ 202 w 401"/>
                <a:gd name="T11" fmla="*/ 36 h 913"/>
                <a:gd name="T12" fmla="*/ 202 w 401"/>
                <a:gd name="T13" fmla="*/ 0 h 913"/>
                <a:gd name="T14" fmla="*/ 62 w 401"/>
                <a:gd name="T15" fmla="*/ 87 h 913"/>
                <a:gd name="T16" fmla="*/ 109 w 401"/>
                <a:gd name="T17" fmla="*/ 238 h 913"/>
                <a:gd name="T18" fmla="*/ 97 w 401"/>
                <a:gd name="T19" fmla="*/ 278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913">
                  <a:moveTo>
                    <a:pt x="97" y="278"/>
                  </a:moveTo>
                  <a:cubicBezTo>
                    <a:pt x="0" y="351"/>
                    <a:pt x="0" y="351"/>
                    <a:pt x="0" y="351"/>
                  </a:cubicBezTo>
                  <a:cubicBezTo>
                    <a:pt x="41" y="427"/>
                    <a:pt x="169" y="653"/>
                    <a:pt x="371" y="913"/>
                  </a:cubicBezTo>
                  <a:cubicBezTo>
                    <a:pt x="401" y="872"/>
                    <a:pt x="401" y="872"/>
                    <a:pt x="401" y="872"/>
                  </a:cubicBezTo>
                  <a:cubicBezTo>
                    <a:pt x="203" y="44"/>
                    <a:pt x="203" y="44"/>
                    <a:pt x="203" y="44"/>
                  </a:cubicBezTo>
                  <a:cubicBezTo>
                    <a:pt x="202" y="42"/>
                    <a:pt x="202" y="39"/>
                    <a:pt x="202" y="36"/>
                  </a:cubicBezTo>
                  <a:cubicBezTo>
                    <a:pt x="202" y="0"/>
                    <a:pt x="202" y="0"/>
                    <a:pt x="202" y="0"/>
                  </a:cubicBezTo>
                  <a:cubicBezTo>
                    <a:pt x="62" y="87"/>
                    <a:pt x="62" y="87"/>
                    <a:pt x="62" y="87"/>
                  </a:cubicBezTo>
                  <a:cubicBezTo>
                    <a:pt x="109" y="238"/>
                    <a:pt x="109" y="238"/>
                    <a:pt x="109" y="238"/>
                  </a:cubicBezTo>
                  <a:cubicBezTo>
                    <a:pt x="114" y="253"/>
                    <a:pt x="109" y="269"/>
                    <a:pt x="97" y="278"/>
                  </a:cubicBez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25"/>
            <p:cNvSpPr/>
            <p:nvPr userDrawn="1"/>
          </p:nvSpPr>
          <p:spPr bwMode="auto">
            <a:xfrm>
              <a:off x="3347" y="891"/>
              <a:ext cx="154" cy="264"/>
            </a:xfrm>
            <a:custGeom>
              <a:avLst/>
              <a:gdLst>
                <a:gd name="T0" fmla="*/ 107 w 282"/>
                <a:gd name="T1" fmla="*/ 0 h 484"/>
                <a:gd name="T2" fmla="*/ 107 w 282"/>
                <a:gd name="T3" fmla="*/ 32 h 484"/>
                <a:gd name="T4" fmla="*/ 106 w 282"/>
                <a:gd name="T5" fmla="*/ 40 h 484"/>
                <a:gd name="T6" fmla="*/ 0 w 282"/>
                <a:gd name="T7" fmla="*/ 484 h 484"/>
                <a:gd name="T8" fmla="*/ 282 w 282"/>
                <a:gd name="T9" fmla="*/ 109 h 484"/>
                <a:gd name="T10" fmla="*/ 107 w 282"/>
                <a:gd name="T11" fmla="*/ 0 h 484"/>
              </a:gdLst>
              <a:ahLst/>
              <a:cxnLst>
                <a:cxn ang="0">
                  <a:pos x="T0" y="T1"/>
                </a:cxn>
                <a:cxn ang="0">
                  <a:pos x="T2" y="T3"/>
                </a:cxn>
                <a:cxn ang="0">
                  <a:pos x="T4" y="T5"/>
                </a:cxn>
                <a:cxn ang="0">
                  <a:pos x="T6" y="T7"/>
                </a:cxn>
                <a:cxn ang="0">
                  <a:pos x="T8" y="T9"/>
                </a:cxn>
                <a:cxn ang="0">
                  <a:pos x="T10" y="T11"/>
                </a:cxn>
              </a:cxnLst>
              <a:rect l="0" t="0" r="r" b="b"/>
              <a:pathLst>
                <a:path w="282" h="484">
                  <a:moveTo>
                    <a:pt x="107" y="0"/>
                  </a:moveTo>
                  <a:cubicBezTo>
                    <a:pt x="107" y="32"/>
                    <a:pt x="107" y="32"/>
                    <a:pt x="107" y="32"/>
                  </a:cubicBezTo>
                  <a:cubicBezTo>
                    <a:pt x="107" y="35"/>
                    <a:pt x="107" y="38"/>
                    <a:pt x="106" y="40"/>
                  </a:cubicBezTo>
                  <a:cubicBezTo>
                    <a:pt x="0" y="484"/>
                    <a:pt x="0" y="484"/>
                    <a:pt x="0" y="484"/>
                  </a:cubicBezTo>
                  <a:cubicBezTo>
                    <a:pt x="282" y="109"/>
                    <a:pt x="282" y="109"/>
                    <a:pt x="282" y="109"/>
                  </a:cubicBezTo>
                  <a:lnTo>
                    <a:pt x="107" y="0"/>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26"/>
            <p:cNvSpPr/>
            <p:nvPr userDrawn="1"/>
          </p:nvSpPr>
          <p:spPr bwMode="auto">
            <a:xfrm>
              <a:off x="3021" y="698"/>
              <a:ext cx="1016" cy="1248"/>
            </a:xfrm>
            <a:custGeom>
              <a:avLst/>
              <a:gdLst>
                <a:gd name="T0" fmla="*/ 0 w 1867"/>
                <a:gd name="T1" fmla="*/ 2162 h 2296"/>
                <a:gd name="T2" fmla="*/ 211 w 1867"/>
                <a:gd name="T3" fmla="*/ 2296 h 2296"/>
                <a:gd name="T4" fmla="*/ 241 w 1867"/>
                <a:gd name="T5" fmla="*/ 2288 h 2296"/>
                <a:gd name="T6" fmla="*/ 294 w 1867"/>
                <a:gd name="T7" fmla="*/ 2279 h 2296"/>
                <a:gd name="T8" fmla="*/ 1867 w 1867"/>
                <a:gd name="T9" fmla="*/ 184 h 2296"/>
                <a:gd name="T10" fmla="*/ 1622 w 1867"/>
                <a:gd name="T11" fmla="*/ 0 h 2296"/>
                <a:gd name="T12" fmla="*/ 0 w 1867"/>
                <a:gd name="T13" fmla="*/ 2162 h 2296"/>
              </a:gdLst>
              <a:ahLst/>
              <a:cxnLst>
                <a:cxn ang="0">
                  <a:pos x="T0" y="T1"/>
                </a:cxn>
                <a:cxn ang="0">
                  <a:pos x="T2" y="T3"/>
                </a:cxn>
                <a:cxn ang="0">
                  <a:pos x="T4" y="T5"/>
                </a:cxn>
                <a:cxn ang="0">
                  <a:pos x="T6" y="T7"/>
                </a:cxn>
                <a:cxn ang="0">
                  <a:pos x="T8" y="T9"/>
                </a:cxn>
                <a:cxn ang="0">
                  <a:pos x="T10" y="T11"/>
                </a:cxn>
                <a:cxn ang="0">
                  <a:pos x="T12" y="T13"/>
                </a:cxn>
              </a:cxnLst>
              <a:rect l="0" t="0" r="r" b="b"/>
              <a:pathLst>
                <a:path w="1867" h="2296">
                  <a:moveTo>
                    <a:pt x="0" y="2162"/>
                  </a:moveTo>
                  <a:cubicBezTo>
                    <a:pt x="211" y="2296"/>
                    <a:pt x="211" y="2296"/>
                    <a:pt x="211" y="2296"/>
                  </a:cubicBezTo>
                  <a:cubicBezTo>
                    <a:pt x="241" y="2288"/>
                    <a:pt x="241" y="2288"/>
                    <a:pt x="241" y="2288"/>
                  </a:cubicBezTo>
                  <a:cubicBezTo>
                    <a:pt x="258" y="2283"/>
                    <a:pt x="276" y="2280"/>
                    <a:pt x="294" y="2279"/>
                  </a:cubicBezTo>
                  <a:cubicBezTo>
                    <a:pt x="1867" y="184"/>
                    <a:pt x="1867" y="184"/>
                    <a:pt x="1867" y="184"/>
                  </a:cubicBezTo>
                  <a:cubicBezTo>
                    <a:pt x="1622" y="0"/>
                    <a:pt x="1622" y="0"/>
                    <a:pt x="1622" y="0"/>
                  </a:cubicBezTo>
                  <a:lnTo>
                    <a:pt x="0" y="2162"/>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27"/>
            <p:cNvSpPr/>
            <p:nvPr userDrawn="1"/>
          </p:nvSpPr>
          <p:spPr bwMode="auto">
            <a:xfrm>
              <a:off x="3276" y="951"/>
              <a:ext cx="79" cy="101"/>
            </a:xfrm>
            <a:custGeom>
              <a:avLst/>
              <a:gdLst>
                <a:gd name="T0" fmla="*/ 55 w 79"/>
                <a:gd name="T1" fmla="*/ 101 h 101"/>
                <a:gd name="T2" fmla="*/ 79 w 79"/>
                <a:gd name="T3" fmla="*/ 0 h 101"/>
                <a:gd name="T4" fmla="*/ 0 w 79"/>
                <a:gd name="T5" fmla="*/ 55 h 101"/>
                <a:gd name="T6" fmla="*/ 55 w 79"/>
                <a:gd name="T7" fmla="*/ 101 h 101"/>
              </a:gdLst>
              <a:ahLst/>
              <a:cxnLst>
                <a:cxn ang="0">
                  <a:pos x="T0" y="T1"/>
                </a:cxn>
                <a:cxn ang="0">
                  <a:pos x="T2" y="T3"/>
                </a:cxn>
                <a:cxn ang="0">
                  <a:pos x="T4" y="T5"/>
                </a:cxn>
                <a:cxn ang="0">
                  <a:pos x="T6" y="T7"/>
                </a:cxn>
              </a:cxnLst>
              <a:rect l="0" t="0" r="r" b="b"/>
              <a:pathLst>
                <a:path w="79" h="101">
                  <a:moveTo>
                    <a:pt x="55" y="101"/>
                  </a:moveTo>
                  <a:lnTo>
                    <a:pt x="79" y="0"/>
                  </a:lnTo>
                  <a:lnTo>
                    <a:pt x="0" y="55"/>
                  </a:lnTo>
                  <a:lnTo>
                    <a:pt x="55" y="10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28"/>
            <p:cNvSpPr/>
            <p:nvPr userDrawn="1"/>
          </p:nvSpPr>
          <p:spPr bwMode="auto">
            <a:xfrm>
              <a:off x="3038" y="1968"/>
              <a:ext cx="254" cy="256"/>
            </a:xfrm>
            <a:custGeom>
              <a:avLst/>
              <a:gdLst>
                <a:gd name="T0" fmla="*/ 386 w 467"/>
                <a:gd name="T1" fmla="*/ 363 h 471"/>
                <a:gd name="T2" fmla="*/ 432 w 467"/>
                <a:gd name="T3" fmla="*/ 284 h 471"/>
                <a:gd name="T4" fmla="*/ 427 w 467"/>
                <a:gd name="T5" fmla="*/ 96 h 471"/>
                <a:gd name="T6" fmla="*/ 229 w 467"/>
                <a:gd name="T7" fmla="*/ 22 h 471"/>
                <a:gd name="T8" fmla="*/ 198 w 467"/>
                <a:gd name="T9" fmla="*/ 31 h 471"/>
                <a:gd name="T10" fmla="*/ 0 w 467"/>
                <a:gd name="T11" fmla="*/ 371 h 471"/>
                <a:gd name="T12" fmla="*/ 164 w 467"/>
                <a:gd name="T13" fmla="*/ 438 h 471"/>
                <a:gd name="T14" fmla="*/ 386 w 467"/>
                <a:gd name="T15" fmla="*/ 363 h 4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7" h="471">
                  <a:moveTo>
                    <a:pt x="386" y="363"/>
                  </a:moveTo>
                  <a:cubicBezTo>
                    <a:pt x="432" y="284"/>
                    <a:pt x="432" y="284"/>
                    <a:pt x="432" y="284"/>
                  </a:cubicBezTo>
                  <a:cubicBezTo>
                    <a:pt x="467" y="225"/>
                    <a:pt x="465" y="153"/>
                    <a:pt x="427" y="96"/>
                  </a:cubicBezTo>
                  <a:cubicBezTo>
                    <a:pt x="384" y="30"/>
                    <a:pt x="304" y="0"/>
                    <a:pt x="229" y="22"/>
                  </a:cubicBezTo>
                  <a:cubicBezTo>
                    <a:pt x="198" y="31"/>
                    <a:pt x="198" y="31"/>
                    <a:pt x="198" y="31"/>
                  </a:cubicBezTo>
                  <a:cubicBezTo>
                    <a:pt x="0" y="371"/>
                    <a:pt x="0" y="371"/>
                    <a:pt x="0" y="371"/>
                  </a:cubicBezTo>
                  <a:cubicBezTo>
                    <a:pt x="164" y="438"/>
                    <a:pt x="164" y="438"/>
                    <a:pt x="164" y="438"/>
                  </a:cubicBezTo>
                  <a:cubicBezTo>
                    <a:pt x="246" y="471"/>
                    <a:pt x="341" y="439"/>
                    <a:pt x="386" y="363"/>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29"/>
            <p:cNvSpPr/>
            <p:nvPr userDrawn="1"/>
          </p:nvSpPr>
          <p:spPr bwMode="auto">
            <a:xfrm>
              <a:off x="2910" y="619"/>
              <a:ext cx="962" cy="1233"/>
            </a:xfrm>
            <a:custGeom>
              <a:avLst/>
              <a:gdLst>
                <a:gd name="T0" fmla="*/ 0 w 962"/>
                <a:gd name="T1" fmla="*/ 1184 h 1233"/>
                <a:gd name="T2" fmla="*/ 77 w 962"/>
                <a:gd name="T3" fmla="*/ 1233 h 1233"/>
                <a:gd name="T4" fmla="*/ 962 w 962"/>
                <a:gd name="T5" fmla="*/ 55 h 1233"/>
                <a:gd name="T6" fmla="*/ 889 w 962"/>
                <a:gd name="T7" fmla="*/ 0 h 1233"/>
                <a:gd name="T8" fmla="*/ 0 w 962"/>
                <a:gd name="T9" fmla="*/ 1184 h 1233"/>
              </a:gdLst>
              <a:ahLst/>
              <a:cxnLst>
                <a:cxn ang="0">
                  <a:pos x="T0" y="T1"/>
                </a:cxn>
                <a:cxn ang="0">
                  <a:pos x="T2" y="T3"/>
                </a:cxn>
                <a:cxn ang="0">
                  <a:pos x="T4" y="T5"/>
                </a:cxn>
                <a:cxn ang="0">
                  <a:pos x="T6" y="T7"/>
                </a:cxn>
                <a:cxn ang="0">
                  <a:pos x="T8" y="T9"/>
                </a:cxn>
              </a:cxnLst>
              <a:rect l="0" t="0" r="r" b="b"/>
              <a:pathLst>
                <a:path w="962" h="1233">
                  <a:moveTo>
                    <a:pt x="0" y="1184"/>
                  </a:moveTo>
                  <a:lnTo>
                    <a:pt x="77" y="1233"/>
                  </a:lnTo>
                  <a:lnTo>
                    <a:pt x="962" y="55"/>
                  </a:lnTo>
                  <a:lnTo>
                    <a:pt x="889" y="0"/>
                  </a:lnTo>
                  <a:lnTo>
                    <a:pt x="0" y="1184"/>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0"/>
            <p:cNvSpPr/>
            <p:nvPr userDrawn="1"/>
          </p:nvSpPr>
          <p:spPr bwMode="auto">
            <a:xfrm>
              <a:off x="2903" y="25"/>
              <a:ext cx="668" cy="392"/>
            </a:xfrm>
            <a:custGeom>
              <a:avLst/>
              <a:gdLst>
                <a:gd name="T0" fmla="*/ 97 w 1228"/>
                <a:gd name="T1" fmla="*/ 710 h 720"/>
                <a:gd name="T2" fmla="*/ 305 w 1228"/>
                <a:gd name="T3" fmla="*/ 341 h 720"/>
                <a:gd name="T4" fmla="*/ 338 w 1228"/>
                <a:gd name="T5" fmla="*/ 322 h 720"/>
                <a:gd name="T6" fmla="*/ 370 w 1228"/>
                <a:gd name="T7" fmla="*/ 344 h 720"/>
                <a:gd name="T8" fmla="*/ 489 w 1228"/>
                <a:gd name="T9" fmla="*/ 437 h 720"/>
                <a:gd name="T10" fmla="*/ 468 w 1228"/>
                <a:gd name="T11" fmla="*/ 329 h 720"/>
                <a:gd name="T12" fmla="*/ 484 w 1228"/>
                <a:gd name="T13" fmla="*/ 292 h 720"/>
                <a:gd name="T14" fmla="*/ 525 w 1228"/>
                <a:gd name="T15" fmla="*/ 293 h 720"/>
                <a:gd name="T16" fmla="*/ 1035 w 1228"/>
                <a:gd name="T17" fmla="*/ 440 h 720"/>
                <a:gd name="T18" fmla="*/ 1038 w 1228"/>
                <a:gd name="T19" fmla="*/ 512 h 720"/>
                <a:gd name="T20" fmla="*/ 1004 w 1228"/>
                <a:gd name="T21" fmla="*/ 512 h 720"/>
                <a:gd name="T22" fmla="*/ 1154 w 1228"/>
                <a:gd name="T23" fmla="*/ 709 h 720"/>
                <a:gd name="T24" fmla="*/ 1164 w 1228"/>
                <a:gd name="T25" fmla="*/ 714 h 720"/>
                <a:gd name="T26" fmla="*/ 1021 w 1228"/>
                <a:gd name="T27" fmla="*/ 202 h 720"/>
                <a:gd name="T28" fmla="*/ 506 w 1228"/>
                <a:gd name="T29" fmla="*/ 33 h 720"/>
                <a:gd name="T30" fmla="*/ 281 w 1228"/>
                <a:gd name="T31" fmla="*/ 192 h 720"/>
                <a:gd name="T32" fmla="*/ 254 w 1228"/>
                <a:gd name="T33" fmla="*/ 208 h 720"/>
                <a:gd name="T34" fmla="*/ 55 w 1228"/>
                <a:gd name="T35" fmla="*/ 403 h 720"/>
                <a:gd name="T36" fmla="*/ 76 w 1228"/>
                <a:gd name="T37" fmla="*/ 720 h 720"/>
                <a:gd name="T38" fmla="*/ 97 w 1228"/>
                <a:gd name="T39" fmla="*/ 710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28" h="720">
                  <a:moveTo>
                    <a:pt x="97" y="710"/>
                  </a:moveTo>
                  <a:cubicBezTo>
                    <a:pt x="305" y="341"/>
                    <a:pt x="305" y="341"/>
                    <a:pt x="305" y="341"/>
                  </a:cubicBezTo>
                  <a:cubicBezTo>
                    <a:pt x="311" y="329"/>
                    <a:pt x="324" y="321"/>
                    <a:pt x="338" y="322"/>
                  </a:cubicBezTo>
                  <a:cubicBezTo>
                    <a:pt x="352" y="323"/>
                    <a:pt x="364" y="332"/>
                    <a:pt x="370" y="344"/>
                  </a:cubicBezTo>
                  <a:cubicBezTo>
                    <a:pt x="371" y="348"/>
                    <a:pt x="404" y="420"/>
                    <a:pt x="489" y="437"/>
                  </a:cubicBezTo>
                  <a:cubicBezTo>
                    <a:pt x="468" y="329"/>
                    <a:pt x="468" y="329"/>
                    <a:pt x="468" y="329"/>
                  </a:cubicBezTo>
                  <a:cubicBezTo>
                    <a:pt x="465" y="315"/>
                    <a:pt x="472" y="300"/>
                    <a:pt x="484" y="292"/>
                  </a:cubicBezTo>
                  <a:cubicBezTo>
                    <a:pt x="497" y="284"/>
                    <a:pt x="513" y="284"/>
                    <a:pt x="525" y="293"/>
                  </a:cubicBezTo>
                  <a:cubicBezTo>
                    <a:pt x="527" y="294"/>
                    <a:pt x="747" y="448"/>
                    <a:pt x="1035" y="440"/>
                  </a:cubicBezTo>
                  <a:cubicBezTo>
                    <a:pt x="1038" y="512"/>
                    <a:pt x="1038" y="512"/>
                    <a:pt x="1038" y="512"/>
                  </a:cubicBezTo>
                  <a:cubicBezTo>
                    <a:pt x="1026" y="512"/>
                    <a:pt x="1015" y="513"/>
                    <a:pt x="1004" y="512"/>
                  </a:cubicBezTo>
                  <a:cubicBezTo>
                    <a:pt x="1154" y="709"/>
                    <a:pt x="1154" y="709"/>
                    <a:pt x="1154" y="709"/>
                  </a:cubicBezTo>
                  <a:cubicBezTo>
                    <a:pt x="1157" y="711"/>
                    <a:pt x="1160" y="712"/>
                    <a:pt x="1164" y="714"/>
                  </a:cubicBezTo>
                  <a:cubicBezTo>
                    <a:pt x="1193" y="598"/>
                    <a:pt x="1228" y="344"/>
                    <a:pt x="1021" y="202"/>
                  </a:cubicBezTo>
                  <a:cubicBezTo>
                    <a:pt x="882" y="107"/>
                    <a:pt x="680" y="0"/>
                    <a:pt x="506" y="33"/>
                  </a:cubicBezTo>
                  <a:cubicBezTo>
                    <a:pt x="417" y="50"/>
                    <a:pt x="341" y="104"/>
                    <a:pt x="281" y="192"/>
                  </a:cubicBezTo>
                  <a:cubicBezTo>
                    <a:pt x="275" y="201"/>
                    <a:pt x="265" y="207"/>
                    <a:pt x="254" y="208"/>
                  </a:cubicBezTo>
                  <a:cubicBezTo>
                    <a:pt x="250" y="209"/>
                    <a:pt x="134" y="224"/>
                    <a:pt x="55" y="403"/>
                  </a:cubicBezTo>
                  <a:cubicBezTo>
                    <a:pt x="0" y="529"/>
                    <a:pt x="59" y="681"/>
                    <a:pt x="76" y="720"/>
                  </a:cubicBezTo>
                  <a:cubicBezTo>
                    <a:pt x="83" y="716"/>
                    <a:pt x="90" y="713"/>
                    <a:pt x="97" y="710"/>
                  </a:cubicBezTo>
                  <a:close/>
                </a:path>
              </a:pathLst>
            </a:custGeom>
            <a:solidFill>
              <a:srgbClr val="CE8C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1"/>
            <p:cNvSpPr/>
            <p:nvPr userDrawn="1"/>
          </p:nvSpPr>
          <p:spPr bwMode="auto">
            <a:xfrm>
              <a:off x="3121" y="786"/>
              <a:ext cx="245" cy="195"/>
            </a:xfrm>
            <a:custGeom>
              <a:avLst/>
              <a:gdLst>
                <a:gd name="T0" fmla="*/ 226 w 451"/>
                <a:gd name="T1" fmla="*/ 55 h 358"/>
                <a:gd name="T2" fmla="*/ 225 w 451"/>
                <a:gd name="T3" fmla="*/ 55 h 358"/>
                <a:gd name="T4" fmla="*/ 0 w 451"/>
                <a:gd name="T5" fmla="*/ 0 h 358"/>
                <a:gd name="T6" fmla="*/ 0 w 451"/>
                <a:gd name="T7" fmla="*/ 206 h 358"/>
                <a:gd name="T8" fmla="*/ 222 w 451"/>
                <a:gd name="T9" fmla="*/ 358 h 358"/>
                <a:gd name="T10" fmla="*/ 451 w 451"/>
                <a:gd name="T11" fmla="*/ 201 h 358"/>
                <a:gd name="T12" fmla="*/ 451 w 451"/>
                <a:gd name="T13" fmla="*/ 0 h 358"/>
                <a:gd name="T14" fmla="*/ 227 w 451"/>
                <a:gd name="T15" fmla="*/ 55 h 358"/>
                <a:gd name="T16" fmla="*/ 226 w 451"/>
                <a:gd name="T17" fmla="*/ 5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1" h="358">
                  <a:moveTo>
                    <a:pt x="226" y="55"/>
                  </a:moveTo>
                  <a:cubicBezTo>
                    <a:pt x="225" y="55"/>
                    <a:pt x="225" y="55"/>
                    <a:pt x="225" y="55"/>
                  </a:cubicBezTo>
                  <a:cubicBezTo>
                    <a:pt x="145" y="52"/>
                    <a:pt x="69" y="33"/>
                    <a:pt x="0" y="0"/>
                  </a:cubicBezTo>
                  <a:cubicBezTo>
                    <a:pt x="0" y="206"/>
                    <a:pt x="0" y="206"/>
                    <a:pt x="0" y="206"/>
                  </a:cubicBezTo>
                  <a:cubicBezTo>
                    <a:pt x="222" y="358"/>
                    <a:pt x="222" y="358"/>
                    <a:pt x="222" y="358"/>
                  </a:cubicBezTo>
                  <a:cubicBezTo>
                    <a:pt x="451" y="201"/>
                    <a:pt x="451" y="201"/>
                    <a:pt x="451" y="201"/>
                  </a:cubicBezTo>
                  <a:cubicBezTo>
                    <a:pt x="451" y="0"/>
                    <a:pt x="451" y="0"/>
                    <a:pt x="451" y="0"/>
                  </a:cubicBezTo>
                  <a:cubicBezTo>
                    <a:pt x="383" y="33"/>
                    <a:pt x="306" y="52"/>
                    <a:pt x="227" y="55"/>
                  </a:cubicBezTo>
                  <a:cubicBezTo>
                    <a:pt x="226" y="55"/>
                    <a:pt x="226" y="55"/>
                    <a:pt x="226" y="55"/>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2"/>
            <p:cNvSpPr>
              <a:spLocks noEditPoints="1"/>
            </p:cNvSpPr>
            <p:nvPr userDrawn="1"/>
          </p:nvSpPr>
          <p:spPr bwMode="auto">
            <a:xfrm>
              <a:off x="2923" y="240"/>
              <a:ext cx="642" cy="537"/>
            </a:xfrm>
            <a:custGeom>
              <a:avLst/>
              <a:gdLst>
                <a:gd name="T0" fmla="*/ 890 w 1180"/>
                <a:gd name="T1" fmla="*/ 866 h 987"/>
                <a:gd name="T2" fmla="*/ 1028 w 1180"/>
                <a:gd name="T3" fmla="*/ 621 h 987"/>
                <a:gd name="T4" fmla="*/ 1055 w 1180"/>
                <a:gd name="T5" fmla="*/ 596 h 987"/>
                <a:gd name="T6" fmla="*/ 1131 w 1180"/>
                <a:gd name="T7" fmla="*/ 558 h 987"/>
                <a:gd name="T8" fmla="*/ 1164 w 1180"/>
                <a:gd name="T9" fmla="*/ 445 h 987"/>
                <a:gd name="T10" fmla="*/ 1144 w 1180"/>
                <a:gd name="T11" fmla="*/ 417 h 987"/>
                <a:gd name="T12" fmla="*/ 1083 w 1180"/>
                <a:gd name="T13" fmla="*/ 379 h 987"/>
                <a:gd name="T14" fmla="*/ 1065 w 1180"/>
                <a:gd name="T15" fmla="*/ 367 h 987"/>
                <a:gd name="T16" fmla="*/ 871 w 1180"/>
                <a:gd name="T17" fmla="*/ 111 h 987"/>
                <a:gd name="T18" fmla="*/ 518 w 1180"/>
                <a:gd name="T19" fmla="*/ 0 h 987"/>
                <a:gd name="T20" fmla="*/ 532 w 1180"/>
                <a:gd name="T21" fmla="*/ 74 h 987"/>
                <a:gd name="T22" fmla="*/ 525 w 1180"/>
                <a:gd name="T23" fmla="*/ 103 h 987"/>
                <a:gd name="T24" fmla="*/ 498 w 1180"/>
                <a:gd name="T25" fmla="*/ 117 h 987"/>
                <a:gd name="T26" fmla="*/ 302 w 1180"/>
                <a:gd name="T27" fmla="*/ 33 h 987"/>
                <a:gd name="T28" fmla="*/ 117 w 1180"/>
                <a:gd name="T29" fmla="*/ 363 h 987"/>
                <a:gd name="T30" fmla="*/ 96 w 1180"/>
                <a:gd name="T31" fmla="*/ 379 h 987"/>
                <a:gd name="T32" fmla="*/ 35 w 1180"/>
                <a:gd name="T33" fmla="*/ 417 h 987"/>
                <a:gd name="T34" fmla="*/ 15 w 1180"/>
                <a:gd name="T35" fmla="*/ 445 h 987"/>
                <a:gd name="T36" fmla="*/ 48 w 1180"/>
                <a:gd name="T37" fmla="*/ 558 h 987"/>
                <a:gd name="T38" fmla="*/ 125 w 1180"/>
                <a:gd name="T39" fmla="*/ 596 h 987"/>
                <a:gd name="T40" fmla="*/ 151 w 1180"/>
                <a:gd name="T41" fmla="*/ 621 h 987"/>
                <a:gd name="T42" fmla="*/ 289 w 1180"/>
                <a:gd name="T43" fmla="*/ 866 h 987"/>
                <a:gd name="T44" fmla="*/ 590 w 1180"/>
                <a:gd name="T45" fmla="*/ 987 h 987"/>
                <a:gd name="T46" fmla="*/ 890 w 1180"/>
                <a:gd name="T47" fmla="*/ 866 h 987"/>
                <a:gd name="T48" fmla="*/ 793 w 1180"/>
                <a:gd name="T49" fmla="*/ 440 h 987"/>
                <a:gd name="T50" fmla="*/ 848 w 1180"/>
                <a:gd name="T51" fmla="*/ 495 h 987"/>
                <a:gd name="T52" fmla="*/ 793 w 1180"/>
                <a:gd name="T53" fmla="*/ 551 h 987"/>
                <a:gd name="T54" fmla="*/ 737 w 1180"/>
                <a:gd name="T55" fmla="*/ 495 h 987"/>
                <a:gd name="T56" fmla="*/ 793 w 1180"/>
                <a:gd name="T57" fmla="*/ 440 h 987"/>
                <a:gd name="T58" fmla="*/ 520 w 1180"/>
                <a:gd name="T59" fmla="*/ 550 h 987"/>
                <a:gd name="T60" fmla="*/ 608 w 1180"/>
                <a:gd name="T61" fmla="*/ 461 h 987"/>
                <a:gd name="T62" fmla="*/ 660 w 1180"/>
                <a:gd name="T63" fmla="*/ 513 h 987"/>
                <a:gd name="T64" fmla="*/ 596 w 1180"/>
                <a:gd name="T65" fmla="*/ 576 h 987"/>
                <a:gd name="T66" fmla="*/ 660 w 1180"/>
                <a:gd name="T67" fmla="*/ 639 h 987"/>
                <a:gd name="T68" fmla="*/ 608 w 1180"/>
                <a:gd name="T69" fmla="*/ 690 h 987"/>
                <a:gd name="T70" fmla="*/ 520 w 1180"/>
                <a:gd name="T71" fmla="*/ 601 h 987"/>
                <a:gd name="T72" fmla="*/ 520 w 1180"/>
                <a:gd name="T73" fmla="*/ 550 h 987"/>
                <a:gd name="T74" fmla="*/ 331 w 1180"/>
                <a:gd name="T75" fmla="*/ 495 h 987"/>
                <a:gd name="T76" fmla="*/ 387 w 1180"/>
                <a:gd name="T77" fmla="*/ 440 h 987"/>
                <a:gd name="T78" fmla="*/ 442 w 1180"/>
                <a:gd name="T79" fmla="*/ 495 h 987"/>
                <a:gd name="T80" fmla="*/ 387 w 1180"/>
                <a:gd name="T81" fmla="*/ 551 h 987"/>
                <a:gd name="T82" fmla="*/ 331 w 1180"/>
                <a:gd name="T83" fmla="*/ 495 h 987"/>
                <a:gd name="T84" fmla="*/ 467 w 1180"/>
                <a:gd name="T85" fmla="*/ 714 h 987"/>
                <a:gd name="T86" fmla="*/ 590 w 1180"/>
                <a:gd name="T87" fmla="*/ 765 h 987"/>
                <a:gd name="T88" fmla="*/ 713 w 1180"/>
                <a:gd name="T89" fmla="*/ 714 h 987"/>
                <a:gd name="T90" fmla="*/ 764 w 1180"/>
                <a:gd name="T91" fmla="*/ 765 h 987"/>
                <a:gd name="T92" fmla="*/ 590 w 1180"/>
                <a:gd name="T93" fmla="*/ 838 h 987"/>
                <a:gd name="T94" fmla="*/ 415 w 1180"/>
                <a:gd name="T95" fmla="*/ 765 h 987"/>
                <a:gd name="T96" fmla="*/ 467 w 1180"/>
                <a:gd name="T97" fmla="*/ 714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80" h="987">
                  <a:moveTo>
                    <a:pt x="890" y="866"/>
                  </a:moveTo>
                  <a:cubicBezTo>
                    <a:pt x="954" y="804"/>
                    <a:pt x="1000" y="722"/>
                    <a:pt x="1028" y="621"/>
                  </a:cubicBezTo>
                  <a:cubicBezTo>
                    <a:pt x="1032" y="609"/>
                    <a:pt x="1042" y="599"/>
                    <a:pt x="1055" y="596"/>
                  </a:cubicBezTo>
                  <a:cubicBezTo>
                    <a:pt x="1086" y="588"/>
                    <a:pt x="1112" y="576"/>
                    <a:pt x="1131" y="558"/>
                  </a:cubicBezTo>
                  <a:cubicBezTo>
                    <a:pt x="1166" y="528"/>
                    <a:pt x="1180" y="479"/>
                    <a:pt x="1164" y="445"/>
                  </a:cubicBezTo>
                  <a:cubicBezTo>
                    <a:pt x="1160" y="436"/>
                    <a:pt x="1153" y="426"/>
                    <a:pt x="1144" y="417"/>
                  </a:cubicBezTo>
                  <a:cubicBezTo>
                    <a:pt x="1128" y="400"/>
                    <a:pt x="1107" y="387"/>
                    <a:pt x="1083" y="379"/>
                  </a:cubicBezTo>
                  <a:cubicBezTo>
                    <a:pt x="1076" y="377"/>
                    <a:pt x="1070" y="373"/>
                    <a:pt x="1065" y="367"/>
                  </a:cubicBezTo>
                  <a:cubicBezTo>
                    <a:pt x="871" y="111"/>
                    <a:pt x="871" y="111"/>
                    <a:pt x="871" y="111"/>
                  </a:cubicBezTo>
                  <a:cubicBezTo>
                    <a:pt x="716" y="93"/>
                    <a:pt x="591" y="39"/>
                    <a:pt x="518" y="0"/>
                  </a:cubicBezTo>
                  <a:cubicBezTo>
                    <a:pt x="532" y="74"/>
                    <a:pt x="532" y="74"/>
                    <a:pt x="532" y="74"/>
                  </a:cubicBezTo>
                  <a:cubicBezTo>
                    <a:pt x="534" y="84"/>
                    <a:pt x="531" y="95"/>
                    <a:pt x="525" y="103"/>
                  </a:cubicBezTo>
                  <a:cubicBezTo>
                    <a:pt x="518" y="112"/>
                    <a:pt x="508" y="117"/>
                    <a:pt x="498" y="117"/>
                  </a:cubicBezTo>
                  <a:cubicBezTo>
                    <a:pt x="398" y="121"/>
                    <a:pt x="336" y="74"/>
                    <a:pt x="302" y="33"/>
                  </a:cubicBezTo>
                  <a:cubicBezTo>
                    <a:pt x="117" y="363"/>
                    <a:pt x="117" y="363"/>
                    <a:pt x="117" y="363"/>
                  </a:cubicBezTo>
                  <a:cubicBezTo>
                    <a:pt x="112" y="371"/>
                    <a:pt x="105" y="377"/>
                    <a:pt x="96" y="379"/>
                  </a:cubicBezTo>
                  <a:cubicBezTo>
                    <a:pt x="72" y="387"/>
                    <a:pt x="51" y="400"/>
                    <a:pt x="35" y="417"/>
                  </a:cubicBezTo>
                  <a:cubicBezTo>
                    <a:pt x="26" y="426"/>
                    <a:pt x="19" y="436"/>
                    <a:pt x="15" y="445"/>
                  </a:cubicBezTo>
                  <a:cubicBezTo>
                    <a:pt x="0" y="479"/>
                    <a:pt x="14" y="528"/>
                    <a:pt x="48" y="558"/>
                  </a:cubicBezTo>
                  <a:cubicBezTo>
                    <a:pt x="67" y="576"/>
                    <a:pt x="93" y="588"/>
                    <a:pt x="125" y="596"/>
                  </a:cubicBezTo>
                  <a:cubicBezTo>
                    <a:pt x="137" y="599"/>
                    <a:pt x="147" y="609"/>
                    <a:pt x="151" y="621"/>
                  </a:cubicBezTo>
                  <a:cubicBezTo>
                    <a:pt x="179" y="722"/>
                    <a:pt x="226" y="804"/>
                    <a:pt x="289" y="866"/>
                  </a:cubicBezTo>
                  <a:cubicBezTo>
                    <a:pt x="365" y="940"/>
                    <a:pt x="474" y="984"/>
                    <a:pt x="590" y="987"/>
                  </a:cubicBezTo>
                  <a:cubicBezTo>
                    <a:pt x="705" y="984"/>
                    <a:pt x="814" y="940"/>
                    <a:pt x="890" y="866"/>
                  </a:cubicBezTo>
                  <a:close/>
                  <a:moveTo>
                    <a:pt x="793" y="440"/>
                  </a:moveTo>
                  <a:cubicBezTo>
                    <a:pt x="823" y="440"/>
                    <a:pt x="848" y="465"/>
                    <a:pt x="848" y="495"/>
                  </a:cubicBezTo>
                  <a:cubicBezTo>
                    <a:pt x="848" y="526"/>
                    <a:pt x="823" y="551"/>
                    <a:pt x="793" y="551"/>
                  </a:cubicBezTo>
                  <a:cubicBezTo>
                    <a:pt x="762" y="551"/>
                    <a:pt x="737" y="526"/>
                    <a:pt x="737" y="495"/>
                  </a:cubicBezTo>
                  <a:cubicBezTo>
                    <a:pt x="737" y="465"/>
                    <a:pt x="762" y="440"/>
                    <a:pt x="793" y="440"/>
                  </a:cubicBezTo>
                  <a:close/>
                  <a:moveTo>
                    <a:pt x="520" y="550"/>
                  </a:moveTo>
                  <a:cubicBezTo>
                    <a:pt x="608" y="461"/>
                    <a:pt x="608" y="461"/>
                    <a:pt x="608" y="461"/>
                  </a:cubicBezTo>
                  <a:cubicBezTo>
                    <a:pt x="660" y="513"/>
                    <a:pt x="660" y="513"/>
                    <a:pt x="660" y="513"/>
                  </a:cubicBezTo>
                  <a:cubicBezTo>
                    <a:pt x="596" y="576"/>
                    <a:pt x="596" y="576"/>
                    <a:pt x="596" y="576"/>
                  </a:cubicBezTo>
                  <a:cubicBezTo>
                    <a:pt x="660" y="639"/>
                    <a:pt x="660" y="639"/>
                    <a:pt x="660" y="639"/>
                  </a:cubicBezTo>
                  <a:cubicBezTo>
                    <a:pt x="608" y="690"/>
                    <a:pt x="608" y="690"/>
                    <a:pt x="608" y="690"/>
                  </a:cubicBezTo>
                  <a:cubicBezTo>
                    <a:pt x="520" y="601"/>
                    <a:pt x="520" y="601"/>
                    <a:pt x="520" y="601"/>
                  </a:cubicBezTo>
                  <a:cubicBezTo>
                    <a:pt x="505" y="587"/>
                    <a:pt x="505" y="564"/>
                    <a:pt x="520" y="550"/>
                  </a:cubicBezTo>
                  <a:close/>
                  <a:moveTo>
                    <a:pt x="331" y="495"/>
                  </a:moveTo>
                  <a:cubicBezTo>
                    <a:pt x="331" y="465"/>
                    <a:pt x="356" y="440"/>
                    <a:pt x="387" y="440"/>
                  </a:cubicBezTo>
                  <a:cubicBezTo>
                    <a:pt x="417" y="440"/>
                    <a:pt x="442" y="465"/>
                    <a:pt x="442" y="495"/>
                  </a:cubicBezTo>
                  <a:cubicBezTo>
                    <a:pt x="442" y="526"/>
                    <a:pt x="417" y="551"/>
                    <a:pt x="387" y="551"/>
                  </a:cubicBezTo>
                  <a:cubicBezTo>
                    <a:pt x="356" y="551"/>
                    <a:pt x="331" y="526"/>
                    <a:pt x="331" y="495"/>
                  </a:cubicBezTo>
                  <a:close/>
                  <a:moveTo>
                    <a:pt x="467" y="714"/>
                  </a:moveTo>
                  <a:cubicBezTo>
                    <a:pt x="499" y="747"/>
                    <a:pt x="543" y="765"/>
                    <a:pt x="590" y="765"/>
                  </a:cubicBezTo>
                  <a:cubicBezTo>
                    <a:pt x="636" y="765"/>
                    <a:pt x="680" y="747"/>
                    <a:pt x="713" y="714"/>
                  </a:cubicBezTo>
                  <a:cubicBezTo>
                    <a:pt x="764" y="765"/>
                    <a:pt x="764" y="765"/>
                    <a:pt x="764" y="765"/>
                  </a:cubicBezTo>
                  <a:cubicBezTo>
                    <a:pt x="717" y="812"/>
                    <a:pt x="655" y="838"/>
                    <a:pt x="590" y="838"/>
                  </a:cubicBezTo>
                  <a:cubicBezTo>
                    <a:pt x="524" y="838"/>
                    <a:pt x="462" y="812"/>
                    <a:pt x="415" y="765"/>
                  </a:cubicBezTo>
                  <a:lnTo>
                    <a:pt x="467" y="714"/>
                  </a:ln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3"/>
            <p:cNvSpPr/>
            <p:nvPr userDrawn="1"/>
          </p:nvSpPr>
          <p:spPr bwMode="auto">
            <a:xfrm>
              <a:off x="3166" y="1028"/>
              <a:ext cx="155" cy="295"/>
            </a:xfrm>
            <a:custGeom>
              <a:avLst/>
              <a:gdLst>
                <a:gd name="T0" fmla="*/ 121 w 155"/>
                <a:gd name="T1" fmla="*/ 206 h 295"/>
                <a:gd name="T2" fmla="*/ 155 w 155"/>
                <a:gd name="T3" fmla="*/ 68 h 295"/>
                <a:gd name="T4" fmla="*/ 76 w 155"/>
                <a:gd name="T5" fmla="*/ 0 h 295"/>
                <a:gd name="T6" fmla="*/ 0 w 155"/>
                <a:gd name="T7" fmla="*/ 65 h 295"/>
                <a:gd name="T8" fmla="*/ 55 w 155"/>
                <a:gd name="T9" fmla="*/ 295 h 295"/>
                <a:gd name="T10" fmla="*/ 121 w 155"/>
                <a:gd name="T11" fmla="*/ 206 h 295"/>
              </a:gdLst>
              <a:ahLst/>
              <a:cxnLst>
                <a:cxn ang="0">
                  <a:pos x="T0" y="T1"/>
                </a:cxn>
                <a:cxn ang="0">
                  <a:pos x="T2" y="T3"/>
                </a:cxn>
                <a:cxn ang="0">
                  <a:pos x="T4" y="T5"/>
                </a:cxn>
                <a:cxn ang="0">
                  <a:pos x="T6" y="T7"/>
                </a:cxn>
                <a:cxn ang="0">
                  <a:pos x="T8" y="T9"/>
                </a:cxn>
                <a:cxn ang="0">
                  <a:pos x="T10" y="T11"/>
                </a:cxn>
              </a:cxnLst>
              <a:rect l="0" t="0" r="r" b="b"/>
              <a:pathLst>
                <a:path w="155" h="295">
                  <a:moveTo>
                    <a:pt x="121" y="206"/>
                  </a:moveTo>
                  <a:lnTo>
                    <a:pt x="155" y="68"/>
                  </a:lnTo>
                  <a:lnTo>
                    <a:pt x="76" y="0"/>
                  </a:lnTo>
                  <a:lnTo>
                    <a:pt x="0" y="65"/>
                  </a:lnTo>
                  <a:lnTo>
                    <a:pt x="55" y="295"/>
                  </a:lnTo>
                  <a:lnTo>
                    <a:pt x="121" y="20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4"/>
            <p:cNvSpPr/>
            <p:nvPr userDrawn="1"/>
          </p:nvSpPr>
          <p:spPr bwMode="auto">
            <a:xfrm>
              <a:off x="3132" y="954"/>
              <a:ext cx="75" cy="96"/>
            </a:xfrm>
            <a:custGeom>
              <a:avLst/>
              <a:gdLst>
                <a:gd name="T0" fmla="*/ 75 w 75"/>
                <a:gd name="T1" fmla="*/ 52 h 96"/>
                <a:gd name="T2" fmla="*/ 0 w 75"/>
                <a:gd name="T3" fmla="*/ 0 h 96"/>
                <a:gd name="T4" fmla="*/ 24 w 75"/>
                <a:gd name="T5" fmla="*/ 96 h 96"/>
                <a:gd name="T6" fmla="*/ 75 w 75"/>
                <a:gd name="T7" fmla="*/ 52 h 96"/>
              </a:gdLst>
              <a:ahLst/>
              <a:cxnLst>
                <a:cxn ang="0">
                  <a:pos x="T0" y="T1"/>
                </a:cxn>
                <a:cxn ang="0">
                  <a:pos x="T2" y="T3"/>
                </a:cxn>
                <a:cxn ang="0">
                  <a:pos x="T4" y="T5"/>
                </a:cxn>
                <a:cxn ang="0">
                  <a:pos x="T6" y="T7"/>
                </a:cxn>
              </a:cxnLst>
              <a:rect l="0" t="0" r="r" b="b"/>
              <a:pathLst>
                <a:path w="75" h="96">
                  <a:moveTo>
                    <a:pt x="75" y="52"/>
                  </a:moveTo>
                  <a:lnTo>
                    <a:pt x="0" y="0"/>
                  </a:lnTo>
                  <a:lnTo>
                    <a:pt x="24" y="96"/>
                  </a:lnTo>
                  <a:lnTo>
                    <a:pt x="75" y="5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5"/>
            <p:cNvSpPr/>
            <p:nvPr userDrawn="1"/>
          </p:nvSpPr>
          <p:spPr bwMode="auto">
            <a:xfrm>
              <a:off x="3198" y="491"/>
              <a:ext cx="84" cy="124"/>
            </a:xfrm>
            <a:custGeom>
              <a:avLst/>
              <a:gdLst>
                <a:gd name="T0" fmla="*/ 103 w 155"/>
                <a:gd name="T1" fmla="*/ 229 h 229"/>
                <a:gd name="T2" fmla="*/ 155 w 155"/>
                <a:gd name="T3" fmla="*/ 178 h 229"/>
                <a:gd name="T4" fmla="*/ 91 w 155"/>
                <a:gd name="T5" fmla="*/ 115 h 229"/>
                <a:gd name="T6" fmla="*/ 155 w 155"/>
                <a:gd name="T7" fmla="*/ 52 h 229"/>
                <a:gd name="T8" fmla="*/ 103 w 155"/>
                <a:gd name="T9" fmla="*/ 0 h 229"/>
                <a:gd name="T10" fmla="*/ 15 w 155"/>
                <a:gd name="T11" fmla="*/ 89 h 229"/>
                <a:gd name="T12" fmla="*/ 15 w 155"/>
                <a:gd name="T13" fmla="*/ 140 h 229"/>
                <a:gd name="T14" fmla="*/ 103 w 155"/>
                <a:gd name="T15" fmla="*/ 229 h 2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 h="229">
                  <a:moveTo>
                    <a:pt x="103" y="229"/>
                  </a:moveTo>
                  <a:cubicBezTo>
                    <a:pt x="155" y="178"/>
                    <a:pt x="155" y="178"/>
                    <a:pt x="155" y="178"/>
                  </a:cubicBezTo>
                  <a:cubicBezTo>
                    <a:pt x="91" y="115"/>
                    <a:pt x="91" y="115"/>
                    <a:pt x="91" y="115"/>
                  </a:cubicBezTo>
                  <a:cubicBezTo>
                    <a:pt x="155" y="52"/>
                    <a:pt x="155" y="52"/>
                    <a:pt x="155" y="52"/>
                  </a:cubicBezTo>
                  <a:cubicBezTo>
                    <a:pt x="103" y="0"/>
                    <a:pt x="103" y="0"/>
                    <a:pt x="103" y="0"/>
                  </a:cubicBezTo>
                  <a:cubicBezTo>
                    <a:pt x="15" y="89"/>
                    <a:pt x="15" y="89"/>
                    <a:pt x="15" y="89"/>
                  </a:cubicBezTo>
                  <a:cubicBezTo>
                    <a:pt x="0" y="103"/>
                    <a:pt x="0" y="126"/>
                    <a:pt x="15" y="140"/>
                  </a:cubicBezTo>
                  <a:lnTo>
                    <a:pt x="103" y="229"/>
                  </a:ln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Oval 36"/>
            <p:cNvSpPr>
              <a:spLocks noChangeArrowheads="1"/>
            </p:cNvSpPr>
            <p:nvPr userDrawn="1"/>
          </p:nvSpPr>
          <p:spPr bwMode="auto">
            <a:xfrm>
              <a:off x="3103" y="479"/>
              <a:ext cx="60" cy="60"/>
            </a:xfrm>
            <a:prstGeom prst="ellipse">
              <a:avLst/>
            </a:pr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Oval 37"/>
            <p:cNvSpPr>
              <a:spLocks noChangeArrowheads="1"/>
            </p:cNvSpPr>
            <p:nvPr userDrawn="1"/>
          </p:nvSpPr>
          <p:spPr bwMode="auto">
            <a:xfrm>
              <a:off x="3324" y="479"/>
              <a:ext cx="60" cy="60"/>
            </a:xfrm>
            <a:prstGeom prst="ellipse">
              <a:avLst/>
            </a:pr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38"/>
            <p:cNvSpPr>
              <a:spLocks noEditPoints="1"/>
            </p:cNvSpPr>
            <p:nvPr userDrawn="1"/>
          </p:nvSpPr>
          <p:spPr bwMode="auto">
            <a:xfrm>
              <a:off x="1422" y="-12"/>
              <a:ext cx="2922" cy="3251"/>
            </a:xfrm>
            <a:custGeom>
              <a:avLst/>
              <a:gdLst>
                <a:gd name="T0" fmla="*/ 3216 w 5373"/>
                <a:gd name="T1" fmla="*/ 30 h 5979"/>
                <a:gd name="T2" fmla="*/ 19 w 5373"/>
                <a:gd name="T3" fmla="*/ 2468 h 5979"/>
                <a:gd name="T4" fmla="*/ 1364 w 5373"/>
                <a:gd name="T5" fmla="*/ 1821 h 5979"/>
                <a:gd name="T6" fmla="*/ 2748 w 5373"/>
                <a:gd name="T7" fmla="*/ 825 h 5979"/>
                <a:gd name="T8" fmla="*/ 3052 w 5373"/>
                <a:gd name="T9" fmla="*/ 1425 h 5979"/>
                <a:gd name="T10" fmla="*/ 2082 w 5373"/>
                <a:gd name="T11" fmla="*/ 3720 h 5979"/>
                <a:gd name="T12" fmla="*/ 1272 w 5373"/>
                <a:gd name="T13" fmla="*/ 5943 h 5979"/>
                <a:gd name="T14" fmla="*/ 5288 w 5373"/>
                <a:gd name="T15" fmla="*/ 1370 h 5979"/>
                <a:gd name="T16" fmla="*/ 4974 w 5373"/>
                <a:gd name="T17" fmla="*/ 729 h 5979"/>
                <a:gd name="T18" fmla="*/ 3647 w 5373"/>
                <a:gd name="T19" fmla="*/ 1425 h 5979"/>
                <a:gd name="T20" fmla="*/ 3950 w 5373"/>
                <a:gd name="T21" fmla="*/ 824 h 5979"/>
                <a:gd name="T22" fmla="*/ 4508 w 5373"/>
                <a:gd name="T23" fmla="*/ 2517 h 5979"/>
                <a:gd name="T24" fmla="*/ 4607 w 5373"/>
                <a:gd name="T25" fmla="*/ 3604 h 5979"/>
                <a:gd name="T26" fmla="*/ 4322 w 5373"/>
                <a:gd name="T27" fmla="*/ 3198 h 5979"/>
                <a:gd name="T28" fmla="*/ 4510 w 5373"/>
                <a:gd name="T29" fmla="*/ 2430 h 5979"/>
                <a:gd name="T30" fmla="*/ 4850 w 5373"/>
                <a:gd name="T31" fmla="*/ 2127 h 5979"/>
                <a:gd name="T32" fmla="*/ 4408 w 5373"/>
                <a:gd name="T33" fmla="*/ 2421 h 5979"/>
                <a:gd name="T34" fmla="*/ 4187 w 5373"/>
                <a:gd name="T35" fmla="*/ 3644 h 5979"/>
                <a:gd name="T36" fmla="*/ 3816 w 5373"/>
                <a:gd name="T37" fmla="*/ 3753 h 5979"/>
                <a:gd name="T38" fmla="*/ 3109 w 5373"/>
                <a:gd name="T39" fmla="*/ 4146 h 5979"/>
                <a:gd name="T40" fmla="*/ 1845 w 5373"/>
                <a:gd name="T41" fmla="*/ 5180 h 5979"/>
                <a:gd name="T42" fmla="*/ 3170 w 5373"/>
                <a:gd name="T43" fmla="*/ 3672 h 5979"/>
                <a:gd name="T44" fmla="*/ 2972 w 5373"/>
                <a:gd name="T45" fmla="*/ 4012 h 5979"/>
                <a:gd name="T46" fmla="*/ 4807 w 5373"/>
                <a:gd name="T47" fmla="*/ 1489 h 5979"/>
                <a:gd name="T48" fmla="*/ 2878 w 5373"/>
                <a:gd name="T49" fmla="*/ 3428 h 5979"/>
                <a:gd name="T50" fmla="*/ 3646 w 5373"/>
                <a:gd name="T51" fmla="*/ 1701 h 5979"/>
                <a:gd name="T52" fmla="*/ 3346 w 5373"/>
                <a:gd name="T53" fmla="*/ 1826 h 5979"/>
                <a:gd name="T54" fmla="*/ 3575 w 5373"/>
                <a:gd name="T55" fmla="*/ 1468 h 5979"/>
                <a:gd name="T56" fmla="*/ 3346 w 5373"/>
                <a:gd name="T57" fmla="*/ 1912 h 5979"/>
                <a:gd name="T58" fmla="*/ 2778 w 5373"/>
                <a:gd name="T59" fmla="*/ 471 h 5979"/>
                <a:gd name="T60" fmla="*/ 3877 w 5373"/>
                <a:gd name="T61" fmla="*/ 777 h 5979"/>
                <a:gd name="T62" fmla="*/ 3191 w 5373"/>
                <a:gd name="T63" fmla="*/ 397 h 5979"/>
                <a:gd name="T64" fmla="*/ 2799 w 5373"/>
                <a:gd name="T65" fmla="*/ 788 h 5979"/>
                <a:gd name="T66" fmla="*/ 2775 w 5373"/>
                <a:gd name="T67" fmla="*/ 908 h 5979"/>
                <a:gd name="T68" fmla="*/ 3285 w 5373"/>
                <a:gd name="T69" fmla="*/ 566 h 5979"/>
                <a:gd name="T70" fmla="*/ 3904 w 5373"/>
                <a:gd name="T71" fmla="*/ 880 h 5979"/>
                <a:gd name="T72" fmla="*/ 3350 w 5373"/>
                <a:gd name="T73" fmla="*/ 1450 h 5979"/>
                <a:gd name="T74" fmla="*/ 3221 w 5373"/>
                <a:gd name="T75" fmla="*/ 2570 h 5979"/>
                <a:gd name="T76" fmla="*/ 2109 w 5373"/>
                <a:gd name="T77" fmla="*/ 3654 h 5979"/>
                <a:gd name="T78" fmla="*/ 2782 w 5373"/>
                <a:gd name="T79" fmla="*/ 1969 h 5979"/>
                <a:gd name="T80" fmla="*/ 2373 w 5373"/>
                <a:gd name="T81" fmla="*/ 2232 h 5979"/>
                <a:gd name="T82" fmla="*/ 2109 w 5373"/>
                <a:gd name="T83" fmla="*/ 3654 h 5979"/>
                <a:gd name="T84" fmla="*/ 1502 w 5373"/>
                <a:gd name="T85" fmla="*/ 4998 h 5979"/>
                <a:gd name="T86" fmla="*/ 1573 w 5373"/>
                <a:gd name="T87" fmla="*/ 5744 h 5979"/>
                <a:gd name="T88" fmla="*/ 1363 w 5373"/>
                <a:gd name="T89" fmla="*/ 5677 h 5979"/>
                <a:gd name="T90" fmla="*/ 2421 w 5373"/>
                <a:gd name="T91" fmla="*/ 5907 h 5979"/>
                <a:gd name="T92" fmla="*/ 3386 w 5373"/>
                <a:gd name="T93" fmla="*/ 4396 h 5979"/>
                <a:gd name="T94" fmla="*/ 2516 w 5373"/>
                <a:gd name="T95" fmla="*/ 5063 h 5979"/>
                <a:gd name="T96" fmla="*/ 4198 w 5373"/>
                <a:gd name="T97" fmla="*/ 5907 h 5979"/>
                <a:gd name="T98" fmla="*/ 3491 w 5373"/>
                <a:gd name="T99" fmla="*/ 3764 h 5979"/>
                <a:gd name="T100" fmla="*/ 4206 w 5373"/>
                <a:gd name="T101" fmla="*/ 3973 h 5979"/>
                <a:gd name="T102" fmla="*/ 4200 w 5373"/>
                <a:gd name="T103" fmla="*/ 3325 h 5979"/>
                <a:gd name="T104" fmla="*/ 4291 w 5373"/>
                <a:gd name="T105" fmla="*/ 4173 h 5979"/>
                <a:gd name="T106" fmla="*/ 4925 w 5373"/>
                <a:gd name="T107" fmla="*/ 3315 h 5979"/>
                <a:gd name="T108" fmla="*/ 5216 w 5373"/>
                <a:gd name="T109" fmla="*/ 5907 h 5979"/>
                <a:gd name="T110" fmla="*/ 4931 w 5373"/>
                <a:gd name="T111" fmla="*/ 787 h 5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373" h="5979">
                  <a:moveTo>
                    <a:pt x="5288" y="971"/>
                  </a:moveTo>
                  <a:cubicBezTo>
                    <a:pt x="5288" y="353"/>
                    <a:pt x="5288" y="353"/>
                    <a:pt x="5288" y="353"/>
                  </a:cubicBezTo>
                  <a:cubicBezTo>
                    <a:pt x="5288" y="333"/>
                    <a:pt x="5272" y="317"/>
                    <a:pt x="5252" y="317"/>
                  </a:cubicBezTo>
                  <a:cubicBezTo>
                    <a:pt x="3894" y="317"/>
                    <a:pt x="3894" y="317"/>
                    <a:pt x="3894" y="317"/>
                  </a:cubicBezTo>
                  <a:cubicBezTo>
                    <a:pt x="3865" y="276"/>
                    <a:pt x="3828" y="240"/>
                    <a:pt x="3785" y="210"/>
                  </a:cubicBezTo>
                  <a:cubicBezTo>
                    <a:pt x="3566" y="60"/>
                    <a:pt x="3375" y="0"/>
                    <a:pt x="3216" y="30"/>
                  </a:cubicBezTo>
                  <a:cubicBezTo>
                    <a:pt x="3111" y="50"/>
                    <a:pt x="3022" y="109"/>
                    <a:pt x="2953" y="207"/>
                  </a:cubicBezTo>
                  <a:cubicBezTo>
                    <a:pt x="2921" y="215"/>
                    <a:pt x="2853" y="240"/>
                    <a:pt x="2788" y="317"/>
                  </a:cubicBezTo>
                  <a:cubicBezTo>
                    <a:pt x="1346" y="317"/>
                    <a:pt x="1346" y="317"/>
                    <a:pt x="1346" y="317"/>
                  </a:cubicBezTo>
                  <a:cubicBezTo>
                    <a:pt x="1326" y="317"/>
                    <a:pt x="1310" y="333"/>
                    <a:pt x="1310" y="353"/>
                  </a:cubicBezTo>
                  <a:cubicBezTo>
                    <a:pt x="1310" y="1768"/>
                    <a:pt x="1310" y="1768"/>
                    <a:pt x="1310" y="1768"/>
                  </a:cubicBezTo>
                  <a:cubicBezTo>
                    <a:pt x="19" y="2468"/>
                    <a:pt x="19" y="2468"/>
                    <a:pt x="19" y="2468"/>
                  </a:cubicBezTo>
                  <a:cubicBezTo>
                    <a:pt x="8" y="2474"/>
                    <a:pt x="0" y="2487"/>
                    <a:pt x="0" y="2500"/>
                  </a:cubicBezTo>
                  <a:cubicBezTo>
                    <a:pt x="0" y="5943"/>
                    <a:pt x="0" y="5943"/>
                    <a:pt x="0" y="5943"/>
                  </a:cubicBezTo>
                  <a:cubicBezTo>
                    <a:pt x="73" y="5943"/>
                    <a:pt x="73" y="5943"/>
                    <a:pt x="73" y="5943"/>
                  </a:cubicBezTo>
                  <a:cubicBezTo>
                    <a:pt x="73" y="5943"/>
                    <a:pt x="73" y="5943"/>
                    <a:pt x="73" y="5943"/>
                  </a:cubicBezTo>
                  <a:cubicBezTo>
                    <a:pt x="73" y="2521"/>
                    <a:pt x="73" y="2521"/>
                    <a:pt x="73" y="2521"/>
                  </a:cubicBezTo>
                  <a:cubicBezTo>
                    <a:pt x="1364" y="1821"/>
                    <a:pt x="1364" y="1821"/>
                    <a:pt x="1364" y="1821"/>
                  </a:cubicBezTo>
                  <a:cubicBezTo>
                    <a:pt x="1375" y="1815"/>
                    <a:pt x="1383" y="1803"/>
                    <a:pt x="1383" y="1789"/>
                  </a:cubicBezTo>
                  <a:cubicBezTo>
                    <a:pt x="1383" y="389"/>
                    <a:pt x="1383" y="389"/>
                    <a:pt x="1383" y="389"/>
                  </a:cubicBezTo>
                  <a:cubicBezTo>
                    <a:pt x="2738" y="389"/>
                    <a:pt x="2738" y="389"/>
                    <a:pt x="2738" y="389"/>
                  </a:cubicBezTo>
                  <a:cubicBezTo>
                    <a:pt x="2729" y="406"/>
                    <a:pt x="2720" y="423"/>
                    <a:pt x="2712" y="442"/>
                  </a:cubicBezTo>
                  <a:cubicBezTo>
                    <a:pt x="2635" y="617"/>
                    <a:pt x="2734" y="821"/>
                    <a:pt x="2738" y="830"/>
                  </a:cubicBezTo>
                  <a:cubicBezTo>
                    <a:pt x="2748" y="825"/>
                    <a:pt x="2748" y="825"/>
                    <a:pt x="2748" y="825"/>
                  </a:cubicBezTo>
                  <a:cubicBezTo>
                    <a:pt x="2746" y="826"/>
                    <a:pt x="2745" y="828"/>
                    <a:pt x="2743" y="829"/>
                  </a:cubicBezTo>
                  <a:cubicBezTo>
                    <a:pt x="2728" y="845"/>
                    <a:pt x="2717" y="861"/>
                    <a:pt x="2709" y="878"/>
                  </a:cubicBezTo>
                  <a:cubicBezTo>
                    <a:pt x="2681" y="941"/>
                    <a:pt x="2702" y="1024"/>
                    <a:pt x="2760" y="1075"/>
                  </a:cubicBezTo>
                  <a:cubicBezTo>
                    <a:pt x="2784" y="1097"/>
                    <a:pt x="2813" y="1113"/>
                    <a:pt x="2847" y="1124"/>
                  </a:cubicBezTo>
                  <a:cubicBezTo>
                    <a:pt x="2879" y="1228"/>
                    <a:pt x="2930" y="1314"/>
                    <a:pt x="2999" y="1381"/>
                  </a:cubicBezTo>
                  <a:cubicBezTo>
                    <a:pt x="3015" y="1397"/>
                    <a:pt x="3033" y="1412"/>
                    <a:pt x="3052" y="1425"/>
                  </a:cubicBezTo>
                  <a:cubicBezTo>
                    <a:pt x="3052" y="1572"/>
                    <a:pt x="3052" y="1572"/>
                    <a:pt x="3052" y="1572"/>
                  </a:cubicBezTo>
                  <a:cubicBezTo>
                    <a:pt x="2855" y="1695"/>
                    <a:pt x="2855" y="1695"/>
                    <a:pt x="2855" y="1695"/>
                  </a:cubicBezTo>
                  <a:cubicBezTo>
                    <a:pt x="2554" y="1766"/>
                    <a:pt x="2554" y="1766"/>
                    <a:pt x="2554" y="1766"/>
                  </a:cubicBezTo>
                  <a:cubicBezTo>
                    <a:pt x="2295" y="1827"/>
                    <a:pt x="2096" y="2026"/>
                    <a:pt x="2035" y="2285"/>
                  </a:cubicBezTo>
                  <a:cubicBezTo>
                    <a:pt x="1819" y="3208"/>
                    <a:pt x="1819" y="3208"/>
                    <a:pt x="1819" y="3208"/>
                  </a:cubicBezTo>
                  <a:cubicBezTo>
                    <a:pt x="1769" y="3421"/>
                    <a:pt x="1880" y="3636"/>
                    <a:pt x="2082" y="3720"/>
                  </a:cubicBezTo>
                  <a:cubicBezTo>
                    <a:pt x="2292" y="3808"/>
                    <a:pt x="2292" y="3808"/>
                    <a:pt x="2292" y="3808"/>
                  </a:cubicBezTo>
                  <a:cubicBezTo>
                    <a:pt x="1444" y="4937"/>
                    <a:pt x="1444" y="4937"/>
                    <a:pt x="1444" y="4937"/>
                  </a:cubicBezTo>
                  <a:cubicBezTo>
                    <a:pt x="1441" y="4941"/>
                    <a:pt x="1439" y="4946"/>
                    <a:pt x="1437" y="4951"/>
                  </a:cubicBezTo>
                  <a:cubicBezTo>
                    <a:pt x="1237" y="5936"/>
                    <a:pt x="1237" y="5936"/>
                    <a:pt x="1237" y="5936"/>
                  </a:cubicBezTo>
                  <a:cubicBezTo>
                    <a:pt x="1236" y="5938"/>
                    <a:pt x="1236" y="5940"/>
                    <a:pt x="1236" y="5943"/>
                  </a:cubicBezTo>
                  <a:cubicBezTo>
                    <a:pt x="1272" y="5943"/>
                    <a:pt x="1272" y="5943"/>
                    <a:pt x="1272" y="5943"/>
                  </a:cubicBezTo>
                  <a:cubicBezTo>
                    <a:pt x="1236" y="5943"/>
                    <a:pt x="1236" y="5943"/>
                    <a:pt x="1236" y="5943"/>
                  </a:cubicBezTo>
                  <a:cubicBezTo>
                    <a:pt x="1236" y="5954"/>
                    <a:pt x="1241" y="5965"/>
                    <a:pt x="1250" y="5972"/>
                  </a:cubicBezTo>
                  <a:cubicBezTo>
                    <a:pt x="1257" y="5977"/>
                    <a:pt x="1264" y="5979"/>
                    <a:pt x="1272" y="5979"/>
                  </a:cubicBezTo>
                  <a:cubicBezTo>
                    <a:pt x="5252" y="5979"/>
                    <a:pt x="5252" y="5979"/>
                    <a:pt x="5252" y="5979"/>
                  </a:cubicBezTo>
                  <a:cubicBezTo>
                    <a:pt x="5272" y="5979"/>
                    <a:pt x="5288" y="5963"/>
                    <a:pt x="5288" y="5943"/>
                  </a:cubicBezTo>
                  <a:cubicBezTo>
                    <a:pt x="5288" y="1370"/>
                    <a:pt x="5288" y="1370"/>
                    <a:pt x="5288" y="1370"/>
                  </a:cubicBezTo>
                  <a:cubicBezTo>
                    <a:pt x="5305" y="1348"/>
                    <a:pt x="5305" y="1348"/>
                    <a:pt x="5305" y="1348"/>
                  </a:cubicBezTo>
                  <a:cubicBezTo>
                    <a:pt x="5352" y="1284"/>
                    <a:pt x="5373" y="1206"/>
                    <a:pt x="5361" y="1128"/>
                  </a:cubicBezTo>
                  <a:cubicBezTo>
                    <a:pt x="5353" y="1069"/>
                    <a:pt x="5328" y="1015"/>
                    <a:pt x="5288" y="971"/>
                  </a:cubicBezTo>
                  <a:close/>
                  <a:moveTo>
                    <a:pt x="5216" y="389"/>
                  </a:moveTo>
                  <a:cubicBezTo>
                    <a:pt x="5216" y="910"/>
                    <a:pt x="5216" y="910"/>
                    <a:pt x="5216" y="910"/>
                  </a:cubicBezTo>
                  <a:cubicBezTo>
                    <a:pt x="4974" y="729"/>
                    <a:pt x="4974" y="729"/>
                    <a:pt x="4974" y="729"/>
                  </a:cubicBezTo>
                  <a:cubicBezTo>
                    <a:pt x="4911" y="681"/>
                    <a:pt x="4833" y="661"/>
                    <a:pt x="4754" y="672"/>
                  </a:cubicBezTo>
                  <a:cubicBezTo>
                    <a:pt x="4676" y="683"/>
                    <a:pt x="4606" y="724"/>
                    <a:pt x="4559" y="788"/>
                  </a:cubicBezTo>
                  <a:cubicBezTo>
                    <a:pt x="4333" y="1088"/>
                    <a:pt x="4333" y="1088"/>
                    <a:pt x="4333" y="1088"/>
                  </a:cubicBezTo>
                  <a:cubicBezTo>
                    <a:pt x="3865" y="1712"/>
                    <a:pt x="3865" y="1712"/>
                    <a:pt x="3865" y="1712"/>
                  </a:cubicBezTo>
                  <a:cubicBezTo>
                    <a:pt x="3647" y="1576"/>
                    <a:pt x="3647" y="1576"/>
                    <a:pt x="3647" y="1576"/>
                  </a:cubicBezTo>
                  <a:cubicBezTo>
                    <a:pt x="3647" y="1425"/>
                    <a:pt x="3647" y="1425"/>
                    <a:pt x="3647" y="1425"/>
                  </a:cubicBezTo>
                  <a:cubicBezTo>
                    <a:pt x="3666" y="1412"/>
                    <a:pt x="3684" y="1397"/>
                    <a:pt x="3701" y="1381"/>
                  </a:cubicBezTo>
                  <a:cubicBezTo>
                    <a:pt x="3769" y="1314"/>
                    <a:pt x="3820" y="1228"/>
                    <a:pt x="3852" y="1124"/>
                  </a:cubicBezTo>
                  <a:cubicBezTo>
                    <a:pt x="3886" y="1113"/>
                    <a:pt x="3916" y="1097"/>
                    <a:pt x="3940" y="1075"/>
                  </a:cubicBezTo>
                  <a:cubicBezTo>
                    <a:pt x="3997" y="1024"/>
                    <a:pt x="4019" y="941"/>
                    <a:pt x="3990" y="878"/>
                  </a:cubicBezTo>
                  <a:cubicBezTo>
                    <a:pt x="3982" y="861"/>
                    <a:pt x="3971" y="845"/>
                    <a:pt x="3956" y="829"/>
                  </a:cubicBezTo>
                  <a:cubicBezTo>
                    <a:pt x="3954" y="827"/>
                    <a:pt x="3952" y="826"/>
                    <a:pt x="3950" y="824"/>
                  </a:cubicBezTo>
                  <a:cubicBezTo>
                    <a:pt x="3962" y="780"/>
                    <a:pt x="3979" y="707"/>
                    <a:pt x="3980" y="624"/>
                  </a:cubicBezTo>
                  <a:cubicBezTo>
                    <a:pt x="3982" y="537"/>
                    <a:pt x="3967" y="458"/>
                    <a:pt x="3936" y="389"/>
                  </a:cubicBezTo>
                  <a:lnTo>
                    <a:pt x="5216" y="389"/>
                  </a:lnTo>
                  <a:close/>
                  <a:moveTo>
                    <a:pt x="4394" y="3207"/>
                  </a:moveTo>
                  <a:cubicBezTo>
                    <a:pt x="4480" y="2497"/>
                    <a:pt x="4480" y="2497"/>
                    <a:pt x="4480" y="2497"/>
                  </a:cubicBezTo>
                  <a:cubicBezTo>
                    <a:pt x="4508" y="2517"/>
                    <a:pt x="4508" y="2517"/>
                    <a:pt x="4508" y="2517"/>
                  </a:cubicBezTo>
                  <a:cubicBezTo>
                    <a:pt x="4543" y="2541"/>
                    <a:pt x="4583" y="2554"/>
                    <a:pt x="4624" y="2554"/>
                  </a:cubicBezTo>
                  <a:cubicBezTo>
                    <a:pt x="4662" y="2554"/>
                    <a:pt x="4700" y="2543"/>
                    <a:pt x="4733" y="2521"/>
                  </a:cubicBezTo>
                  <a:cubicBezTo>
                    <a:pt x="4750" y="2510"/>
                    <a:pt x="4750" y="2510"/>
                    <a:pt x="4750" y="2510"/>
                  </a:cubicBezTo>
                  <a:cubicBezTo>
                    <a:pt x="4779" y="2492"/>
                    <a:pt x="4805" y="2469"/>
                    <a:pt x="4827" y="2444"/>
                  </a:cubicBezTo>
                  <a:cubicBezTo>
                    <a:pt x="4853" y="3317"/>
                    <a:pt x="4853" y="3317"/>
                    <a:pt x="4853" y="3317"/>
                  </a:cubicBezTo>
                  <a:cubicBezTo>
                    <a:pt x="4857" y="3462"/>
                    <a:pt x="4752" y="3586"/>
                    <a:pt x="4607" y="3604"/>
                  </a:cubicBezTo>
                  <a:cubicBezTo>
                    <a:pt x="4531" y="3614"/>
                    <a:pt x="4455" y="3593"/>
                    <a:pt x="4395" y="3544"/>
                  </a:cubicBezTo>
                  <a:cubicBezTo>
                    <a:pt x="4335" y="3496"/>
                    <a:pt x="4298" y="3427"/>
                    <a:pt x="4291" y="3349"/>
                  </a:cubicBezTo>
                  <a:cubicBezTo>
                    <a:pt x="4278" y="3202"/>
                    <a:pt x="4278" y="3202"/>
                    <a:pt x="4278" y="3202"/>
                  </a:cubicBezTo>
                  <a:cubicBezTo>
                    <a:pt x="4300" y="2686"/>
                    <a:pt x="4300" y="2686"/>
                    <a:pt x="4300" y="2686"/>
                  </a:cubicBezTo>
                  <a:cubicBezTo>
                    <a:pt x="4400" y="2553"/>
                    <a:pt x="4400" y="2553"/>
                    <a:pt x="4400" y="2553"/>
                  </a:cubicBezTo>
                  <a:cubicBezTo>
                    <a:pt x="4322" y="3198"/>
                    <a:pt x="4322" y="3198"/>
                    <a:pt x="4322" y="3198"/>
                  </a:cubicBezTo>
                  <a:lnTo>
                    <a:pt x="4394" y="3207"/>
                  </a:lnTo>
                  <a:close/>
                  <a:moveTo>
                    <a:pt x="4711" y="2449"/>
                  </a:moveTo>
                  <a:cubicBezTo>
                    <a:pt x="4694" y="2460"/>
                    <a:pt x="4694" y="2460"/>
                    <a:pt x="4694" y="2460"/>
                  </a:cubicBezTo>
                  <a:cubicBezTo>
                    <a:pt x="4694" y="2460"/>
                    <a:pt x="4694" y="2460"/>
                    <a:pt x="4694" y="2460"/>
                  </a:cubicBezTo>
                  <a:cubicBezTo>
                    <a:pt x="4649" y="2489"/>
                    <a:pt x="4593" y="2488"/>
                    <a:pt x="4550" y="2457"/>
                  </a:cubicBezTo>
                  <a:cubicBezTo>
                    <a:pt x="4510" y="2430"/>
                    <a:pt x="4510" y="2430"/>
                    <a:pt x="4510" y="2430"/>
                  </a:cubicBezTo>
                  <a:cubicBezTo>
                    <a:pt x="4481" y="2409"/>
                    <a:pt x="4462" y="2378"/>
                    <a:pt x="4457" y="2343"/>
                  </a:cubicBezTo>
                  <a:cubicBezTo>
                    <a:pt x="4452" y="2307"/>
                    <a:pt x="4462" y="2272"/>
                    <a:pt x="4484" y="2244"/>
                  </a:cubicBezTo>
                  <a:cubicBezTo>
                    <a:pt x="4623" y="2070"/>
                    <a:pt x="4623" y="2070"/>
                    <a:pt x="4623" y="2070"/>
                  </a:cubicBezTo>
                  <a:cubicBezTo>
                    <a:pt x="4647" y="2039"/>
                    <a:pt x="4685" y="2022"/>
                    <a:pt x="4724" y="2022"/>
                  </a:cubicBezTo>
                  <a:cubicBezTo>
                    <a:pt x="4733" y="2022"/>
                    <a:pt x="4742" y="2023"/>
                    <a:pt x="4751" y="2025"/>
                  </a:cubicBezTo>
                  <a:cubicBezTo>
                    <a:pt x="4802" y="2036"/>
                    <a:pt x="4840" y="2076"/>
                    <a:pt x="4850" y="2127"/>
                  </a:cubicBezTo>
                  <a:cubicBezTo>
                    <a:pt x="4873" y="2253"/>
                    <a:pt x="4819" y="2380"/>
                    <a:pt x="4711" y="2449"/>
                  </a:cubicBezTo>
                  <a:close/>
                  <a:moveTo>
                    <a:pt x="4760" y="1953"/>
                  </a:moveTo>
                  <a:cubicBezTo>
                    <a:pt x="4688" y="1939"/>
                    <a:pt x="4612" y="1967"/>
                    <a:pt x="4566" y="2025"/>
                  </a:cubicBezTo>
                  <a:cubicBezTo>
                    <a:pt x="4427" y="2199"/>
                    <a:pt x="4427" y="2199"/>
                    <a:pt x="4427" y="2199"/>
                  </a:cubicBezTo>
                  <a:cubicBezTo>
                    <a:pt x="4392" y="2243"/>
                    <a:pt x="4377" y="2298"/>
                    <a:pt x="4385" y="2353"/>
                  </a:cubicBezTo>
                  <a:cubicBezTo>
                    <a:pt x="4389" y="2378"/>
                    <a:pt x="4397" y="2401"/>
                    <a:pt x="4408" y="2421"/>
                  </a:cubicBezTo>
                  <a:cubicBezTo>
                    <a:pt x="3455" y="3691"/>
                    <a:pt x="3455" y="3691"/>
                    <a:pt x="3455" y="3691"/>
                  </a:cubicBezTo>
                  <a:cubicBezTo>
                    <a:pt x="3421" y="3642"/>
                    <a:pt x="3373" y="3608"/>
                    <a:pt x="3318" y="3593"/>
                  </a:cubicBezTo>
                  <a:cubicBezTo>
                    <a:pt x="4865" y="1532"/>
                    <a:pt x="4865" y="1532"/>
                    <a:pt x="4865" y="1532"/>
                  </a:cubicBezTo>
                  <a:cubicBezTo>
                    <a:pt x="5000" y="1634"/>
                    <a:pt x="5000" y="1634"/>
                    <a:pt x="5000" y="1634"/>
                  </a:cubicBezTo>
                  <a:lnTo>
                    <a:pt x="4760" y="1953"/>
                  </a:lnTo>
                  <a:close/>
                  <a:moveTo>
                    <a:pt x="4187" y="3644"/>
                  </a:moveTo>
                  <a:cubicBezTo>
                    <a:pt x="4202" y="3900"/>
                    <a:pt x="4202" y="3900"/>
                    <a:pt x="4202" y="3900"/>
                  </a:cubicBezTo>
                  <a:cubicBezTo>
                    <a:pt x="3963" y="3900"/>
                    <a:pt x="3963" y="3900"/>
                    <a:pt x="3963" y="3900"/>
                  </a:cubicBezTo>
                  <a:cubicBezTo>
                    <a:pt x="3962" y="3900"/>
                    <a:pt x="3962" y="3900"/>
                    <a:pt x="3961" y="3900"/>
                  </a:cubicBezTo>
                  <a:cubicBezTo>
                    <a:pt x="3911" y="3902"/>
                    <a:pt x="3864" y="3885"/>
                    <a:pt x="3837" y="3854"/>
                  </a:cubicBezTo>
                  <a:cubicBezTo>
                    <a:pt x="3815" y="3829"/>
                    <a:pt x="3808" y="3797"/>
                    <a:pt x="3815" y="3759"/>
                  </a:cubicBezTo>
                  <a:cubicBezTo>
                    <a:pt x="3815" y="3757"/>
                    <a:pt x="3816" y="3755"/>
                    <a:pt x="3816" y="3753"/>
                  </a:cubicBezTo>
                  <a:cubicBezTo>
                    <a:pt x="3816" y="3397"/>
                    <a:pt x="3816" y="3397"/>
                    <a:pt x="3816" y="3397"/>
                  </a:cubicBezTo>
                  <a:cubicBezTo>
                    <a:pt x="4197" y="3397"/>
                    <a:pt x="4197" y="3397"/>
                    <a:pt x="4197" y="3397"/>
                  </a:cubicBezTo>
                  <a:cubicBezTo>
                    <a:pt x="4187" y="3640"/>
                    <a:pt x="4187" y="3640"/>
                    <a:pt x="4187" y="3640"/>
                  </a:cubicBezTo>
                  <a:cubicBezTo>
                    <a:pt x="4187" y="3641"/>
                    <a:pt x="4187" y="3642"/>
                    <a:pt x="4187" y="3644"/>
                  </a:cubicBezTo>
                  <a:close/>
                  <a:moveTo>
                    <a:pt x="2951" y="4082"/>
                  </a:moveTo>
                  <a:cubicBezTo>
                    <a:pt x="3109" y="4146"/>
                    <a:pt x="3109" y="4146"/>
                    <a:pt x="3109" y="4146"/>
                  </a:cubicBezTo>
                  <a:cubicBezTo>
                    <a:pt x="3110" y="4147"/>
                    <a:pt x="3111" y="4147"/>
                    <a:pt x="3113" y="4148"/>
                  </a:cubicBezTo>
                  <a:cubicBezTo>
                    <a:pt x="2171" y="5402"/>
                    <a:pt x="2171" y="5402"/>
                    <a:pt x="2171" y="5402"/>
                  </a:cubicBezTo>
                  <a:cubicBezTo>
                    <a:pt x="2099" y="5217"/>
                    <a:pt x="2099" y="5217"/>
                    <a:pt x="2099" y="5217"/>
                  </a:cubicBezTo>
                  <a:lnTo>
                    <a:pt x="2951" y="4082"/>
                  </a:lnTo>
                  <a:close/>
                  <a:moveTo>
                    <a:pt x="2039" y="5176"/>
                  </a:moveTo>
                  <a:cubicBezTo>
                    <a:pt x="1845" y="5180"/>
                    <a:pt x="1845" y="5180"/>
                    <a:pt x="1845" y="5180"/>
                  </a:cubicBezTo>
                  <a:cubicBezTo>
                    <a:pt x="1795" y="4992"/>
                    <a:pt x="1795" y="4992"/>
                    <a:pt x="1795" y="4992"/>
                  </a:cubicBezTo>
                  <a:cubicBezTo>
                    <a:pt x="2590" y="3932"/>
                    <a:pt x="2590" y="3932"/>
                    <a:pt x="2590" y="3932"/>
                  </a:cubicBezTo>
                  <a:cubicBezTo>
                    <a:pt x="2882" y="4053"/>
                    <a:pt x="2882" y="4053"/>
                    <a:pt x="2882" y="4053"/>
                  </a:cubicBezTo>
                  <a:lnTo>
                    <a:pt x="2039" y="5176"/>
                  </a:lnTo>
                  <a:close/>
                  <a:moveTo>
                    <a:pt x="2972" y="4012"/>
                  </a:moveTo>
                  <a:cubicBezTo>
                    <a:pt x="3170" y="3672"/>
                    <a:pt x="3170" y="3672"/>
                    <a:pt x="3170" y="3672"/>
                  </a:cubicBezTo>
                  <a:cubicBezTo>
                    <a:pt x="3201" y="3663"/>
                    <a:pt x="3201" y="3663"/>
                    <a:pt x="3201" y="3663"/>
                  </a:cubicBezTo>
                  <a:cubicBezTo>
                    <a:pt x="3276" y="3641"/>
                    <a:pt x="3356" y="3671"/>
                    <a:pt x="3399" y="3737"/>
                  </a:cubicBezTo>
                  <a:cubicBezTo>
                    <a:pt x="3437" y="3794"/>
                    <a:pt x="3439" y="3866"/>
                    <a:pt x="3404" y="3925"/>
                  </a:cubicBezTo>
                  <a:cubicBezTo>
                    <a:pt x="3358" y="4004"/>
                    <a:pt x="3358" y="4004"/>
                    <a:pt x="3358" y="4004"/>
                  </a:cubicBezTo>
                  <a:cubicBezTo>
                    <a:pt x="3313" y="4080"/>
                    <a:pt x="3218" y="4112"/>
                    <a:pt x="3136" y="4079"/>
                  </a:cubicBezTo>
                  <a:lnTo>
                    <a:pt x="2972" y="4012"/>
                  </a:lnTo>
                  <a:close/>
                  <a:moveTo>
                    <a:pt x="3234" y="3584"/>
                  </a:moveTo>
                  <a:cubicBezTo>
                    <a:pt x="3216" y="3585"/>
                    <a:pt x="3198" y="3588"/>
                    <a:pt x="3181" y="3593"/>
                  </a:cubicBezTo>
                  <a:cubicBezTo>
                    <a:pt x="3151" y="3601"/>
                    <a:pt x="3151" y="3601"/>
                    <a:pt x="3151" y="3601"/>
                  </a:cubicBezTo>
                  <a:cubicBezTo>
                    <a:pt x="2940" y="3467"/>
                    <a:pt x="2940" y="3467"/>
                    <a:pt x="2940" y="3467"/>
                  </a:cubicBezTo>
                  <a:cubicBezTo>
                    <a:pt x="4562" y="1305"/>
                    <a:pt x="4562" y="1305"/>
                    <a:pt x="4562" y="1305"/>
                  </a:cubicBezTo>
                  <a:cubicBezTo>
                    <a:pt x="4807" y="1489"/>
                    <a:pt x="4807" y="1489"/>
                    <a:pt x="4807" y="1489"/>
                  </a:cubicBezTo>
                  <a:lnTo>
                    <a:pt x="3234" y="3584"/>
                  </a:lnTo>
                  <a:close/>
                  <a:moveTo>
                    <a:pt x="2878" y="3428"/>
                  </a:moveTo>
                  <a:cubicBezTo>
                    <a:pt x="2736" y="3337"/>
                    <a:pt x="2736" y="3337"/>
                    <a:pt x="2736" y="3337"/>
                  </a:cubicBezTo>
                  <a:cubicBezTo>
                    <a:pt x="4370" y="1160"/>
                    <a:pt x="4370" y="1160"/>
                    <a:pt x="4370" y="1160"/>
                  </a:cubicBezTo>
                  <a:cubicBezTo>
                    <a:pt x="4504" y="1262"/>
                    <a:pt x="4504" y="1262"/>
                    <a:pt x="4504" y="1262"/>
                  </a:cubicBezTo>
                  <a:lnTo>
                    <a:pt x="2878" y="3428"/>
                  </a:lnTo>
                  <a:close/>
                  <a:moveTo>
                    <a:pt x="3646" y="1701"/>
                  </a:moveTo>
                  <a:cubicBezTo>
                    <a:pt x="3647" y="1699"/>
                    <a:pt x="3647" y="1696"/>
                    <a:pt x="3647" y="1693"/>
                  </a:cubicBezTo>
                  <a:cubicBezTo>
                    <a:pt x="3647" y="1661"/>
                    <a:pt x="3647" y="1661"/>
                    <a:pt x="3647" y="1661"/>
                  </a:cubicBezTo>
                  <a:cubicBezTo>
                    <a:pt x="3822" y="1770"/>
                    <a:pt x="3822" y="1770"/>
                    <a:pt x="3822" y="1770"/>
                  </a:cubicBezTo>
                  <a:cubicBezTo>
                    <a:pt x="3540" y="2145"/>
                    <a:pt x="3540" y="2145"/>
                    <a:pt x="3540" y="2145"/>
                  </a:cubicBezTo>
                  <a:lnTo>
                    <a:pt x="3646" y="1701"/>
                  </a:lnTo>
                  <a:close/>
                  <a:moveTo>
                    <a:pt x="3510" y="1957"/>
                  </a:moveTo>
                  <a:cubicBezTo>
                    <a:pt x="3409" y="1871"/>
                    <a:pt x="3409" y="1871"/>
                    <a:pt x="3409" y="1871"/>
                  </a:cubicBezTo>
                  <a:cubicBezTo>
                    <a:pt x="3555" y="1771"/>
                    <a:pt x="3555" y="1771"/>
                    <a:pt x="3555" y="1771"/>
                  </a:cubicBezTo>
                  <a:lnTo>
                    <a:pt x="3510" y="1957"/>
                  </a:lnTo>
                  <a:close/>
                  <a:moveTo>
                    <a:pt x="3575" y="1669"/>
                  </a:moveTo>
                  <a:cubicBezTo>
                    <a:pt x="3346" y="1826"/>
                    <a:pt x="3346" y="1826"/>
                    <a:pt x="3346" y="1826"/>
                  </a:cubicBezTo>
                  <a:cubicBezTo>
                    <a:pt x="3124" y="1674"/>
                    <a:pt x="3124" y="1674"/>
                    <a:pt x="3124" y="1674"/>
                  </a:cubicBezTo>
                  <a:cubicBezTo>
                    <a:pt x="3124" y="1468"/>
                    <a:pt x="3124" y="1468"/>
                    <a:pt x="3124" y="1468"/>
                  </a:cubicBezTo>
                  <a:cubicBezTo>
                    <a:pt x="3193" y="1501"/>
                    <a:pt x="3269" y="1520"/>
                    <a:pt x="3349" y="1523"/>
                  </a:cubicBezTo>
                  <a:cubicBezTo>
                    <a:pt x="3349" y="1523"/>
                    <a:pt x="3349" y="1523"/>
                    <a:pt x="3350" y="1523"/>
                  </a:cubicBezTo>
                  <a:cubicBezTo>
                    <a:pt x="3350" y="1523"/>
                    <a:pt x="3350" y="1523"/>
                    <a:pt x="3351" y="1523"/>
                  </a:cubicBezTo>
                  <a:cubicBezTo>
                    <a:pt x="3430" y="1520"/>
                    <a:pt x="3507" y="1501"/>
                    <a:pt x="3575" y="1468"/>
                  </a:cubicBezTo>
                  <a:lnTo>
                    <a:pt x="3575" y="1669"/>
                  </a:lnTo>
                  <a:close/>
                  <a:moveTo>
                    <a:pt x="3283" y="1871"/>
                  </a:moveTo>
                  <a:cubicBezTo>
                    <a:pt x="3188" y="1953"/>
                    <a:pt x="3188" y="1953"/>
                    <a:pt x="3188" y="1953"/>
                  </a:cubicBezTo>
                  <a:cubicBezTo>
                    <a:pt x="3145" y="1776"/>
                    <a:pt x="3145" y="1776"/>
                    <a:pt x="3145" y="1776"/>
                  </a:cubicBezTo>
                  <a:lnTo>
                    <a:pt x="3283" y="1871"/>
                  </a:lnTo>
                  <a:close/>
                  <a:moveTo>
                    <a:pt x="3346" y="1912"/>
                  </a:moveTo>
                  <a:cubicBezTo>
                    <a:pt x="3491" y="2037"/>
                    <a:pt x="3491" y="2037"/>
                    <a:pt x="3491" y="2037"/>
                  </a:cubicBezTo>
                  <a:cubicBezTo>
                    <a:pt x="3430" y="2291"/>
                    <a:pt x="3430" y="2291"/>
                    <a:pt x="3430" y="2291"/>
                  </a:cubicBezTo>
                  <a:cubicBezTo>
                    <a:pt x="3308" y="2454"/>
                    <a:pt x="3308" y="2454"/>
                    <a:pt x="3308" y="2454"/>
                  </a:cubicBezTo>
                  <a:cubicBezTo>
                    <a:pt x="3207" y="2032"/>
                    <a:pt x="3207" y="2032"/>
                    <a:pt x="3207" y="2032"/>
                  </a:cubicBezTo>
                  <a:lnTo>
                    <a:pt x="3346" y="1912"/>
                  </a:lnTo>
                  <a:close/>
                  <a:moveTo>
                    <a:pt x="2778" y="471"/>
                  </a:moveTo>
                  <a:cubicBezTo>
                    <a:pt x="2857" y="292"/>
                    <a:pt x="2973" y="277"/>
                    <a:pt x="2977" y="276"/>
                  </a:cubicBezTo>
                  <a:cubicBezTo>
                    <a:pt x="2988" y="275"/>
                    <a:pt x="2998" y="269"/>
                    <a:pt x="3004" y="260"/>
                  </a:cubicBezTo>
                  <a:cubicBezTo>
                    <a:pt x="3064" y="172"/>
                    <a:pt x="3140" y="118"/>
                    <a:pt x="3229" y="101"/>
                  </a:cubicBezTo>
                  <a:cubicBezTo>
                    <a:pt x="3403" y="68"/>
                    <a:pt x="3605" y="175"/>
                    <a:pt x="3744" y="270"/>
                  </a:cubicBezTo>
                  <a:cubicBezTo>
                    <a:pt x="3951" y="412"/>
                    <a:pt x="3916" y="666"/>
                    <a:pt x="3887" y="782"/>
                  </a:cubicBezTo>
                  <a:cubicBezTo>
                    <a:pt x="3883" y="780"/>
                    <a:pt x="3880" y="779"/>
                    <a:pt x="3877" y="777"/>
                  </a:cubicBezTo>
                  <a:cubicBezTo>
                    <a:pt x="3727" y="580"/>
                    <a:pt x="3727" y="580"/>
                    <a:pt x="3727" y="580"/>
                  </a:cubicBezTo>
                  <a:cubicBezTo>
                    <a:pt x="3738" y="581"/>
                    <a:pt x="3749" y="580"/>
                    <a:pt x="3761" y="580"/>
                  </a:cubicBezTo>
                  <a:cubicBezTo>
                    <a:pt x="3758" y="508"/>
                    <a:pt x="3758" y="508"/>
                    <a:pt x="3758" y="508"/>
                  </a:cubicBezTo>
                  <a:cubicBezTo>
                    <a:pt x="3470" y="516"/>
                    <a:pt x="3250" y="362"/>
                    <a:pt x="3248" y="361"/>
                  </a:cubicBezTo>
                  <a:cubicBezTo>
                    <a:pt x="3236" y="352"/>
                    <a:pt x="3220" y="352"/>
                    <a:pt x="3207" y="360"/>
                  </a:cubicBezTo>
                  <a:cubicBezTo>
                    <a:pt x="3195" y="368"/>
                    <a:pt x="3188" y="383"/>
                    <a:pt x="3191" y="397"/>
                  </a:cubicBezTo>
                  <a:cubicBezTo>
                    <a:pt x="3212" y="505"/>
                    <a:pt x="3212" y="505"/>
                    <a:pt x="3212" y="505"/>
                  </a:cubicBezTo>
                  <a:cubicBezTo>
                    <a:pt x="3127" y="488"/>
                    <a:pt x="3094" y="416"/>
                    <a:pt x="3093" y="412"/>
                  </a:cubicBezTo>
                  <a:cubicBezTo>
                    <a:pt x="3087" y="400"/>
                    <a:pt x="3075" y="391"/>
                    <a:pt x="3061" y="390"/>
                  </a:cubicBezTo>
                  <a:cubicBezTo>
                    <a:pt x="3047" y="389"/>
                    <a:pt x="3034" y="397"/>
                    <a:pt x="3028" y="409"/>
                  </a:cubicBezTo>
                  <a:cubicBezTo>
                    <a:pt x="2820" y="778"/>
                    <a:pt x="2820" y="778"/>
                    <a:pt x="2820" y="778"/>
                  </a:cubicBezTo>
                  <a:cubicBezTo>
                    <a:pt x="2813" y="781"/>
                    <a:pt x="2806" y="784"/>
                    <a:pt x="2799" y="788"/>
                  </a:cubicBezTo>
                  <a:cubicBezTo>
                    <a:pt x="2782" y="749"/>
                    <a:pt x="2723" y="597"/>
                    <a:pt x="2778" y="471"/>
                  </a:cubicBezTo>
                  <a:close/>
                  <a:moveTo>
                    <a:pt x="3049" y="1329"/>
                  </a:moveTo>
                  <a:cubicBezTo>
                    <a:pt x="2986" y="1267"/>
                    <a:pt x="2939" y="1185"/>
                    <a:pt x="2911" y="1084"/>
                  </a:cubicBezTo>
                  <a:cubicBezTo>
                    <a:pt x="2907" y="1072"/>
                    <a:pt x="2897" y="1062"/>
                    <a:pt x="2885" y="1059"/>
                  </a:cubicBezTo>
                  <a:cubicBezTo>
                    <a:pt x="2853" y="1051"/>
                    <a:pt x="2827" y="1039"/>
                    <a:pt x="2808" y="1021"/>
                  </a:cubicBezTo>
                  <a:cubicBezTo>
                    <a:pt x="2774" y="991"/>
                    <a:pt x="2760" y="942"/>
                    <a:pt x="2775" y="908"/>
                  </a:cubicBezTo>
                  <a:cubicBezTo>
                    <a:pt x="2779" y="899"/>
                    <a:pt x="2786" y="889"/>
                    <a:pt x="2795" y="880"/>
                  </a:cubicBezTo>
                  <a:cubicBezTo>
                    <a:pt x="2811" y="863"/>
                    <a:pt x="2832" y="850"/>
                    <a:pt x="2856" y="842"/>
                  </a:cubicBezTo>
                  <a:cubicBezTo>
                    <a:pt x="2865" y="840"/>
                    <a:pt x="2872" y="834"/>
                    <a:pt x="2877" y="826"/>
                  </a:cubicBezTo>
                  <a:cubicBezTo>
                    <a:pt x="3062" y="496"/>
                    <a:pt x="3062" y="496"/>
                    <a:pt x="3062" y="496"/>
                  </a:cubicBezTo>
                  <a:cubicBezTo>
                    <a:pt x="3096" y="537"/>
                    <a:pt x="3158" y="584"/>
                    <a:pt x="3258" y="580"/>
                  </a:cubicBezTo>
                  <a:cubicBezTo>
                    <a:pt x="3268" y="580"/>
                    <a:pt x="3278" y="575"/>
                    <a:pt x="3285" y="566"/>
                  </a:cubicBezTo>
                  <a:cubicBezTo>
                    <a:pt x="3291" y="558"/>
                    <a:pt x="3294" y="547"/>
                    <a:pt x="3292" y="537"/>
                  </a:cubicBezTo>
                  <a:cubicBezTo>
                    <a:pt x="3278" y="463"/>
                    <a:pt x="3278" y="463"/>
                    <a:pt x="3278" y="463"/>
                  </a:cubicBezTo>
                  <a:cubicBezTo>
                    <a:pt x="3351" y="502"/>
                    <a:pt x="3476" y="556"/>
                    <a:pt x="3631" y="574"/>
                  </a:cubicBezTo>
                  <a:cubicBezTo>
                    <a:pt x="3825" y="830"/>
                    <a:pt x="3825" y="830"/>
                    <a:pt x="3825" y="830"/>
                  </a:cubicBezTo>
                  <a:cubicBezTo>
                    <a:pt x="3830" y="836"/>
                    <a:pt x="3836" y="840"/>
                    <a:pt x="3843" y="842"/>
                  </a:cubicBezTo>
                  <a:cubicBezTo>
                    <a:pt x="3867" y="850"/>
                    <a:pt x="3888" y="863"/>
                    <a:pt x="3904" y="880"/>
                  </a:cubicBezTo>
                  <a:cubicBezTo>
                    <a:pt x="3913" y="889"/>
                    <a:pt x="3920" y="899"/>
                    <a:pt x="3924" y="908"/>
                  </a:cubicBezTo>
                  <a:cubicBezTo>
                    <a:pt x="3940" y="942"/>
                    <a:pt x="3926" y="991"/>
                    <a:pt x="3891" y="1021"/>
                  </a:cubicBezTo>
                  <a:cubicBezTo>
                    <a:pt x="3872" y="1039"/>
                    <a:pt x="3846" y="1051"/>
                    <a:pt x="3815" y="1059"/>
                  </a:cubicBezTo>
                  <a:cubicBezTo>
                    <a:pt x="3802" y="1062"/>
                    <a:pt x="3792" y="1072"/>
                    <a:pt x="3788" y="1084"/>
                  </a:cubicBezTo>
                  <a:cubicBezTo>
                    <a:pt x="3760" y="1185"/>
                    <a:pt x="3714" y="1267"/>
                    <a:pt x="3650" y="1329"/>
                  </a:cubicBezTo>
                  <a:cubicBezTo>
                    <a:pt x="3574" y="1403"/>
                    <a:pt x="3465" y="1447"/>
                    <a:pt x="3350" y="1450"/>
                  </a:cubicBezTo>
                  <a:cubicBezTo>
                    <a:pt x="3234" y="1447"/>
                    <a:pt x="3125" y="1403"/>
                    <a:pt x="3049" y="1329"/>
                  </a:cubicBezTo>
                  <a:close/>
                  <a:moveTo>
                    <a:pt x="3052" y="1657"/>
                  </a:moveTo>
                  <a:cubicBezTo>
                    <a:pt x="3052" y="1693"/>
                    <a:pt x="3052" y="1693"/>
                    <a:pt x="3052" y="1693"/>
                  </a:cubicBezTo>
                  <a:cubicBezTo>
                    <a:pt x="3052" y="1696"/>
                    <a:pt x="3052" y="1699"/>
                    <a:pt x="3053" y="1701"/>
                  </a:cubicBezTo>
                  <a:cubicBezTo>
                    <a:pt x="3251" y="2529"/>
                    <a:pt x="3251" y="2529"/>
                    <a:pt x="3251" y="2529"/>
                  </a:cubicBezTo>
                  <a:cubicBezTo>
                    <a:pt x="3221" y="2570"/>
                    <a:pt x="3221" y="2570"/>
                    <a:pt x="3221" y="2570"/>
                  </a:cubicBezTo>
                  <a:cubicBezTo>
                    <a:pt x="3019" y="2310"/>
                    <a:pt x="2891" y="2084"/>
                    <a:pt x="2850" y="2008"/>
                  </a:cubicBezTo>
                  <a:cubicBezTo>
                    <a:pt x="2947" y="1935"/>
                    <a:pt x="2947" y="1935"/>
                    <a:pt x="2947" y="1935"/>
                  </a:cubicBezTo>
                  <a:cubicBezTo>
                    <a:pt x="2959" y="1926"/>
                    <a:pt x="2964" y="1910"/>
                    <a:pt x="2959" y="1895"/>
                  </a:cubicBezTo>
                  <a:cubicBezTo>
                    <a:pt x="2912" y="1744"/>
                    <a:pt x="2912" y="1744"/>
                    <a:pt x="2912" y="1744"/>
                  </a:cubicBezTo>
                  <a:lnTo>
                    <a:pt x="3052" y="1657"/>
                  </a:lnTo>
                  <a:close/>
                  <a:moveTo>
                    <a:pt x="2109" y="3654"/>
                  </a:moveTo>
                  <a:cubicBezTo>
                    <a:pt x="1940" y="3583"/>
                    <a:pt x="1848" y="3403"/>
                    <a:pt x="1890" y="3225"/>
                  </a:cubicBezTo>
                  <a:cubicBezTo>
                    <a:pt x="2106" y="2302"/>
                    <a:pt x="2106" y="2302"/>
                    <a:pt x="2106" y="2302"/>
                  </a:cubicBezTo>
                  <a:cubicBezTo>
                    <a:pt x="2160" y="2069"/>
                    <a:pt x="2338" y="1891"/>
                    <a:pt x="2570" y="1836"/>
                  </a:cubicBezTo>
                  <a:cubicBezTo>
                    <a:pt x="2844" y="1772"/>
                    <a:pt x="2844" y="1772"/>
                    <a:pt x="2844" y="1772"/>
                  </a:cubicBezTo>
                  <a:cubicBezTo>
                    <a:pt x="2883" y="1893"/>
                    <a:pt x="2883" y="1893"/>
                    <a:pt x="2883" y="1893"/>
                  </a:cubicBezTo>
                  <a:cubicBezTo>
                    <a:pt x="2782" y="1969"/>
                    <a:pt x="2782" y="1969"/>
                    <a:pt x="2782" y="1969"/>
                  </a:cubicBezTo>
                  <a:cubicBezTo>
                    <a:pt x="2768" y="1980"/>
                    <a:pt x="2764" y="1999"/>
                    <a:pt x="2772" y="2014"/>
                  </a:cubicBezTo>
                  <a:cubicBezTo>
                    <a:pt x="2773" y="2017"/>
                    <a:pt x="2916" y="2299"/>
                    <a:pt x="3176" y="2630"/>
                  </a:cubicBezTo>
                  <a:cubicBezTo>
                    <a:pt x="2674" y="3298"/>
                    <a:pt x="2674" y="3298"/>
                    <a:pt x="2674" y="3298"/>
                  </a:cubicBezTo>
                  <a:cubicBezTo>
                    <a:pt x="2486" y="3178"/>
                    <a:pt x="2486" y="3178"/>
                    <a:pt x="2486" y="3178"/>
                  </a:cubicBezTo>
                  <a:cubicBezTo>
                    <a:pt x="2445" y="2229"/>
                    <a:pt x="2445" y="2229"/>
                    <a:pt x="2445" y="2229"/>
                  </a:cubicBezTo>
                  <a:cubicBezTo>
                    <a:pt x="2373" y="2232"/>
                    <a:pt x="2373" y="2232"/>
                    <a:pt x="2373" y="2232"/>
                  </a:cubicBezTo>
                  <a:cubicBezTo>
                    <a:pt x="2411" y="3130"/>
                    <a:pt x="2411" y="3130"/>
                    <a:pt x="2411" y="3130"/>
                  </a:cubicBezTo>
                  <a:cubicBezTo>
                    <a:pt x="2315" y="3069"/>
                    <a:pt x="2315" y="3069"/>
                    <a:pt x="2315" y="3069"/>
                  </a:cubicBezTo>
                  <a:cubicBezTo>
                    <a:pt x="2276" y="3130"/>
                    <a:pt x="2276" y="3130"/>
                    <a:pt x="2276" y="3130"/>
                  </a:cubicBezTo>
                  <a:cubicBezTo>
                    <a:pt x="3097" y="3653"/>
                    <a:pt x="3097" y="3653"/>
                    <a:pt x="3097" y="3653"/>
                  </a:cubicBezTo>
                  <a:cubicBezTo>
                    <a:pt x="2904" y="3984"/>
                    <a:pt x="2904" y="3984"/>
                    <a:pt x="2904" y="3984"/>
                  </a:cubicBezTo>
                  <a:lnTo>
                    <a:pt x="2109" y="3654"/>
                  </a:lnTo>
                  <a:close/>
                  <a:moveTo>
                    <a:pt x="2361" y="3837"/>
                  </a:moveTo>
                  <a:cubicBezTo>
                    <a:pt x="2521" y="3903"/>
                    <a:pt x="2521" y="3903"/>
                    <a:pt x="2521" y="3903"/>
                  </a:cubicBezTo>
                  <a:cubicBezTo>
                    <a:pt x="1738" y="4947"/>
                    <a:pt x="1738" y="4947"/>
                    <a:pt x="1738" y="4947"/>
                  </a:cubicBezTo>
                  <a:cubicBezTo>
                    <a:pt x="1541" y="4929"/>
                    <a:pt x="1541" y="4929"/>
                    <a:pt x="1541" y="4929"/>
                  </a:cubicBezTo>
                  <a:lnTo>
                    <a:pt x="2361" y="3837"/>
                  </a:lnTo>
                  <a:close/>
                  <a:moveTo>
                    <a:pt x="1502" y="4998"/>
                  </a:moveTo>
                  <a:cubicBezTo>
                    <a:pt x="1726" y="5018"/>
                    <a:pt x="1726" y="5018"/>
                    <a:pt x="1726" y="5018"/>
                  </a:cubicBezTo>
                  <a:cubicBezTo>
                    <a:pt x="1782" y="5226"/>
                    <a:pt x="1782" y="5226"/>
                    <a:pt x="1782" y="5226"/>
                  </a:cubicBezTo>
                  <a:cubicBezTo>
                    <a:pt x="1786" y="5242"/>
                    <a:pt x="1801" y="5254"/>
                    <a:pt x="1818" y="5253"/>
                  </a:cubicBezTo>
                  <a:cubicBezTo>
                    <a:pt x="2033" y="5249"/>
                    <a:pt x="2033" y="5249"/>
                    <a:pt x="2033" y="5249"/>
                  </a:cubicBezTo>
                  <a:cubicBezTo>
                    <a:pt x="2116" y="5458"/>
                    <a:pt x="2116" y="5458"/>
                    <a:pt x="2116" y="5458"/>
                  </a:cubicBezTo>
                  <a:cubicBezTo>
                    <a:pt x="1573" y="5744"/>
                    <a:pt x="1573" y="5744"/>
                    <a:pt x="1573" y="5744"/>
                  </a:cubicBezTo>
                  <a:cubicBezTo>
                    <a:pt x="1379" y="5599"/>
                    <a:pt x="1379" y="5599"/>
                    <a:pt x="1379" y="5599"/>
                  </a:cubicBezTo>
                  <a:lnTo>
                    <a:pt x="1502" y="4998"/>
                  </a:lnTo>
                  <a:close/>
                  <a:moveTo>
                    <a:pt x="1363" y="5677"/>
                  </a:moveTo>
                  <a:cubicBezTo>
                    <a:pt x="1502" y="5781"/>
                    <a:pt x="1502" y="5781"/>
                    <a:pt x="1502" y="5781"/>
                  </a:cubicBezTo>
                  <a:cubicBezTo>
                    <a:pt x="1323" y="5875"/>
                    <a:pt x="1323" y="5875"/>
                    <a:pt x="1323" y="5875"/>
                  </a:cubicBezTo>
                  <a:lnTo>
                    <a:pt x="1363" y="5677"/>
                  </a:lnTo>
                  <a:close/>
                  <a:moveTo>
                    <a:pt x="2421" y="5907"/>
                  </a:moveTo>
                  <a:cubicBezTo>
                    <a:pt x="1419" y="5907"/>
                    <a:pt x="1419" y="5907"/>
                    <a:pt x="1419" y="5907"/>
                  </a:cubicBezTo>
                  <a:cubicBezTo>
                    <a:pt x="2178" y="5507"/>
                    <a:pt x="2178" y="5507"/>
                    <a:pt x="2178" y="5507"/>
                  </a:cubicBezTo>
                  <a:cubicBezTo>
                    <a:pt x="2183" y="5505"/>
                    <a:pt x="2187" y="5501"/>
                    <a:pt x="2190" y="5497"/>
                  </a:cubicBezTo>
                  <a:cubicBezTo>
                    <a:pt x="2441" y="5163"/>
                    <a:pt x="2441" y="5163"/>
                    <a:pt x="2441" y="5163"/>
                  </a:cubicBezTo>
                  <a:lnTo>
                    <a:pt x="2421" y="5907"/>
                  </a:lnTo>
                  <a:close/>
                  <a:moveTo>
                    <a:pt x="3187" y="5907"/>
                  </a:moveTo>
                  <a:cubicBezTo>
                    <a:pt x="3349" y="4683"/>
                    <a:pt x="3349" y="4683"/>
                    <a:pt x="3349" y="4683"/>
                  </a:cubicBezTo>
                  <a:cubicBezTo>
                    <a:pt x="3503" y="5907"/>
                    <a:pt x="3503" y="5907"/>
                    <a:pt x="3503" y="5907"/>
                  </a:cubicBezTo>
                  <a:lnTo>
                    <a:pt x="3187" y="5907"/>
                  </a:lnTo>
                  <a:close/>
                  <a:moveTo>
                    <a:pt x="3576" y="5907"/>
                  </a:moveTo>
                  <a:cubicBezTo>
                    <a:pt x="3386" y="4396"/>
                    <a:pt x="3386" y="4396"/>
                    <a:pt x="3386" y="4396"/>
                  </a:cubicBezTo>
                  <a:cubicBezTo>
                    <a:pt x="3383" y="4378"/>
                    <a:pt x="3368" y="4364"/>
                    <a:pt x="3350" y="4364"/>
                  </a:cubicBezTo>
                  <a:cubicBezTo>
                    <a:pt x="3350" y="4364"/>
                    <a:pt x="3350" y="4364"/>
                    <a:pt x="3350" y="4364"/>
                  </a:cubicBezTo>
                  <a:cubicBezTo>
                    <a:pt x="3331" y="4364"/>
                    <a:pt x="3316" y="4378"/>
                    <a:pt x="3314" y="4396"/>
                  </a:cubicBezTo>
                  <a:cubicBezTo>
                    <a:pt x="3114" y="5907"/>
                    <a:pt x="3114" y="5907"/>
                    <a:pt x="3114" y="5907"/>
                  </a:cubicBezTo>
                  <a:cubicBezTo>
                    <a:pt x="2493" y="5907"/>
                    <a:pt x="2493" y="5907"/>
                    <a:pt x="2493" y="5907"/>
                  </a:cubicBezTo>
                  <a:cubicBezTo>
                    <a:pt x="2516" y="5063"/>
                    <a:pt x="2516" y="5063"/>
                    <a:pt x="2516" y="5063"/>
                  </a:cubicBezTo>
                  <a:cubicBezTo>
                    <a:pt x="3191" y="4164"/>
                    <a:pt x="3191" y="4164"/>
                    <a:pt x="3191" y="4164"/>
                  </a:cubicBezTo>
                  <a:cubicBezTo>
                    <a:pt x="3195" y="4164"/>
                    <a:pt x="3199" y="4165"/>
                    <a:pt x="3203" y="4165"/>
                  </a:cubicBezTo>
                  <a:cubicBezTo>
                    <a:pt x="3253" y="4165"/>
                    <a:pt x="3302" y="4149"/>
                    <a:pt x="3344" y="4122"/>
                  </a:cubicBezTo>
                  <a:cubicBezTo>
                    <a:pt x="3403" y="4179"/>
                    <a:pt x="3482" y="4212"/>
                    <a:pt x="3565" y="4212"/>
                  </a:cubicBezTo>
                  <a:cubicBezTo>
                    <a:pt x="4159" y="4212"/>
                    <a:pt x="4159" y="4212"/>
                    <a:pt x="4159" y="4212"/>
                  </a:cubicBezTo>
                  <a:cubicBezTo>
                    <a:pt x="4198" y="5907"/>
                    <a:pt x="4198" y="5907"/>
                    <a:pt x="4198" y="5907"/>
                  </a:cubicBezTo>
                  <a:lnTo>
                    <a:pt x="3576" y="5907"/>
                  </a:lnTo>
                  <a:close/>
                  <a:moveTo>
                    <a:pt x="3565" y="4139"/>
                  </a:moveTo>
                  <a:cubicBezTo>
                    <a:pt x="3502" y="4139"/>
                    <a:pt x="3443" y="4115"/>
                    <a:pt x="3398" y="4073"/>
                  </a:cubicBezTo>
                  <a:cubicBezTo>
                    <a:pt x="3406" y="4063"/>
                    <a:pt x="3414" y="4052"/>
                    <a:pt x="3420" y="4041"/>
                  </a:cubicBezTo>
                  <a:cubicBezTo>
                    <a:pt x="3466" y="3962"/>
                    <a:pt x="3466" y="3962"/>
                    <a:pt x="3466" y="3962"/>
                  </a:cubicBezTo>
                  <a:cubicBezTo>
                    <a:pt x="3502" y="3901"/>
                    <a:pt x="3510" y="3830"/>
                    <a:pt x="3491" y="3764"/>
                  </a:cubicBezTo>
                  <a:cubicBezTo>
                    <a:pt x="3743" y="3428"/>
                    <a:pt x="3743" y="3428"/>
                    <a:pt x="3743" y="3428"/>
                  </a:cubicBezTo>
                  <a:cubicBezTo>
                    <a:pt x="3743" y="3749"/>
                    <a:pt x="3743" y="3749"/>
                    <a:pt x="3743" y="3749"/>
                  </a:cubicBezTo>
                  <a:cubicBezTo>
                    <a:pt x="3733" y="3808"/>
                    <a:pt x="3747" y="3861"/>
                    <a:pt x="3782" y="3902"/>
                  </a:cubicBezTo>
                  <a:cubicBezTo>
                    <a:pt x="3821" y="3947"/>
                    <a:pt x="3885" y="3973"/>
                    <a:pt x="3953" y="3973"/>
                  </a:cubicBezTo>
                  <a:cubicBezTo>
                    <a:pt x="3957" y="3973"/>
                    <a:pt x="3960" y="3973"/>
                    <a:pt x="3964" y="3973"/>
                  </a:cubicBezTo>
                  <a:cubicBezTo>
                    <a:pt x="4206" y="3973"/>
                    <a:pt x="4206" y="3973"/>
                    <a:pt x="4206" y="3973"/>
                  </a:cubicBezTo>
                  <a:cubicBezTo>
                    <a:pt x="4216" y="4139"/>
                    <a:pt x="4216" y="4139"/>
                    <a:pt x="4216" y="4139"/>
                  </a:cubicBezTo>
                  <a:lnTo>
                    <a:pt x="3565" y="4139"/>
                  </a:lnTo>
                  <a:close/>
                  <a:moveTo>
                    <a:pt x="4200" y="3325"/>
                  </a:moveTo>
                  <a:cubicBezTo>
                    <a:pt x="3821" y="3325"/>
                    <a:pt x="3821" y="3325"/>
                    <a:pt x="3821" y="3325"/>
                  </a:cubicBezTo>
                  <a:cubicBezTo>
                    <a:pt x="4223" y="2789"/>
                    <a:pt x="4223" y="2789"/>
                    <a:pt x="4223" y="2789"/>
                  </a:cubicBezTo>
                  <a:lnTo>
                    <a:pt x="4200" y="3325"/>
                  </a:lnTo>
                  <a:close/>
                  <a:moveTo>
                    <a:pt x="5216" y="5907"/>
                  </a:moveTo>
                  <a:cubicBezTo>
                    <a:pt x="4271" y="5907"/>
                    <a:pt x="4271" y="5907"/>
                    <a:pt x="4271" y="5907"/>
                  </a:cubicBezTo>
                  <a:cubicBezTo>
                    <a:pt x="4231" y="4212"/>
                    <a:pt x="4231" y="4212"/>
                    <a:pt x="4231" y="4212"/>
                  </a:cubicBezTo>
                  <a:cubicBezTo>
                    <a:pt x="4255" y="4212"/>
                    <a:pt x="4255" y="4212"/>
                    <a:pt x="4255" y="4212"/>
                  </a:cubicBezTo>
                  <a:cubicBezTo>
                    <a:pt x="4265" y="4212"/>
                    <a:pt x="4274" y="4208"/>
                    <a:pt x="4281" y="4200"/>
                  </a:cubicBezTo>
                  <a:cubicBezTo>
                    <a:pt x="4288" y="4193"/>
                    <a:pt x="4291" y="4183"/>
                    <a:pt x="4291" y="4173"/>
                  </a:cubicBezTo>
                  <a:cubicBezTo>
                    <a:pt x="4259" y="3641"/>
                    <a:pt x="4259" y="3641"/>
                    <a:pt x="4259" y="3641"/>
                  </a:cubicBezTo>
                  <a:cubicBezTo>
                    <a:pt x="4265" y="3503"/>
                    <a:pt x="4265" y="3503"/>
                    <a:pt x="4265" y="3503"/>
                  </a:cubicBezTo>
                  <a:cubicBezTo>
                    <a:pt x="4287" y="3540"/>
                    <a:pt x="4315" y="3573"/>
                    <a:pt x="4349" y="3601"/>
                  </a:cubicBezTo>
                  <a:cubicBezTo>
                    <a:pt x="4413" y="3652"/>
                    <a:pt x="4490" y="3679"/>
                    <a:pt x="4570" y="3679"/>
                  </a:cubicBezTo>
                  <a:cubicBezTo>
                    <a:pt x="4586" y="3679"/>
                    <a:pt x="4601" y="3678"/>
                    <a:pt x="4617" y="3676"/>
                  </a:cubicBezTo>
                  <a:cubicBezTo>
                    <a:pt x="4798" y="3653"/>
                    <a:pt x="4931" y="3497"/>
                    <a:pt x="4925" y="3315"/>
                  </a:cubicBezTo>
                  <a:cubicBezTo>
                    <a:pt x="4897" y="2336"/>
                    <a:pt x="4897" y="2336"/>
                    <a:pt x="4897" y="2336"/>
                  </a:cubicBezTo>
                  <a:cubicBezTo>
                    <a:pt x="4926" y="2268"/>
                    <a:pt x="4935" y="2190"/>
                    <a:pt x="4921" y="2113"/>
                  </a:cubicBezTo>
                  <a:cubicBezTo>
                    <a:pt x="4911" y="2057"/>
                    <a:pt x="4877" y="2009"/>
                    <a:pt x="4830" y="1980"/>
                  </a:cubicBezTo>
                  <a:cubicBezTo>
                    <a:pt x="5080" y="1648"/>
                    <a:pt x="5080" y="1648"/>
                    <a:pt x="5080" y="1648"/>
                  </a:cubicBezTo>
                  <a:cubicBezTo>
                    <a:pt x="5216" y="1466"/>
                    <a:pt x="5216" y="1466"/>
                    <a:pt x="5216" y="1466"/>
                  </a:cubicBezTo>
                  <a:lnTo>
                    <a:pt x="5216" y="5907"/>
                  </a:lnTo>
                  <a:close/>
                  <a:moveTo>
                    <a:pt x="5247" y="1304"/>
                  </a:moveTo>
                  <a:cubicBezTo>
                    <a:pt x="5043" y="1576"/>
                    <a:pt x="5043" y="1576"/>
                    <a:pt x="5043" y="1576"/>
                  </a:cubicBezTo>
                  <a:cubicBezTo>
                    <a:pt x="4413" y="1102"/>
                    <a:pt x="4413" y="1102"/>
                    <a:pt x="4413" y="1102"/>
                  </a:cubicBezTo>
                  <a:cubicBezTo>
                    <a:pt x="4617" y="831"/>
                    <a:pt x="4617" y="831"/>
                    <a:pt x="4617" y="831"/>
                  </a:cubicBezTo>
                  <a:cubicBezTo>
                    <a:pt x="4653" y="783"/>
                    <a:pt x="4705" y="752"/>
                    <a:pt x="4765" y="744"/>
                  </a:cubicBezTo>
                  <a:cubicBezTo>
                    <a:pt x="4824" y="735"/>
                    <a:pt x="4883" y="751"/>
                    <a:pt x="4931" y="787"/>
                  </a:cubicBezTo>
                  <a:cubicBezTo>
                    <a:pt x="5202" y="990"/>
                    <a:pt x="5202" y="990"/>
                    <a:pt x="5202" y="990"/>
                  </a:cubicBezTo>
                  <a:cubicBezTo>
                    <a:pt x="5250" y="1026"/>
                    <a:pt x="5281" y="1079"/>
                    <a:pt x="5290" y="1138"/>
                  </a:cubicBezTo>
                  <a:cubicBezTo>
                    <a:pt x="5298" y="1197"/>
                    <a:pt x="5283" y="1256"/>
                    <a:pt x="5247" y="1304"/>
                  </a:cubicBez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39"/>
            <p:cNvSpPr/>
            <p:nvPr userDrawn="1"/>
          </p:nvSpPr>
          <p:spPr bwMode="auto">
            <a:xfrm>
              <a:off x="3149" y="628"/>
              <a:ext cx="190" cy="68"/>
            </a:xfrm>
            <a:custGeom>
              <a:avLst/>
              <a:gdLst>
                <a:gd name="T0" fmla="*/ 349 w 349"/>
                <a:gd name="T1" fmla="*/ 51 h 124"/>
                <a:gd name="T2" fmla="*/ 298 w 349"/>
                <a:gd name="T3" fmla="*/ 0 h 124"/>
                <a:gd name="T4" fmla="*/ 175 w 349"/>
                <a:gd name="T5" fmla="*/ 51 h 124"/>
                <a:gd name="T6" fmla="*/ 52 w 349"/>
                <a:gd name="T7" fmla="*/ 0 h 124"/>
                <a:gd name="T8" fmla="*/ 0 w 349"/>
                <a:gd name="T9" fmla="*/ 51 h 124"/>
                <a:gd name="T10" fmla="*/ 175 w 349"/>
                <a:gd name="T11" fmla="*/ 124 h 124"/>
                <a:gd name="T12" fmla="*/ 349 w 349"/>
                <a:gd name="T13" fmla="*/ 51 h 124"/>
              </a:gdLst>
              <a:ahLst/>
              <a:cxnLst>
                <a:cxn ang="0">
                  <a:pos x="T0" y="T1"/>
                </a:cxn>
                <a:cxn ang="0">
                  <a:pos x="T2" y="T3"/>
                </a:cxn>
                <a:cxn ang="0">
                  <a:pos x="T4" y="T5"/>
                </a:cxn>
                <a:cxn ang="0">
                  <a:pos x="T6" y="T7"/>
                </a:cxn>
                <a:cxn ang="0">
                  <a:pos x="T8" y="T9"/>
                </a:cxn>
                <a:cxn ang="0">
                  <a:pos x="T10" y="T11"/>
                </a:cxn>
                <a:cxn ang="0">
                  <a:pos x="T12" y="T13"/>
                </a:cxn>
              </a:cxnLst>
              <a:rect l="0" t="0" r="r" b="b"/>
              <a:pathLst>
                <a:path w="349" h="124">
                  <a:moveTo>
                    <a:pt x="349" y="51"/>
                  </a:moveTo>
                  <a:cubicBezTo>
                    <a:pt x="298" y="0"/>
                    <a:pt x="298" y="0"/>
                    <a:pt x="298" y="0"/>
                  </a:cubicBezTo>
                  <a:cubicBezTo>
                    <a:pt x="265" y="33"/>
                    <a:pt x="221" y="51"/>
                    <a:pt x="175" y="51"/>
                  </a:cubicBezTo>
                  <a:cubicBezTo>
                    <a:pt x="128" y="51"/>
                    <a:pt x="84" y="33"/>
                    <a:pt x="52" y="0"/>
                  </a:cubicBezTo>
                  <a:cubicBezTo>
                    <a:pt x="0" y="51"/>
                    <a:pt x="0" y="51"/>
                    <a:pt x="0" y="51"/>
                  </a:cubicBezTo>
                  <a:cubicBezTo>
                    <a:pt x="47" y="98"/>
                    <a:pt x="109" y="124"/>
                    <a:pt x="175" y="124"/>
                  </a:cubicBezTo>
                  <a:cubicBezTo>
                    <a:pt x="240" y="124"/>
                    <a:pt x="302" y="98"/>
                    <a:pt x="349" y="51"/>
                  </a:cubicBez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25" name="矩形 1024"/>
          <p:cNvSpPr>
            <a:spLocks noChangeAspect="1"/>
          </p:cNvSpPr>
          <p:nvPr/>
        </p:nvSpPr>
        <p:spPr>
          <a:xfrm>
            <a:off x="2255838" y="0"/>
            <a:ext cx="4632325" cy="5143500"/>
          </a:xfrm>
          <a:prstGeom prst="rect">
            <a:avLst/>
          </a:prstGeom>
          <a:noFill/>
          <a:ln w="9525">
            <a:noFill/>
          </a:ln>
        </p:spPr>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2_空白">
    <p:bg>
      <p:bgPr>
        <a:solidFill>
          <a:srgbClr val="9EC6AF"/>
        </a:solidFill>
        <a:effectLst/>
      </p:bgPr>
    </p:bg>
    <p:spTree>
      <p:nvGrpSpPr>
        <p:cNvPr id="1" name=""/>
        <p:cNvGrpSpPr/>
        <p:nvPr/>
      </p:nvGrpSpPr>
      <p:grpSpPr>
        <a:xfrm>
          <a:off x="0" y="0"/>
          <a:ext cx="0" cy="0"/>
          <a:chOff x="0" y="0"/>
          <a:chExt cx="0" cy="0"/>
        </a:xfrm>
      </p:grpSpPr>
      <p:sp>
        <p:nvSpPr>
          <p:cNvPr id="4" name="矩形 3"/>
          <p:cNvSpPr/>
          <p:nvPr userDrawn="1"/>
        </p:nvSpPr>
        <p:spPr>
          <a:xfrm>
            <a:off x="0" y="0"/>
            <a:ext cx="9144000" cy="515982"/>
          </a:xfrm>
          <a:prstGeom prst="rect">
            <a:avLst/>
          </a:prstGeom>
          <a:solidFill>
            <a:srgbClr val="9EC6AF"/>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userDrawn="1"/>
        </p:nvGrpSpPr>
        <p:grpSpPr>
          <a:xfrm>
            <a:off x="756151" y="505097"/>
            <a:ext cx="6672259" cy="4515063"/>
            <a:chOff x="859497" y="499373"/>
            <a:chExt cx="5896581" cy="3990168"/>
          </a:xfrm>
        </p:grpSpPr>
        <p:sp>
          <p:nvSpPr>
            <p:cNvPr id="6" name="Freeform 47"/>
            <p:cNvSpPr>
              <a:spLocks noEditPoints="1"/>
            </p:cNvSpPr>
            <p:nvPr userDrawn="1"/>
          </p:nvSpPr>
          <p:spPr bwMode="auto">
            <a:xfrm>
              <a:off x="4419860" y="524004"/>
              <a:ext cx="1130547" cy="682269"/>
            </a:xfrm>
            <a:custGeom>
              <a:avLst/>
              <a:gdLst>
                <a:gd name="T0" fmla="*/ 81 w 2614"/>
                <a:gd name="T1" fmla="*/ 157 h 1574"/>
                <a:gd name="T2" fmla="*/ 188 w 2614"/>
                <a:gd name="T3" fmla="*/ 182 h 1574"/>
                <a:gd name="T4" fmla="*/ 289 w 2614"/>
                <a:gd name="T5" fmla="*/ 204 h 1574"/>
                <a:gd name="T6" fmla="*/ 522 w 2614"/>
                <a:gd name="T7" fmla="*/ 448 h 1574"/>
                <a:gd name="T8" fmla="*/ 546 w 2614"/>
                <a:gd name="T9" fmla="*/ 595 h 1574"/>
                <a:gd name="T10" fmla="*/ 597 w 2614"/>
                <a:gd name="T11" fmla="*/ 804 h 1574"/>
                <a:gd name="T12" fmla="*/ 735 w 2614"/>
                <a:gd name="T13" fmla="*/ 877 h 1574"/>
                <a:gd name="T14" fmla="*/ 878 w 2614"/>
                <a:gd name="T15" fmla="*/ 637 h 1574"/>
                <a:gd name="T16" fmla="*/ 881 w 2614"/>
                <a:gd name="T17" fmla="*/ 612 h 1574"/>
                <a:gd name="T18" fmla="*/ 939 w 2614"/>
                <a:gd name="T19" fmla="*/ 435 h 1574"/>
                <a:gd name="T20" fmla="*/ 1106 w 2614"/>
                <a:gd name="T21" fmla="*/ 368 h 1574"/>
                <a:gd name="T22" fmla="*/ 1233 w 2614"/>
                <a:gd name="T23" fmla="*/ 431 h 1574"/>
                <a:gd name="T24" fmla="*/ 1321 w 2614"/>
                <a:gd name="T25" fmla="*/ 768 h 1574"/>
                <a:gd name="T26" fmla="*/ 1363 w 2614"/>
                <a:gd name="T27" fmla="*/ 1268 h 1574"/>
                <a:gd name="T28" fmla="*/ 1416 w 2614"/>
                <a:gd name="T29" fmla="*/ 1471 h 1574"/>
                <a:gd name="T30" fmla="*/ 1561 w 2614"/>
                <a:gd name="T31" fmla="*/ 1567 h 1574"/>
                <a:gd name="T32" fmla="*/ 1692 w 2614"/>
                <a:gd name="T33" fmla="*/ 1525 h 1574"/>
                <a:gd name="T34" fmla="*/ 1773 w 2614"/>
                <a:gd name="T35" fmla="*/ 1264 h 1574"/>
                <a:gd name="T36" fmla="*/ 1775 w 2614"/>
                <a:gd name="T37" fmla="*/ 1248 h 1574"/>
                <a:gd name="T38" fmla="*/ 1784 w 2614"/>
                <a:gd name="T39" fmla="*/ 884 h 1574"/>
                <a:gd name="T40" fmla="*/ 2011 w 2614"/>
                <a:gd name="T41" fmla="*/ 455 h 1574"/>
                <a:gd name="T42" fmla="*/ 2185 w 2614"/>
                <a:gd name="T43" fmla="*/ 439 h 1574"/>
                <a:gd name="T44" fmla="*/ 2352 w 2614"/>
                <a:gd name="T45" fmla="*/ 420 h 1574"/>
                <a:gd name="T46" fmla="*/ 2614 w 2614"/>
                <a:gd name="T47" fmla="*/ 0 h 1574"/>
                <a:gd name="T48" fmla="*/ 15 w 2614"/>
                <a:gd name="T49" fmla="*/ 0 h 1574"/>
                <a:gd name="T50" fmla="*/ 9 w 2614"/>
                <a:gd name="T51" fmla="*/ 89 h 1574"/>
                <a:gd name="T52" fmla="*/ 81 w 2614"/>
                <a:gd name="T53" fmla="*/ 157 h 1574"/>
                <a:gd name="T54" fmla="*/ 2056 w 2614"/>
                <a:gd name="T55" fmla="*/ 269 h 1574"/>
                <a:gd name="T56" fmla="*/ 2376 w 2614"/>
                <a:gd name="T57" fmla="*/ 209 h 1574"/>
                <a:gd name="T58" fmla="*/ 2408 w 2614"/>
                <a:gd name="T59" fmla="*/ 257 h 1574"/>
                <a:gd name="T60" fmla="*/ 2145 w 2614"/>
                <a:gd name="T61" fmla="*/ 338 h 1574"/>
                <a:gd name="T62" fmla="*/ 2043 w 2614"/>
                <a:gd name="T63" fmla="*/ 326 h 1574"/>
                <a:gd name="T64" fmla="*/ 2056 w 2614"/>
                <a:gd name="T65" fmla="*/ 269 h 1574"/>
                <a:gd name="T66" fmla="*/ 558 w 2614"/>
                <a:gd name="T67" fmla="*/ 192 h 1574"/>
                <a:gd name="T68" fmla="*/ 688 w 2614"/>
                <a:gd name="T69" fmla="*/ 491 h 1574"/>
                <a:gd name="T70" fmla="*/ 630 w 2614"/>
                <a:gd name="T71" fmla="*/ 491 h 1574"/>
                <a:gd name="T72" fmla="*/ 518 w 2614"/>
                <a:gd name="T73" fmla="*/ 235 h 1574"/>
                <a:gd name="T74" fmla="*/ 558 w 2614"/>
                <a:gd name="T75" fmla="*/ 192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14" h="1574">
                  <a:moveTo>
                    <a:pt x="81" y="157"/>
                  </a:moveTo>
                  <a:cubicBezTo>
                    <a:pt x="114" y="170"/>
                    <a:pt x="150" y="176"/>
                    <a:pt x="188" y="182"/>
                  </a:cubicBezTo>
                  <a:cubicBezTo>
                    <a:pt x="221" y="188"/>
                    <a:pt x="255" y="193"/>
                    <a:pt x="289" y="204"/>
                  </a:cubicBezTo>
                  <a:cubicBezTo>
                    <a:pt x="401" y="241"/>
                    <a:pt x="490" y="334"/>
                    <a:pt x="522" y="448"/>
                  </a:cubicBezTo>
                  <a:cubicBezTo>
                    <a:pt x="535" y="496"/>
                    <a:pt x="540" y="546"/>
                    <a:pt x="546" y="595"/>
                  </a:cubicBezTo>
                  <a:cubicBezTo>
                    <a:pt x="554" y="671"/>
                    <a:pt x="561" y="742"/>
                    <a:pt x="597" y="804"/>
                  </a:cubicBezTo>
                  <a:cubicBezTo>
                    <a:pt x="627" y="857"/>
                    <a:pt x="678" y="883"/>
                    <a:pt x="735" y="877"/>
                  </a:cubicBezTo>
                  <a:cubicBezTo>
                    <a:pt x="844" y="864"/>
                    <a:pt x="872" y="690"/>
                    <a:pt x="878" y="637"/>
                  </a:cubicBezTo>
                  <a:cubicBezTo>
                    <a:pt x="879" y="629"/>
                    <a:pt x="880" y="620"/>
                    <a:pt x="881" y="612"/>
                  </a:cubicBezTo>
                  <a:cubicBezTo>
                    <a:pt x="887" y="552"/>
                    <a:pt x="893" y="484"/>
                    <a:pt x="939" y="435"/>
                  </a:cubicBezTo>
                  <a:cubicBezTo>
                    <a:pt x="982" y="390"/>
                    <a:pt x="1045" y="365"/>
                    <a:pt x="1106" y="368"/>
                  </a:cubicBezTo>
                  <a:cubicBezTo>
                    <a:pt x="1158" y="370"/>
                    <a:pt x="1203" y="393"/>
                    <a:pt x="1233" y="431"/>
                  </a:cubicBezTo>
                  <a:cubicBezTo>
                    <a:pt x="1293" y="508"/>
                    <a:pt x="1311" y="639"/>
                    <a:pt x="1321" y="768"/>
                  </a:cubicBezTo>
                  <a:cubicBezTo>
                    <a:pt x="1363" y="1268"/>
                    <a:pt x="1363" y="1268"/>
                    <a:pt x="1363" y="1268"/>
                  </a:cubicBezTo>
                  <a:cubicBezTo>
                    <a:pt x="1367" y="1324"/>
                    <a:pt x="1378" y="1406"/>
                    <a:pt x="1416" y="1471"/>
                  </a:cubicBezTo>
                  <a:cubicBezTo>
                    <a:pt x="1446" y="1522"/>
                    <a:pt x="1502" y="1559"/>
                    <a:pt x="1561" y="1567"/>
                  </a:cubicBezTo>
                  <a:cubicBezTo>
                    <a:pt x="1612" y="1574"/>
                    <a:pt x="1658" y="1559"/>
                    <a:pt x="1692" y="1525"/>
                  </a:cubicBezTo>
                  <a:cubicBezTo>
                    <a:pt x="1754" y="1463"/>
                    <a:pt x="1764" y="1357"/>
                    <a:pt x="1773" y="1264"/>
                  </a:cubicBezTo>
                  <a:cubicBezTo>
                    <a:pt x="1775" y="1248"/>
                    <a:pt x="1775" y="1248"/>
                    <a:pt x="1775" y="1248"/>
                  </a:cubicBezTo>
                  <a:cubicBezTo>
                    <a:pt x="1787" y="1120"/>
                    <a:pt x="1786" y="992"/>
                    <a:pt x="1784" y="884"/>
                  </a:cubicBezTo>
                  <a:cubicBezTo>
                    <a:pt x="1781" y="723"/>
                    <a:pt x="1838" y="513"/>
                    <a:pt x="2011" y="455"/>
                  </a:cubicBezTo>
                  <a:cubicBezTo>
                    <a:pt x="2068" y="436"/>
                    <a:pt x="2128" y="438"/>
                    <a:pt x="2185" y="439"/>
                  </a:cubicBezTo>
                  <a:cubicBezTo>
                    <a:pt x="2245" y="440"/>
                    <a:pt x="2302" y="442"/>
                    <a:pt x="2352" y="420"/>
                  </a:cubicBezTo>
                  <a:cubicBezTo>
                    <a:pt x="2488" y="362"/>
                    <a:pt x="2603" y="150"/>
                    <a:pt x="2614" y="0"/>
                  </a:cubicBezTo>
                  <a:cubicBezTo>
                    <a:pt x="15" y="0"/>
                    <a:pt x="15" y="0"/>
                    <a:pt x="15" y="0"/>
                  </a:cubicBezTo>
                  <a:cubicBezTo>
                    <a:pt x="2" y="32"/>
                    <a:pt x="0" y="62"/>
                    <a:pt x="9" y="89"/>
                  </a:cubicBezTo>
                  <a:cubicBezTo>
                    <a:pt x="20" y="118"/>
                    <a:pt x="47" y="143"/>
                    <a:pt x="81" y="157"/>
                  </a:cubicBezTo>
                  <a:close/>
                  <a:moveTo>
                    <a:pt x="2056" y="269"/>
                  </a:moveTo>
                  <a:cubicBezTo>
                    <a:pt x="2164" y="295"/>
                    <a:pt x="2283" y="272"/>
                    <a:pt x="2376" y="209"/>
                  </a:cubicBezTo>
                  <a:cubicBezTo>
                    <a:pt x="2408" y="257"/>
                    <a:pt x="2408" y="257"/>
                    <a:pt x="2408" y="257"/>
                  </a:cubicBezTo>
                  <a:cubicBezTo>
                    <a:pt x="2331" y="310"/>
                    <a:pt x="2238" y="338"/>
                    <a:pt x="2145" y="338"/>
                  </a:cubicBezTo>
                  <a:cubicBezTo>
                    <a:pt x="2111" y="338"/>
                    <a:pt x="2076" y="334"/>
                    <a:pt x="2043" y="326"/>
                  </a:cubicBezTo>
                  <a:lnTo>
                    <a:pt x="2056" y="269"/>
                  </a:lnTo>
                  <a:close/>
                  <a:moveTo>
                    <a:pt x="558" y="192"/>
                  </a:moveTo>
                  <a:cubicBezTo>
                    <a:pt x="639" y="268"/>
                    <a:pt x="688" y="380"/>
                    <a:pt x="688" y="491"/>
                  </a:cubicBezTo>
                  <a:cubicBezTo>
                    <a:pt x="630" y="491"/>
                    <a:pt x="630" y="491"/>
                    <a:pt x="630" y="491"/>
                  </a:cubicBezTo>
                  <a:cubicBezTo>
                    <a:pt x="630" y="396"/>
                    <a:pt x="588" y="300"/>
                    <a:pt x="518" y="235"/>
                  </a:cubicBezTo>
                  <a:lnTo>
                    <a:pt x="558" y="192"/>
                  </a:lnTo>
                  <a:close/>
                </a:path>
              </a:pathLst>
            </a:custGeom>
            <a:solidFill>
              <a:srgbClr val="FFAEC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userDrawn="1"/>
          </p:nvSpPr>
          <p:spPr bwMode="auto">
            <a:xfrm>
              <a:off x="884129" y="4216141"/>
              <a:ext cx="5864585" cy="248770"/>
            </a:xfrm>
            <a:custGeom>
              <a:avLst/>
              <a:gdLst>
                <a:gd name="T0" fmla="*/ 142 w 4747"/>
                <a:gd name="T1" fmla="*/ 0 h 202"/>
                <a:gd name="T2" fmla="*/ 0 w 4747"/>
                <a:gd name="T3" fmla="*/ 0 h 202"/>
                <a:gd name="T4" fmla="*/ 0 w 4747"/>
                <a:gd name="T5" fmla="*/ 202 h 202"/>
                <a:gd name="T6" fmla="*/ 4747 w 4747"/>
                <a:gd name="T7" fmla="*/ 202 h 202"/>
                <a:gd name="T8" fmla="*/ 4747 w 4747"/>
                <a:gd name="T9" fmla="*/ 0 h 202"/>
                <a:gd name="T10" fmla="*/ 4605 w 4747"/>
                <a:gd name="T11" fmla="*/ 0 h 202"/>
                <a:gd name="T12" fmla="*/ 142 w 4747"/>
                <a:gd name="T13" fmla="*/ 0 h 202"/>
              </a:gdLst>
              <a:ahLst/>
              <a:cxnLst>
                <a:cxn ang="0">
                  <a:pos x="T0" y="T1"/>
                </a:cxn>
                <a:cxn ang="0">
                  <a:pos x="T2" y="T3"/>
                </a:cxn>
                <a:cxn ang="0">
                  <a:pos x="T4" y="T5"/>
                </a:cxn>
                <a:cxn ang="0">
                  <a:pos x="T6" y="T7"/>
                </a:cxn>
                <a:cxn ang="0">
                  <a:pos x="T8" y="T9"/>
                </a:cxn>
                <a:cxn ang="0">
                  <a:pos x="T10" y="T11"/>
                </a:cxn>
                <a:cxn ang="0">
                  <a:pos x="T12" y="T13"/>
                </a:cxn>
              </a:cxnLst>
              <a:rect l="0" t="0" r="r" b="b"/>
              <a:pathLst>
                <a:path w="4747" h="202">
                  <a:moveTo>
                    <a:pt x="142" y="0"/>
                  </a:moveTo>
                  <a:lnTo>
                    <a:pt x="0" y="0"/>
                  </a:lnTo>
                  <a:lnTo>
                    <a:pt x="0" y="202"/>
                  </a:lnTo>
                  <a:lnTo>
                    <a:pt x="4747" y="202"/>
                  </a:lnTo>
                  <a:lnTo>
                    <a:pt x="4747" y="0"/>
                  </a:lnTo>
                  <a:lnTo>
                    <a:pt x="4605" y="0"/>
                  </a:lnTo>
                  <a:lnTo>
                    <a:pt x="142" y="0"/>
                  </a:lnTo>
                  <a:close/>
                </a:path>
              </a:pathLst>
            </a:custGeom>
            <a:solidFill>
              <a:srgbClr val="B3BF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p:nvPr userDrawn="1"/>
          </p:nvSpPr>
          <p:spPr bwMode="auto">
            <a:xfrm>
              <a:off x="1071321" y="524005"/>
              <a:ext cx="5471702" cy="3667507"/>
            </a:xfrm>
            <a:custGeom>
              <a:avLst/>
              <a:gdLst>
                <a:gd name="T0" fmla="*/ 12644 w 12644"/>
                <a:gd name="T1" fmla="*/ 0 h 8471"/>
                <a:gd name="T2" fmla="*/ 10410 w 12644"/>
                <a:gd name="T3" fmla="*/ 0 h 8471"/>
                <a:gd name="T4" fmla="*/ 10112 w 12644"/>
                <a:gd name="T5" fmla="*/ 474 h 8471"/>
                <a:gd name="T6" fmla="*/ 9921 w 12644"/>
                <a:gd name="T7" fmla="*/ 497 h 8471"/>
                <a:gd name="T8" fmla="*/ 9767 w 12644"/>
                <a:gd name="T9" fmla="*/ 511 h 8471"/>
                <a:gd name="T10" fmla="*/ 9579 w 12644"/>
                <a:gd name="T11" fmla="*/ 883 h 8471"/>
                <a:gd name="T12" fmla="*/ 9570 w 12644"/>
                <a:gd name="T13" fmla="*/ 1254 h 8471"/>
                <a:gd name="T14" fmla="*/ 9568 w 12644"/>
                <a:gd name="T15" fmla="*/ 1269 h 8471"/>
                <a:gd name="T16" fmla="*/ 9470 w 12644"/>
                <a:gd name="T17" fmla="*/ 1566 h 8471"/>
                <a:gd name="T18" fmla="*/ 9322 w 12644"/>
                <a:gd name="T19" fmla="*/ 1627 h 8471"/>
                <a:gd name="T20" fmla="*/ 9291 w 12644"/>
                <a:gd name="T21" fmla="*/ 1625 h 8471"/>
                <a:gd name="T22" fmla="*/ 9102 w 12644"/>
                <a:gd name="T23" fmla="*/ 1500 h 8471"/>
                <a:gd name="T24" fmla="*/ 9042 w 12644"/>
                <a:gd name="T25" fmla="*/ 1273 h 8471"/>
                <a:gd name="T26" fmla="*/ 9000 w 12644"/>
                <a:gd name="T27" fmla="*/ 773 h 8471"/>
                <a:gd name="T28" fmla="*/ 8924 w 12644"/>
                <a:gd name="T29" fmla="*/ 467 h 8471"/>
                <a:gd name="T30" fmla="*/ 8840 w 12644"/>
                <a:gd name="T31" fmla="*/ 426 h 8471"/>
                <a:gd name="T32" fmla="*/ 8719 w 12644"/>
                <a:gd name="T33" fmla="*/ 475 h 8471"/>
                <a:gd name="T34" fmla="*/ 8676 w 12644"/>
                <a:gd name="T35" fmla="*/ 618 h 8471"/>
                <a:gd name="T36" fmla="*/ 8673 w 12644"/>
                <a:gd name="T37" fmla="*/ 644 h 8471"/>
                <a:gd name="T38" fmla="*/ 8479 w 12644"/>
                <a:gd name="T39" fmla="*/ 935 h 8471"/>
                <a:gd name="T40" fmla="*/ 8283 w 12644"/>
                <a:gd name="T41" fmla="*/ 833 h 8471"/>
                <a:gd name="T42" fmla="*/ 8225 w 12644"/>
                <a:gd name="T43" fmla="*/ 601 h 8471"/>
                <a:gd name="T44" fmla="*/ 8203 w 12644"/>
                <a:gd name="T45" fmla="*/ 463 h 8471"/>
                <a:gd name="T46" fmla="*/ 8008 w 12644"/>
                <a:gd name="T47" fmla="*/ 260 h 8471"/>
                <a:gd name="T48" fmla="*/ 7915 w 12644"/>
                <a:gd name="T49" fmla="*/ 239 h 8471"/>
                <a:gd name="T50" fmla="*/ 7796 w 12644"/>
                <a:gd name="T51" fmla="*/ 211 h 8471"/>
                <a:gd name="T52" fmla="*/ 7692 w 12644"/>
                <a:gd name="T53" fmla="*/ 109 h 8471"/>
                <a:gd name="T54" fmla="*/ 7690 w 12644"/>
                <a:gd name="T55" fmla="*/ 0 h 8471"/>
                <a:gd name="T56" fmla="*/ 0 w 12644"/>
                <a:gd name="T57" fmla="*/ 0 h 8471"/>
                <a:gd name="T58" fmla="*/ 0 w 12644"/>
                <a:gd name="T59" fmla="*/ 8471 h 8471"/>
                <a:gd name="T60" fmla="*/ 12644 w 12644"/>
                <a:gd name="T61" fmla="*/ 8471 h 8471"/>
                <a:gd name="T62" fmla="*/ 12644 w 12644"/>
                <a:gd name="T63" fmla="*/ 0 h 8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644" h="8471">
                  <a:moveTo>
                    <a:pt x="12644" y="0"/>
                  </a:moveTo>
                  <a:cubicBezTo>
                    <a:pt x="10410" y="0"/>
                    <a:pt x="10410" y="0"/>
                    <a:pt x="10410" y="0"/>
                  </a:cubicBezTo>
                  <a:cubicBezTo>
                    <a:pt x="10399" y="171"/>
                    <a:pt x="10274" y="405"/>
                    <a:pt x="10112" y="474"/>
                  </a:cubicBezTo>
                  <a:cubicBezTo>
                    <a:pt x="10050" y="500"/>
                    <a:pt x="9984" y="499"/>
                    <a:pt x="9921" y="497"/>
                  </a:cubicBezTo>
                  <a:cubicBezTo>
                    <a:pt x="9866" y="496"/>
                    <a:pt x="9814" y="495"/>
                    <a:pt x="9767" y="511"/>
                  </a:cubicBezTo>
                  <a:cubicBezTo>
                    <a:pt x="9624" y="559"/>
                    <a:pt x="9576" y="741"/>
                    <a:pt x="9579" y="883"/>
                  </a:cubicBezTo>
                  <a:cubicBezTo>
                    <a:pt x="9582" y="993"/>
                    <a:pt x="9582" y="1123"/>
                    <a:pt x="9570" y="1254"/>
                  </a:cubicBezTo>
                  <a:cubicBezTo>
                    <a:pt x="9568" y="1269"/>
                    <a:pt x="9568" y="1269"/>
                    <a:pt x="9568" y="1269"/>
                  </a:cubicBezTo>
                  <a:cubicBezTo>
                    <a:pt x="9559" y="1367"/>
                    <a:pt x="9547" y="1489"/>
                    <a:pt x="9470" y="1566"/>
                  </a:cubicBezTo>
                  <a:cubicBezTo>
                    <a:pt x="9430" y="1606"/>
                    <a:pt x="9378" y="1627"/>
                    <a:pt x="9322" y="1627"/>
                  </a:cubicBezTo>
                  <a:cubicBezTo>
                    <a:pt x="9312" y="1627"/>
                    <a:pt x="9301" y="1626"/>
                    <a:pt x="9291" y="1625"/>
                  </a:cubicBezTo>
                  <a:cubicBezTo>
                    <a:pt x="9214" y="1615"/>
                    <a:pt x="9141" y="1567"/>
                    <a:pt x="9102" y="1500"/>
                  </a:cubicBezTo>
                  <a:cubicBezTo>
                    <a:pt x="9058" y="1426"/>
                    <a:pt x="9047" y="1335"/>
                    <a:pt x="9042" y="1273"/>
                  </a:cubicBezTo>
                  <a:cubicBezTo>
                    <a:pt x="9000" y="773"/>
                    <a:pt x="9000" y="773"/>
                    <a:pt x="9000" y="773"/>
                  </a:cubicBezTo>
                  <a:cubicBezTo>
                    <a:pt x="8994" y="698"/>
                    <a:pt x="8981" y="541"/>
                    <a:pt x="8924" y="467"/>
                  </a:cubicBezTo>
                  <a:cubicBezTo>
                    <a:pt x="8899" y="435"/>
                    <a:pt x="8865" y="427"/>
                    <a:pt x="8840" y="426"/>
                  </a:cubicBezTo>
                  <a:cubicBezTo>
                    <a:pt x="8796" y="424"/>
                    <a:pt x="8750" y="443"/>
                    <a:pt x="8719" y="475"/>
                  </a:cubicBezTo>
                  <a:cubicBezTo>
                    <a:pt x="8687" y="510"/>
                    <a:pt x="8681" y="562"/>
                    <a:pt x="8676" y="618"/>
                  </a:cubicBezTo>
                  <a:cubicBezTo>
                    <a:pt x="8675" y="627"/>
                    <a:pt x="8674" y="635"/>
                    <a:pt x="8673" y="644"/>
                  </a:cubicBezTo>
                  <a:cubicBezTo>
                    <a:pt x="8664" y="726"/>
                    <a:pt x="8626" y="918"/>
                    <a:pt x="8479" y="935"/>
                  </a:cubicBezTo>
                  <a:cubicBezTo>
                    <a:pt x="8398" y="944"/>
                    <a:pt x="8325" y="906"/>
                    <a:pt x="8283" y="833"/>
                  </a:cubicBezTo>
                  <a:cubicBezTo>
                    <a:pt x="8241" y="760"/>
                    <a:pt x="8233" y="679"/>
                    <a:pt x="8225" y="601"/>
                  </a:cubicBezTo>
                  <a:cubicBezTo>
                    <a:pt x="8220" y="553"/>
                    <a:pt x="8215" y="507"/>
                    <a:pt x="8203" y="463"/>
                  </a:cubicBezTo>
                  <a:cubicBezTo>
                    <a:pt x="8177" y="370"/>
                    <a:pt x="8100" y="290"/>
                    <a:pt x="8008" y="260"/>
                  </a:cubicBezTo>
                  <a:cubicBezTo>
                    <a:pt x="7978" y="250"/>
                    <a:pt x="7948" y="245"/>
                    <a:pt x="7915" y="239"/>
                  </a:cubicBezTo>
                  <a:cubicBezTo>
                    <a:pt x="7876" y="233"/>
                    <a:pt x="7835" y="226"/>
                    <a:pt x="7796" y="211"/>
                  </a:cubicBezTo>
                  <a:cubicBezTo>
                    <a:pt x="7747" y="191"/>
                    <a:pt x="7709" y="154"/>
                    <a:pt x="7692" y="109"/>
                  </a:cubicBezTo>
                  <a:cubicBezTo>
                    <a:pt x="7682" y="84"/>
                    <a:pt x="7676" y="47"/>
                    <a:pt x="7690" y="0"/>
                  </a:cubicBezTo>
                  <a:cubicBezTo>
                    <a:pt x="0" y="0"/>
                    <a:pt x="0" y="0"/>
                    <a:pt x="0" y="0"/>
                  </a:cubicBezTo>
                  <a:cubicBezTo>
                    <a:pt x="0" y="8471"/>
                    <a:pt x="0" y="8471"/>
                    <a:pt x="0" y="8471"/>
                  </a:cubicBezTo>
                  <a:cubicBezTo>
                    <a:pt x="12644" y="8471"/>
                    <a:pt x="12644" y="8471"/>
                    <a:pt x="12644" y="8471"/>
                  </a:cubicBezTo>
                  <a:lnTo>
                    <a:pt x="12644" y="0"/>
                  </a:lnTo>
                  <a:close/>
                </a:path>
              </a:pathLst>
            </a:custGeom>
            <a:solidFill>
              <a:srgbClr val="9EC6A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a:spLocks noEditPoints="1"/>
            </p:cNvSpPr>
            <p:nvPr userDrawn="1"/>
          </p:nvSpPr>
          <p:spPr bwMode="auto">
            <a:xfrm>
              <a:off x="859497" y="499373"/>
              <a:ext cx="5896581" cy="3990168"/>
            </a:xfrm>
            <a:custGeom>
              <a:avLst/>
              <a:gdLst>
                <a:gd name="T0" fmla="*/ 13193 w 13626"/>
                <a:gd name="T1" fmla="*/ 8530 h 9221"/>
                <a:gd name="T2" fmla="*/ 13164 w 13626"/>
                <a:gd name="T3" fmla="*/ 0 h 9221"/>
                <a:gd name="T4" fmla="*/ 433 w 13626"/>
                <a:gd name="T5" fmla="*/ 29 h 9221"/>
                <a:gd name="T6" fmla="*/ 29 w 13626"/>
                <a:gd name="T7" fmla="*/ 8530 h 9221"/>
                <a:gd name="T8" fmla="*/ 0 w 13626"/>
                <a:gd name="T9" fmla="*/ 9192 h 9221"/>
                <a:gd name="T10" fmla="*/ 13597 w 13626"/>
                <a:gd name="T11" fmla="*/ 9221 h 9221"/>
                <a:gd name="T12" fmla="*/ 13626 w 13626"/>
                <a:gd name="T13" fmla="*/ 8560 h 9221"/>
                <a:gd name="T14" fmla="*/ 8243 w 13626"/>
                <a:gd name="T15" fmla="*/ 59 h 9221"/>
                <a:gd name="T16" fmla="*/ 10580 w 13626"/>
                <a:gd name="T17" fmla="*/ 479 h 9221"/>
                <a:gd name="T18" fmla="*/ 10239 w 13626"/>
                <a:gd name="T19" fmla="*/ 514 h 9221"/>
                <a:gd name="T20" fmla="*/ 10003 w 13626"/>
                <a:gd name="T21" fmla="*/ 1307 h 9221"/>
                <a:gd name="T22" fmla="*/ 9920 w 13626"/>
                <a:gd name="T23" fmla="*/ 1584 h 9221"/>
                <a:gd name="T24" fmla="*/ 9644 w 13626"/>
                <a:gd name="T25" fmla="*/ 1530 h 9221"/>
                <a:gd name="T26" fmla="*/ 9549 w 13626"/>
                <a:gd name="T27" fmla="*/ 827 h 9221"/>
                <a:gd name="T28" fmla="*/ 9334 w 13626"/>
                <a:gd name="T29" fmla="*/ 427 h 9221"/>
                <a:gd name="T30" fmla="*/ 9109 w 13626"/>
                <a:gd name="T31" fmla="*/ 671 h 9221"/>
                <a:gd name="T32" fmla="*/ 8963 w 13626"/>
                <a:gd name="T33" fmla="*/ 936 h 9221"/>
                <a:gd name="T34" fmla="*/ 8774 w 13626"/>
                <a:gd name="T35" fmla="*/ 654 h 9221"/>
                <a:gd name="T36" fmla="*/ 8517 w 13626"/>
                <a:gd name="T37" fmla="*/ 263 h 9221"/>
                <a:gd name="T38" fmla="*/ 8309 w 13626"/>
                <a:gd name="T39" fmla="*/ 216 h 9221"/>
                <a:gd name="T40" fmla="*/ 8243 w 13626"/>
                <a:gd name="T41" fmla="*/ 59 h 9221"/>
                <a:gd name="T42" fmla="*/ 8181 w 13626"/>
                <a:gd name="T43" fmla="*/ 59 h 9221"/>
                <a:gd name="T44" fmla="*/ 8287 w 13626"/>
                <a:gd name="T45" fmla="*/ 270 h 9221"/>
                <a:gd name="T46" fmla="*/ 8499 w 13626"/>
                <a:gd name="T47" fmla="*/ 319 h 9221"/>
                <a:gd name="T48" fmla="*/ 8716 w 13626"/>
                <a:gd name="T49" fmla="*/ 660 h 9221"/>
                <a:gd name="T50" fmla="*/ 8970 w 13626"/>
                <a:gd name="T51" fmla="*/ 994 h 9221"/>
                <a:gd name="T52" fmla="*/ 9167 w 13626"/>
                <a:gd name="T53" fmla="*/ 677 h 9221"/>
                <a:gd name="T54" fmla="*/ 9331 w 13626"/>
                <a:gd name="T55" fmla="*/ 485 h 9221"/>
                <a:gd name="T56" fmla="*/ 9491 w 13626"/>
                <a:gd name="T57" fmla="*/ 832 h 9221"/>
                <a:gd name="T58" fmla="*/ 9593 w 13626"/>
                <a:gd name="T59" fmla="*/ 1559 h 9221"/>
                <a:gd name="T60" fmla="*/ 9813 w 13626"/>
                <a:gd name="T61" fmla="*/ 1686 h 9221"/>
                <a:gd name="T62" fmla="*/ 10059 w 13626"/>
                <a:gd name="T63" fmla="*/ 1328 h 9221"/>
                <a:gd name="T64" fmla="*/ 10070 w 13626"/>
                <a:gd name="T65" fmla="*/ 942 h 9221"/>
                <a:gd name="T66" fmla="*/ 10412 w 13626"/>
                <a:gd name="T67" fmla="*/ 556 h 9221"/>
                <a:gd name="T68" fmla="*/ 10901 w 13626"/>
                <a:gd name="T69" fmla="*/ 59 h 9221"/>
                <a:gd name="T70" fmla="*/ 13135 w 13626"/>
                <a:gd name="T71" fmla="*/ 8530 h 9221"/>
                <a:gd name="T72" fmla="*/ 491 w 13626"/>
                <a:gd name="T73" fmla="*/ 59 h 9221"/>
                <a:gd name="T74" fmla="*/ 58 w 13626"/>
                <a:gd name="T75" fmla="*/ 9163 h 9221"/>
                <a:gd name="T76" fmla="*/ 462 w 13626"/>
                <a:gd name="T77" fmla="*/ 8589 h 9221"/>
                <a:gd name="T78" fmla="*/ 13568 w 13626"/>
                <a:gd name="T79" fmla="*/ 8589 h 9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626" h="9221">
                  <a:moveTo>
                    <a:pt x="13597" y="8530"/>
                  </a:moveTo>
                  <a:cubicBezTo>
                    <a:pt x="13193" y="8530"/>
                    <a:pt x="13193" y="8530"/>
                    <a:pt x="13193" y="8530"/>
                  </a:cubicBezTo>
                  <a:cubicBezTo>
                    <a:pt x="13193" y="29"/>
                    <a:pt x="13193" y="29"/>
                    <a:pt x="13193" y="29"/>
                  </a:cubicBezTo>
                  <a:cubicBezTo>
                    <a:pt x="13193" y="13"/>
                    <a:pt x="13180" y="0"/>
                    <a:pt x="13164" y="0"/>
                  </a:cubicBezTo>
                  <a:cubicBezTo>
                    <a:pt x="462" y="0"/>
                    <a:pt x="462" y="0"/>
                    <a:pt x="462" y="0"/>
                  </a:cubicBezTo>
                  <a:cubicBezTo>
                    <a:pt x="446" y="0"/>
                    <a:pt x="433" y="13"/>
                    <a:pt x="433" y="29"/>
                  </a:cubicBezTo>
                  <a:cubicBezTo>
                    <a:pt x="433" y="8530"/>
                    <a:pt x="433" y="8530"/>
                    <a:pt x="433" y="8530"/>
                  </a:cubicBezTo>
                  <a:cubicBezTo>
                    <a:pt x="29" y="8530"/>
                    <a:pt x="29" y="8530"/>
                    <a:pt x="29" y="8530"/>
                  </a:cubicBezTo>
                  <a:cubicBezTo>
                    <a:pt x="13" y="8530"/>
                    <a:pt x="0" y="8543"/>
                    <a:pt x="0" y="8560"/>
                  </a:cubicBezTo>
                  <a:cubicBezTo>
                    <a:pt x="0" y="9192"/>
                    <a:pt x="0" y="9192"/>
                    <a:pt x="0" y="9192"/>
                  </a:cubicBezTo>
                  <a:cubicBezTo>
                    <a:pt x="0" y="9208"/>
                    <a:pt x="13" y="9221"/>
                    <a:pt x="29" y="9221"/>
                  </a:cubicBezTo>
                  <a:cubicBezTo>
                    <a:pt x="13597" y="9221"/>
                    <a:pt x="13597" y="9221"/>
                    <a:pt x="13597" y="9221"/>
                  </a:cubicBezTo>
                  <a:cubicBezTo>
                    <a:pt x="13613" y="9221"/>
                    <a:pt x="13626" y="9208"/>
                    <a:pt x="13626" y="9192"/>
                  </a:cubicBezTo>
                  <a:cubicBezTo>
                    <a:pt x="13626" y="8560"/>
                    <a:pt x="13626" y="8560"/>
                    <a:pt x="13626" y="8560"/>
                  </a:cubicBezTo>
                  <a:cubicBezTo>
                    <a:pt x="13626" y="8543"/>
                    <a:pt x="13613" y="8530"/>
                    <a:pt x="13597" y="8530"/>
                  </a:cubicBezTo>
                  <a:close/>
                  <a:moveTo>
                    <a:pt x="8243" y="59"/>
                  </a:moveTo>
                  <a:cubicBezTo>
                    <a:pt x="10842" y="59"/>
                    <a:pt x="10842" y="59"/>
                    <a:pt x="10842" y="59"/>
                  </a:cubicBezTo>
                  <a:cubicBezTo>
                    <a:pt x="10831" y="209"/>
                    <a:pt x="10716" y="421"/>
                    <a:pt x="10580" y="479"/>
                  </a:cubicBezTo>
                  <a:cubicBezTo>
                    <a:pt x="10530" y="501"/>
                    <a:pt x="10473" y="499"/>
                    <a:pt x="10413" y="498"/>
                  </a:cubicBezTo>
                  <a:cubicBezTo>
                    <a:pt x="10356" y="497"/>
                    <a:pt x="10296" y="495"/>
                    <a:pt x="10239" y="514"/>
                  </a:cubicBezTo>
                  <a:cubicBezTo>
                    <a:pt x="10066" y="572"/>
                    <a:pt x="10009" y="782"/>
                    <a:pt x="10012" y="943"/>
                  </a:cubicBezTo>
                  <a:cubicBezTo>
                    <a:pt x="10014" y="1051"/>
                    <a:pt x="10015" y="1179"/>
                    <a:pt x="10003" y="1307"/>
                  </a:cubicBezTo>
                  <a:cubicBezTo>
                    <a:pt x="10001" y="1323"/>
                    <a:pt x="10001" y="1323"/>
                    <a:pt x="10001" y="1323"/>
                  </a:cubicBezTo>
                  <a:cubicBezTo>
                    <a:pt x="9992" y="1416"/>
                    <a:pt x="9982" y="1522"/>
                    <a:pt x="9920" y="1584"/>
                  </a:cubicBezTo>
                  <a:cubicBezTo>
                    <a:pt x="9886" y="1618"/>
                    <a:pt x="9840" y="1633"/>
                    <a:pt x="9789" y="1626"/>
                  </a:cubicBezTo>
                  <a:cubicBezTo>
                    <a:pt x="9730" y="1618"/>
                    <a:pt x="9674" y="1581"/>
                    <a:pt x="9644" y="1530"/>
                  </a:cubicBezTo>
                  <a:cubicBezTo>
                    <a:pt x="9606" y="1465"/>
                    <a:pt x="9595" y="1383"/>
                    <a:pt x="9591" y="1327"/>
                  </a:cubicBezTo>
                  <a:cubicBezTo>
                    <a:pt x="9549" y="827"/>
                    <a:pt x="9549" y="827"/>
                    <a:pt x="9549" y="827"/>
                  </a:cubicBezTo>
                  <a:cubicBezTo>
                    <a:pt x="9539" y="698"/>
                    <a:pt x="9521" y="567"/>
                    <a:pt x="9461" y="490"/>
                  </a:cubicBezTo>
                  <a:cubicBezTo>
                    <a:pt x="9431" y="452"/>
                    <a:pt x="9386" y="429"/>
                    <a:pt x="9334" y="427"/>
                  </a:cubicBezTo>
                  <a:cubicBezTo>
                    <a:pt x="9273" y="424"/>
                    <a:pt x="9210" y="449"/>
                    <a:pt x="9167" y="494"/>
                  </a:cubicBezTo>
                  <a:cubicBezTo>
                    <a:pt x="9121" y="543"/>
                    <a:pt x="9115" y="611"/>
                    <a:pt x="9109" y="671"/>
                  </a:cubicBezTo>
                  <a:cubicBezTo>
                    <a:pt x="9108" y="679"/>
                    <a:pt x="9107" y="688"/>
                    <a:pt x="9106" y="696"/>
                  </a:cubicBezTo>
                  <a:cubicBezTo>
                    <a:pt x="9100" y="749"/>
                    <a:pt x="9072" y="923"/>
                    <a:pt x="8963" y="936"/>
                  </a:cubicBezTo>
                  <a:cubicBezTo>
                    <a:pt x="8906" y="942"/>
                    <a:pt x="8855" y="916"/>
                    <a:pt x="8825" y="863"/>
                  </a:cubicBezTo>
                  <a:cubicBezTo>
                    <a:pt x="8789" y="801"/>
                    <a:pt x="8782" y="730"/>
                    <a:pt x="8774" y="654"/>
                  </a:cubicBezTo>
                  <a:cubicBezTo>
                    <a:pt x="8768" y="605"/>
                    <a:pt x="8763" y="555"/>
                    <a:pt x="8750" y="507"/>
                  </a:cubicBezTo>
                  <a:cubicBezTo>
                    <a:pt x="8718" y="393"/>
                    <a:pt x="8629" y="300"/>
                    <a:pt x="8517" y="263"/>
                  </a:cubicBezTo>
                  <a:cubicBezTo>
                    <a:pt x="8483" y="252"/>
                    <a:pt x="8449" y="247"/>
                    <a:pt x="8416" y="241"/>
                  </a:cubicBezTo>
                  <a:cubicBezTo>
                    <a:pt x="8378" y="235"/>
                    <a:pt x="8342" y="229"/>
                    <a:pt x="8309" y="216"/>
                  </a:cubicBezTo>
                  <a:cubicBezTo>
                    <a:pt x="8275" y="202"/>
                    <a:pt x="8248" y="177"/>
                    <a:pt x="8237" y="148"/>
                  </a:cubicBezTo>
                  <a:cubicBezTo>
                    <a:pt x="8228" y="121"/>
                    <a:pt x="8230" y="91"/>
                    <a:pt x="8243" y="59"/>
                  </a:cubicBezTo>
                  <a:close/>
                  <a:moveTo>
                    <a:pt x="491" y="59"/>
                  </a:moveTo>
                  <a:cubicBezTo>
                    <a:pt x="8181" y="59"/>
                    <a:pt x="8181" y="59"/>
                    <a:pt x="8181" y="59"/>
                  </a:cubicBezTo>
                  <a:cubicBezTo>
                    <a:pt x="8167" y="106"/>
                    <a:pt x="8173" y="143"/>
                    <a:pt x="8183" y="168"/>
                  </a:cubicBezTo>
                  <a:cubicBezTo>
                    <a:pt x="8200" y="213"/>
                    <a:pt x="8238" y="250"/>
                    <a:pt x="8287" y="270"/>
                  </a:cubicBezTo>
                  <a:cubicBezTo>
                    <a:pt x="8326" y="285"/>
                    <a:pt x="8367" y="292"/>
                    <a:pt x="8406" y="298"/>
                  </a:cubicBezTo>
                  <a:cubicBezTo>
                    <a:pt x="8439" y="304"/>
                    <a:pt x="8469" y="309"/>
                    <a:pt x="8499" y="319"/>
                  </a:cubicBezTo>
                  <a:cubicBezTo>
                    <a:pt x="8591" y="349"/>
                    <a:pt x="8668" y="429"/>
                    <a:pt x="8694" y="522"/>
                  </a:cubicBezTo>
                  <a:cubicBezTo>
                    <a:pt x="8706" y="566"/>
                    <a:pt x="8711" y="612"/>
                    <a:pt x="8716" y="660"/>
                  </a:cubicBezTo>
                  <a:cubicBezTo>
                    <a:pt x="8724" y="738"/>
                    <a:pt x="8732" y="819"/>
                    <a:pt x="8774" y="892"/>
                  </a:cubicBezTo>
                  <a:cubicBezTo>
                    <a:pt x="8816" y="965"/>
                    <a:pt x="8889" y="1003"/>
                    <a:pt x="8970" y="994"/>
                  </a:cubicBezTo>
                  <a:cubicBezTo>
                    <a:pt x="9117" y="977"/>
                    <a:pt x="9155" y="785"/>
                    <a:pt x="9164" y="703"/>
                  </a:cubicBezTo>
                  <a:cubicBezTo>
                    <a:pt x="9165" y="694"/>
                    <a:pt x="9166" y="686"/>
                    <a:pt x="9167" y="677"/>
                  </a:cubicBezTo>
                  <a:cubicBezTo>
                    <a:pt x="9172" y="621"/>
                    <a:pt x="9178" y="569"/>
                    <a:pt x="9210" y="534"/>
                  </a:cubicBezTo>
                  <a:cubicBezTo>
                    <a:pt x="9241" y="502"/>
                    <a:pt x="9287" y="483"/>
                    <a:pt x="9331" y="485"/>
                  </a:cubicBezTo>
                  <a:cubicBezTo>
                    <a:pt x="9356" y="486"/>
                    <a:pt x="9390" y="494"/>
                    <a:pt x="9415" y="526"/>
                  </a:cubicBezTo>
                  <a:cubicBezTo>
                    <a:pt x="9472" y="600"/>
                    <a:pt x="9485" y="757"/>
                    <a:pt x="9491" y="832"/>
                  </a:cubicBezTo>
                  <a:cubicBezTo>
                    <a:pt x="9533" y="1332"/>
                    <a:pt x="9533" y="1332"/>
                    <a:pt x="9533" y="1332"/>
                  </a:cubicBezTo>
                  <a:cubicBezTo>
                    <a:pt x="9538" y="1394"/>
                    <a:pt x="9549" y="1485"/>
                    <a:pt x="9593" y="1559"/>
                  </a:cubicBezTo>
                  <a:cubicBezTo>
                    <a:pt x="9632" y="1626"/>
                    <a:pt x="9705" y="1674"/>
                    <a:pt x="9782" y="1684"/>
                  </a:cubicBezTo>
                  <a:cubicBezTo>
                    <a:pt x="9792" y="1685"/>
                    <a:pt x="9803" y="1686"/>
                    <a:pt x="9813" y="1686"/>
                  </a:cubicBezTo>
                  <a:cubicBezTo>
                    <a:pt x="9869" y="1686"/>
                    <a:pt x="9921" y="1665"/>
                    <a:pt x="9961" y="1625"/>
                  </a:cubicBezTo>
                  <a:cubicBezTo>
                    <a:pt x="10038" y="1548"/>
                    <a:pt x="10050" y="1426"/>
                    <a:pt x="10059" y="1328"/>
                  </a:cubicBezTo>
                  <a:cubicBezTo>
                    <a:pt x="10061" y="1313"/>
                    <a:pt x="10061" y="1313"/>
                    <a:pt x="10061" y="1313"/>
                  </a:cubicBezTo>
                  <a:cubicBezTo>
                    <a:pt x="10073" y="1182"/>
                    <a:pt x="10073" y="1052"/>
                    <a:pt x="10070" y="942"/>
                  </a:cubicBezTo>
                  <a:cubicBezTo>
                    <a:pt x="10067" y="800"/>
                    <a:pt x="10115" y="618"/>
                    <a:pt x="10258" y="570"/>
                  </a:cubicBezTo>
                  <a:cubicBezTo>
                    <a:pt x="10305" y="554"/>
                    <a:pt x="10357" y="555"/>
                    <a:pt x="10412" y="556"/>
                  </a:cubicBezTo>
                  <a:cubicBezTo>
                    <a:pt x="10475" y="558"/>
                    <a:pt x="10541" y="559"/>
                    <a:pt x="10603" y="533"/>
                  </a:cubicBezTo>
                  <a:cubicBezTo>
                    <a:pt x="10765" y="464"/>
                    <a:pt x="10890" y="230"/>
                    <a:pt x="10901" y="59"/>
                  </a:cubicBezTo>
                  <a:cubicBezTo>
                    <a:pt x="13135" y="59"/>
                    <a:pt x="13135" y="59"/>
                    <a:pt x="13135" y="59"/>
                  </a:cubicBezTo>
                  <a:cubicBezTo>
                    <a:pt x="13135" y="8530"/>
                    <a:pt x="13135" y="8530"/>
                    <a:pt x="13135" y="8530"/>
                  </a:cubicBezTo>
                  <a:cubicBezTo>
                    <a:pt x="491" y="8530"/>
                    <a:pt x="491" y="8530"/>
                    <a:pt x="491" y="8530"/>
                  </a:cubicBezTo>
                  <a:lnTo>
                    <a:pt x="491" y="59"/>
                  </a:lnTo>
                  <a:close/>
                  <a:moveTo>
                    <a:pt x="13568" y="9163"/>
                  </a:moveTo>
                  <a:cubicBezTo>
                    <a:pt x="58" y="9163"/>
                    <a:pt x="58" y="9163"/>
                    <a:pt x="58" y="9163"/>
                  </a:cubicBezTo>
                  <a:cubicBezTo>
                    <a:pt x="58" y="8589"/>
                    <a:pt x="58" y="8589"/>
                    <a:pt x="58" y="8589"/>
                  </a:cubicBezTo>
                  <a:cubicBezTo>
                    <a:pt x="462" y="8589"/>
                    <a:pt x="462" y="8589"/>
                    <a:pt x="462" y="8589"/>
                  </a:cubicBezTo>
                  <a:cubicBezTo>
                    <a:pt x="13164" y="8589"/>
                    <a:pt x="13164" y="8589"/>
                    <a:pt x="13164" y="8589"/>
                  </a:cubicBezTo>
                  <a:cubicBezTo>
                    <a:pt x="13568" y="8589"/>
                    <a:pt x="13568" y="8589"/>
                    <a:pt x="13568" y="8589"/>
                  </a:cubicBezTo>
                  <a:lnTo>
                    <a:pt x="13568" y="916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userDrawn="1"/>
          </p:nvSpPr>
          <p:spPr bwMode="auto">
            <a:xfrm>
              <a:off x="5304100" y="615137"/>
              <a:ext cx="157636" cy="55419"/>
            </a:xfrm>
            <a:custGeom>
              <a:avLst/>
              <a:gdLst>
                <a:gd name="T0" fmla="*/ 365 w 365"/>
                <a:gd name="T1" fmla="*/ 48 h 129"/>
                <a:gd name="T2" fmla="*/ 333 w 365"/>
                <a:gd name="T3" fmla="*/ 0 h 129"/>
                <a:gd name="T4" fmla="*/ 13 w 365"/>
                <a:gd name="T5" fmla="*/ 60 h 129"/>
                <a:gd name="T6" fmla="*/ 0 w 365"/>
                <a:gd name="T7" fmla="*/ 117 h 129"/>
                <a:gd name="T8" fmla="*/ 102 w 365"/>
                <a:gd name="T9" fmla="*/ 129 h 129"/>
                <a:gd name="T10" fmla="*/ 365 w 365"/>
                <a:gd name="T11" fmla="*/ 48 h 129"/>
              </a:gdLst>
              <a:ahLst/>
              <a:cxnLst>
                <a:cxn ang="0">
                  <a:pos x="T0" y="T1"/>
                </a:cxn>
                <a:cxn ang="0">
                  <a:pos x="T2" y="T3"/>
                </a:cxn>
                <a:cxn ang="0">
                  <a:pos x="T4" y="T5"/>
                </a:cxn>
                <a:cxn ang="0">
                  <a:pos x="T6" y="T7"/>
                </a:cxn>
                <a:cxn ang="0">
                  <a:pos x="T8" y="T9"/>
                </a:cxn>
                <a:cxn ang="0">
                  <a:pos x="T10" y="T11"/>
                </a:cxn>
              </a:cxnLst>
              <a:rect l="0" t="0" r="r" b="b"/>
              <a:pathLst>
                <a:path w="365" h="129">
                  <a:moveTo>
                    <a:pt x="365" y="48"/>
                  </a:moveTo>
                  <a:cubicBezTo>
                    <a:pt x="333" y="0"/>
                    <a:pt x="333" y="0"/>
                    <a:pt x="333" y="0"/>
                  </a:cubicBezTo>
                  <a:cubicBezTo>
                    <a:pt x="240" y="63"/>
                    <a:pt x="121" y="86"/>
                    <a:pt x="13" y="60"/>
                  </a:cubicBezTo>
                  <a:cubicBezTo>
                    <a:pt x="0" y="117"/>
                    <a:pt x="0" y="117"/>
                    <a:pt x="0" y="117"/>
                  </a:cubicBezTo>
                  <a:cubicBezTo>
                    <a:pt x="33" y="125"/>
                    <a:pt x="68" y="129"/>
                    <a:pt x="102" y="129"/>
                  </a:cubicBezTo>
                  <a:cubicBezTo>
                    <a:pt x="195" y="129"/>
                    <a:pt x="288" y="101"/>
                    <a:pt x="365" y="4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userDrawn="1"/>
          </p:nvSpPr>
          <p:spPr bwMode="auto">
            <a:xfrm>
              <a:off x="4643999" y="607748"/>
              <a:ext cx="73892" cy="129311"/>
            </a:xfrm>
            <a:custGeom>
              <a:avLst/>
              <a:gdLst>
                <a:gd name="T0" fmla="*/ 112 w 170"/>
                <a:gd name="T1" fmla="*/ 299 h 299"/>
                <a:gd name="T2" fmla="*/ 170 w 170"/>
                <a:gd name="T3" fmla="*/ 299 h 299"/>
                <a:gd name="T4" fmla="*/ 40 w 170"/>
                <a:gd name="T5" fmla="*/ 0 h 299"/>
                <a:gd name="T6" fmla="*/ 0 w 170"/>
                <a:gd name="T7" fmla="*/ 43 h 299"/>
                <a:gd name="T8" fmla="*/ 112 w 170"/>
                <a:gd name="T9" fmla="*/ 299 h 299"/>
              </a:gdLst>
              <a:ahLst/>
              <a:cxnLst>
                <a:cxn ang="0">
                  <a:pos x="T0" y="T1"/>
                </a:cxn>
                <a:cxn ang="0">
                  <a:pos x="T2" y="T3"/>
                </a:cxn>
                <a:cxn ang="0">
                  <a:pos x="T4" y="T5"/>
                </a:cxn>
                <a:cxn ang="0">
                  <a:pos x="T6" y="T7"/>
                </a:cxn>
                <a:cxn ang="0">
                  <a:pos x="T8" y="T9"/>
                </a:cxn>
              </a:cxnLst>
              <a:rect l="0" t="0" r="r" b="b"/>
              <a:pathLst>
                <a:path w="170" h="299">
                  <a:moveTo>
                    <a:pt x="112" y="299"/>
                  </a:moveTo>
                  <a:cubicBezTo>
                    <a:pt x="170" y="299"/>
                    <a:pt x="170" y="299"/>
                    <a:pt x="170" y="299"/>
                  </a:cubicBezTo>
                  <a:cubicBezTo>
                    <a:pt x="170" y="188"/>
                    <a:pt x="121" y="76"/>
                    <a:pt x="40" y="0"/>
                  </a:cubicBezTo>
                  <a:cubicBezTo>
                    <a:pt x="0" y="43"/>
                    <a:pt x="0" y="43"/>
                    <a:pt x="0" y="43"/>
                  </a:cubicBezTo>
                  <a:cubicBezTo>
                    <a:pt x="70" y="108"/>
                    <a:pt x="112" y="204"/>
                    <a:pt x="112" y="29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矩形 11"/>
          <p:cNvSpPr/>
          <p:nvPr userDrawn="1"/>
        </p:nvSpPr>
        <p:spPr>
          <a:xfrm>
            <a:off x="0" y="1420289"/>
            <a:ext cx="8242649" cy="3329511"/>
          </a:xfrm>
          <a:prstGeom prst="rect">
            <a:avLst/>
          </a:prstGeom>
          <a:solidFill>
            <a:srgbClr val="FFF8F3"/>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2" name="Group 4"/>
          <p:cNvGrpSpPr>
            <a:grpSpLocks noChangeAspect="1"/>
          </p:cNvGrpSpPr>
          <p:nvPr userDrawn="1"/>
        </p:nvGrpSpPr>
        <p:grpSpPr bwMode="auto">
          <a:xfrm>
            <a:off x="7399538" y="3187336"/>
            <a:ext cx="1777769" cy="1977935"/>
            <a:chOff x="1422" y="-12"/>
            <a:chExt cx="2922" cy="3251"/>
          </a:xfrm>
        </p:grpSpPr>
        <p:sp>
          <p:nvSpPr>
            <p:cNvPr id="53" name="Freeform 5"/>
            <p:cNvSpPr/>
            <p:nvPr userDrawn="1"/>
          </p:nvSpPr>
          <p:spPr bwMode="auto">
            <a:xfrm>
              <a:off x="1461" y="200"/>
              <a:ext cx="1621" cy="3020"/>
            </a:xfrm>
            <a:custGeom>
              <a:avLst/>
              <a:gdLst>
                <a:gd name="T0" fmla="*/ 1364 w 2979"/>
                <a:gd name="T1" fmla="*/ 4562 h 5554"/>
                <a:gd name="T2" fmla="*/ 1371 w 2979"/>
                <a:gd name="T3" fmla="*/ 4548 h 5554"/>
                <a:gd name="T4" fmla="*/ 2219 w 2979"/>
                <a:gd name="T5" fmla="*/ 3419 h 5554"/>
                <a:gd name="T6" fmla="*/ 2009 w 2979"/>
                <a:gd name="T7" fmla="*/ 3331 h 5554"/>
                <a:gd name="T8" fmla="*/ 1746 w 2979"/>
                <a:gd name="T9" fmla="*/ 2819 h 5554"/>
                <a:gd name="T10" fmla="*/ 1962 w 2979"/>
                <a:gd name="T11" fmla="*/ 1896 h 5554"/>
                <a:gd name="T12" fmla="*/ 2481 w 2979"/>
                <a:gd name="T13" fmla="*/ 1377 h 5554"/>
                <a:gd name="T14" fmla="*/ 2782 w 2979"/>
                <a:gd name="T15" fmla="*/ 1306 h 5554"/>
                <a:gd name="T16" fmla="*/ 2979 w 2979"/>
                <a:gd name="T17" fmla="*/ 1183 h 5554"/>
                <a:gd name="T18" fmla="*/ 2979 w 2979"/>
                <a:gd name="T19" fmla="*/ 1036 h 5554"/>
                <a:gd name="T20" fmla="*/ 2926 w 2979"/>
                <a:gd name="T21" fmla="*/ 992 h 5554"/>
                <a:gd name="T22" fmla="*/ 2774 w 2979"/>
                <a:gd name="T23" fmla="*/ 735 h 5554"/>
                <a:gd name="T24" fmla="*/ 2687 w 2979"/>
                <a:gd name="T25" fmla="*/ 686 h 5554"/>
                <a:gd name="T26" fmla="*/ 2636 w 2979"/>
                <a:gd name="T27" fmla="*/ 489 h 5554"/>
                <a:gd name="T28" fmla="*/ 2670 w 2979"/>
                <a:gd name="T29" fmla="*/ 440 h 5554"/>
                <a:gd name="T30" fmla="*/ 2675 w 2979"/>
                <a:gd name="T31" fmla="*/ 436 h 5554"/>
                <a:gd name="T32" fmla="*/ 2665 w 2979"/>
                <a:gd name="T33" fmla="*/ 441 h 5554"/>
                <a:gd name="T34" fmla="*/ 2639 w 2979"/>
                <a:gd name="T35" fmla="*/ 53 h 5554"/>
                <a:gd name="T36" fmla="*/ 2665 w 2979"/>
                <a:gd name="T37" fmla="*/ 0 h 5554"/>
                <a:gd name="T38" fmla="*/ 1310 w 2979"/>
                <a:gd name="T39" fmla="*/ 0 h 5554"/>
                <a:gd name="T40" fmla="*/ 1310 w 2979"/>
                <a:gd name="T41" fmla="*/ 1400 h 5554"/>
                <a:gd name="T42" fmla="*/ 1291 w 2979"/>
                <a:gd name="T43" fmla="*/ 1432 h 5554"/>
                <a:gd name="T44" fmla="*/ 0 w 2979"/>
                <a:gd name="T45" fmla="*/ 2132 h 5554"/>
                <a:gd name="T46" fmla="*/ 0 w 2979"/>
                <a:gd name="T47" fmla="*/ 5554 h 5554"/>
                <a:gd name="T48" fmla="*/ 1163 w 2979"/>
                <a:gd name="T49" fmla="*/ 5554 h 5554"/>
                <a:gd name="T50" fmla="*/ 1164 w 2979"/>
                <a:gd name="T51" fmla="*/ 5547 h 5554"/>
                <a:gd name="T52" fmla="*/ 1364 w 2979"/>
                <a:gd name="T53" fmla="*/ 4562 h 5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79" h="5554">
                  <a:moveTo>
                    <a:pt x="1364" y="4562"/>
                  </a:moveTo>
                  <a:cubicBezTo>
                    <a:pt x="1366" y="4557"/>
                    <a:pt x="1368" y="4552"/>
                    <a:pt x="1371" y="4548"/>
                  </a:cubicBezTo>
                  <a:cubicBezTo>
                    <a:pt x="2219" y="3419"/>
                    <a:pt x="2219" y="3419"/>
                    <a:pt x="2219" y="3419"/>
                  </a:cubicBezTo>
                  <a:cubicBezTo>
                    <a:pt x="2009" y="3331"/>
                    <a:pt x="2009" y="3331"/>
                    <a:pt x="2009" y="3331"/>
                  </a:cubicBezTo>
                  <a:cubicBezTo>
                    <a:pt x="1807" y="3247"/>
                    <a:pt x="1696" y="3032"/>
                    <a:pt x="1746" y="2819"/>
                  </a:cubicBezTo>
                  <a:cubicBezTo>
                    <a:pt x="1962" y="1896"/>
                    <a:pt x="1962" y="1896"/>
                    <a:pt x="1962" y="1896"/>
                  </a:cubicBezTo>
                  <a:cubicBezTo>
                    <a:pt x="2023" y="1637"/>
                    <a:pt x="2222" y="1438"/>
                    <a:pt x="2481" y="1377"/>
                  </a:cubicBezTo>
                  <a:cubicBezTo>
                    <a:pt x="2782" y="1306"/>
                    <a:pt x="2782" y="1306"/>
                    <a:pt x="2782" y="1306"/>
                  </a:cubicBezTo>
                  <a:cubicBezTo>
                    <a:pt x="2979" y="1183"/>
                    <a:pt x="2979" y="1183"/>
                    <a:pt x="2979" y="1183"/>
                  </a:cubicBezTo>
                  <a:cubicBezTo>
                    <a:pt x="2979" y="1036"/>
                    <a:pt x="2979" y="1036"/>
                    <a:pt x="2979" y="1036"/>
                  </a:cubicBezTo>
                  <a:cubicBezTo>
                    <a:pt x="2960" y="1023"/>
                    <a:pt x="2942" y="1008"/>
                    <a:pt x="2926" y="992"/>
                  </a:cubicBezTo>
                  <a:cubicBezTo>
                    <a:pt x="2857" y="925"/>
                    <a:pt x="2806" y="839"/>
                    <a:pt x="2774" y="735"/>
                  </a:cubicBezTo>
                  <a:cubicBezTo>
                    <a:pt x="2740" y="724"/>
                    <a:pt x="2711" y="708"/>
                    <a:pt x="2687" y="686"/>
                  </a:cubicBezTo>
                  <a:cubicBezTo>
                    <a:pt x="2629" y="635"/>
                    <a:pt x="2608" y="552"/>
                    <a:pt x="2636" y="489"/>
                  </a:cubicBezTo>
                  <a:cubicBezTo>
                    <a:pt x="2644" y="472"/>
                    <a:pt x="2655" y="456"/>
                    <a:pt x="2670" y="440"/>
                  </a:cubicBezTo>
                  <a:cubicBezTo>
                    <a:pt x="2672" y="439"/>
                    <a:pt x="2673" y="437"/>
                    <a:pt x="2675" y="436"/>
                  </a:cubicBezTo>
                  <a:cubicBezTo>
                    <a:pt x="2665" y="441"/>
                    <a:pt x="2665" y="441"/>
                    <a:pt x="2665" y="441"/>
                  </a:cubicBezTo>
                  <a:cubicBezTo>
                    <a:pt x="2661" y="432"/>
                    <a:pt x="2562" y="228"/>
                    <a:pt x="2639" y="53"/>
                  </a:cubicBezTo>
                  <a:cubicBezTo>
                    <a:pt x="2647" y="34"/>
                    <a:pt x="2656" y="17"/>
                    <a:pt x="2665" y="0"/>
                  </a:cubicBezTo>
                  <a:cubicBezTo>
                    <a:pt x="1310" y="0"/>
                    <a:pt x="1310" y="0"/>
                    <a:pt x="1310" y="0"/>
                  </a:cubicBezTo>
                  <a:cubicBezTo>
                    <a:pt x="1310" y="1400"/>
                    <a:pt x="1310" y="1400"/>
                    <a:pt x="1310" y="1400"/>
                  </a:cubicBezTo>
                  <a:cubicBezTo>
                    <a:pt x="1310" y="1414"/>
                    <a:pt x="1302" y="1426"/>
                    <a:pt x="1291" y="1432"/>
                  </a:cubicBezTo>
                  <a:cubicBezTo>
                    <a:pt x="0" y="2132"/>
                    <a:pt x="0" y="2132"/>
                    <a:pt x="0" y="2132"/>
                  </a:cubicBezTo>
                  <a:cubicBezTo>
                    <a:pt x="0" y="5554"/>
                    <a:pt x="0" y="5554"/>
                    <a:pt x="0" y="5554"/>
                  </a:cubicBezTo>
                  <a:cubicBezTo>
                    <a:pt x="1163" y="5554"/>
                    <a:pt x="1163" y="5554"/>
                    <a:pt x="1163" y="5554"/>
                  </a:cubicBezTo>
                  <a:cubicBezTo>
                    <a:pt x="1163" y="5551"/>
                    <a:pt x="1163" y="5549"/>
                    <a:pt x="1164" y="5547"/>
                  </a:cubicBezTo>
                  <a:lnTo>
                    <a:pt x="1364" y="4562"/>
                  </a:lnTo>
                  <a:close/>
                </a:path>
              </a:pathLst>
            </a:custGeom>
            <a:solidFill>
              <a:srgbClr val="FFD6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6"/>
            <p:cNvSpPr/>
            <p:nvPr userDrawn="1"/>
          </p:nvSpPr>
          <p:spPr bwMode="auto">
            <a:xfrm>
              <a:off x="3227" y="821"/>
              <a:ext cx="915" cy="1174"/>
            </a:xfrm>
            <a:custGeom>
              <a:avLst/>
              <a:gdLst>
                <a:gd name="T0" fmla="*/ 1547 w 1682"/>
                <a:gd name="T1" fmla="*/ 0 h 2159"/>
                <a:gd name="T2" fmla="*/ 0 w 1682"/>
                <a:gd name="T3" fmla="*/ 2061 h 2159"/>
                <a:gd name="T4" fmla="*/ 137 w 1682"/>
                <a:gd name="T5" fmla="*/ 2159 h 2159"/>
                <a:gd name="T6" fmla="*/ 1090 w 1682"/>
                <a:gd name="T7" fmla="*/ 889 h 2159"/>
                <a:gd name="T8" fmla="*/ 1067 w 1682"/>
                <a:gd name="T9" fmla="*/ 821 h 2159"/>
                <a:gd name="T10" fmla="*/ 1109 w 1682"/>
                <a:gd name="T11" fmla="*/ 667 h 2159"/>
                <a:gd name="T12" fmla="*/ 1248 w 1682"/>
                <a:gd name="T13" fmla="*/ 493 h 2159"/>
                <a:gd name="T14" fmla="*/ 1442 w 1682"/>
                <a:gd name="T15" fmla="*/ 421 h 2159"/>
                <a:gd name="T16" fmla="*/ 1682 w 1682"/>
                <a:gd name="T17" fmla="*/ 102 h 2159"/>
                <a:gd name="T18" fmla="*/ 1547 w 1682"/>
                <a:gd name="T19" fmla="*/ 0 h 2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82" h="2159">
                  <a:moveTo>
                    <a:pt x="1547" y="0"/>
                  </a:moveTo>
                  <a:cubicBezTo>
                    <a:pt x="0" y="2061"/>
                    <a:pt x="0" y="2061"/>
                    <a:pt x="0" y="2061"/>
                  </a:cubicBezTo>
                  <a:cubicBezTo>
                    <a:pt x="55" y="2076"/>
                    <a:pt x="103" y="2110"/>
                    <a:pt x="137" y="2159"/>
                  </a:cubicBezTo>
                  <a:cubicBezTo>
                    <a:pt x="1090" y="889"/>
                    <a:pt x="1090" y="889"/>
                    <a:pt x="1090" y="889"/>
                  </a:cubicBezTo>
                  <a:cubicBezTo>
                    <a:pt x="1079" y="869"/>
                    <a:pt x="1071" y="846"/>
                    <a:pt x="1067" y="821"/>
                  </a:cubicBezTo>
                  <a:cubicBezTo>
                    <a:pt x="1059" y="766"/>
                    <a:pt x="1074" y="711"/>
                    <a:pt x="1109" y="667"/>
                  </a:cubicBezTo>
                  <a:cubicBezTo>
                    <a:pt x="1248" y="493"/>
                    <a:pt x="1248" y="493"/>
                    <a:pt x="1248" y="493"/>
                  </a:cubicBezTo>
                  <a:cubicBezTo>
                    <a:pt x="1294" y="435"/>
                    <a:pt x="1370" y="407"/>
                    <a:pt x="1442" y="421"/>
                  </a:cubicBezTo>
                  <a:cubicBezTo>
                    <a:pt x="1682" y="102"/>
                    <a:pt x="1682" y="102"/>
                    <a:pt x="1682" y="102"/>
                  </a:cubicBezTo>
                  <a:lnTo>
                    <a:pt x="1547" y="0"/>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7"/>
            <p:cNvSpPr/>
            <p:nvPr userDrawn="1"/>
          </p:nvSpPr>
          <p:spPr bwMode="auto">
            <a:xfrm>
              <a:off x="2563" y="2208"/>
              <a:ext cx="552" cy="718"/>
            </a:xfrm>
            <a:custGeom>
              <a:avLst/>
              <a:gdLst>
                <a:gd name="T0" fmla="*/ 1014 w 1014"/>
                <a:gd name="T1" fmla="*/ 66 h 1320"/>
                <a:gd name="T2" fmla="*/ 1010 w 1014"/>
                <a:gd name="T3" fmla="*/ 64 h 1320"/>
                <a:gd name="T4" fmla="*/ 852 w 1014"/>
                <a:gd name="T5" fmla="*/ 0 h 1320"/>
                <a:gd name="T6" fmla="*/ 0 w 1014"/>
                <a:gd name="T7" fmla="*/ 1135 h 1320"/>
                <a:gd name="T8" fmla="*/ 72 w 1014"/>
                <a:gd name="T9" fmla="*/ 1320 h 1320"/>
                <a:gd name="T10" fmla="*/ 1014 w 1014"/>
                <a:gd name="T11" fmla="*/ 66 h 1320"/>
              </a:gdLst>
              <a:ahLst/>
              <a:cxnLst>
                <a:cxn ang="0">
                  <a:pos x="T0" y="T1"/>
                </a:cxn>
                <a:cxn ang="0">
                  <a:pos x="T2" y="T3"/>
                </a:cxn>
                <a:cxn ang="0">
                  <a:pos x="T4" y="T5"/>
                </a:cxn>
                <a:cxn ang="0">
                  <a:pos x="T6" y="T7"/>
                </a:cxn>
                <a:cxn ang="0">
                  <a:pos x="T8" y="T9"/>
                </a:cxn>
                <a:cxn ang="0">
                  <a:pos x="T10" y="T11"/>
                </a:cxn>
              </a:cxnLst>
              <a:rect l="0" t="0" r="r" b="b"/>
              <a:pathLst>
                <a:path w="1014" h="1320">
                  <a:moveTo>
                    <a:pt x="1014" y="66"/>
                  </a:moveTo>
                  <a:cubicBezTo>
                    <a:pt x="1012" y="65"/>
                    <a:pt x="1011" y="65"/>
                    <a:pt x="1010" y="64"/>
                  </a:cubicBezTo>
                  <a:cubicBezTo>
                    <a:pt x="852" y="0"/>
                    <a:pt x="852" y="0"/>
                    <a:pt x="852" y="0"/>
                  </a:cubicBezTo>
                  <a:cubicBezTo>
                    <a:pt x="0" y="1135"/>
                    <a:pt x="0" y="1135"/>
                    <a:pt x="0" y="1135"/>
                  </a:cubicBezTo>
                  <a:cubicBezTo>
                    <a:pt x="72" y="1320"/>
                    <a:pt x="72" y="1320"/>
                    <a:pt x="72" y="1320"/>
                  </a:cubicBezTo>
                  <a:lnTo>
                    <a:pt x="1014" y="66"/>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8"/>
            <p:cNvSpPr/>
            <p:nvPr userDrawn="1"/>
          </p:nvSpPr>
          <p:spPr bwMode="auto">
            <a:xfrm>
              <a:off x="3749" y="1317"/>
              <a:ext cx="315" cy="636"/>
            </a:xfrm>
            <a:custGeom>
              <a:avLst/>
              <a:gdLst>
                <a:gd name="T0" fmla="*/ 22 w 579"/>
                <a:gd name="T1" fmla="*/ 242 h 1170"/>
                <a:gd name="T2" fmla="*/ 0 w 579"/>
                <a:gd name="T3" fmla="*/ 758 h 1170"/>
                <a:gd name="T4" fmla="*/ 13 w 579"/>
                <a:gd name="T5" fmla="*/ 905 h 1170"/>
                <a:gd name="T6" fmla="*/ 117 w 579"/>
                <a:gd name="T7" fmla="*/ 1100 h 1170"/>
                <a:gd name="T8" fmla="*/ 329 w 579"/>
                <a:gd name="T9" fmla="*/ 1160 h 1170"/>
                <a:gd name="T10" fmla="*/ 575 w 579"/>
                <a:gd name="T11" fmla="*/ 873 h 1170"/>
                <a:gd name="T12" fmla="*/ 549 w 579"/>
                <a:gd name="T13" fmla="*/ 0 h 1170"/>
                <a:gd name="T14" fmla="*/ 472 w 579"/>
                <a:gd name="T15" fmla="*/ 66 h 1170"/>
                <a:gd name="T16" fmla="*/ 455 w 579"/>
                <a:gd name="T17" fmla="*/ 77 h 1170"/>
                <a:gd name="T18" fmla="*/ 346 w 579"/>
                <a:gd name="T19" fmla="*/ 110 h 1170"/>
                <a:gd name="T20" fmla="*/ 230 w 579"/>
                <a:gd name="T21" fmla="*/ 73 h 1170"/>
                <a:gd name="T22" fmla="*/ 202 w 579"/>
                <a:gd name="T23" fmla="*/ 53 h 1170"/>
                <a:gd name="T24" fmla="*/ 116 w 579"/>
                <a:gd name="T25" fmla="*/ 763 h 1170"/>
                <a:gd name="T26" fmla="*/ 44 w 579"/>
                <a:gd name="T27" fmla="*/ 754 h 1170"/>
                <a:gd name="T28" fmla="*/ 122 w 579"/>
                <a:gd name="T29" fmla="*/ 109 h 1170"/>
                <a:gd name="T30" fmla="*/ 22 w 579"/>
                <a:gd name="T31" fmla="*/ 242 h 1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79" h="1170">
                  <a:moveTo>
                    <a:pt x="22" y="242"/>
                  </a:moveTo>
                  <a:cubicBezTo>
                    <a:pt x="0" y="758"/>
                    <a:pt x="0" y="758"/>
                    <a:pt x="0" y="758"/>
                  </a:cubicBezTo>
                  <a:cubicBezTo>
                    <a:pt x="13" y="905"/>
                    <a:pt x="13" y="905"/>
                    <a:pt x="13" y="905"/>
                  </a:cubicBezTo>
                  <a:cubicBezTo>
                    <a:pt x="20" y="983"/>
                    <a:pt x="57" y="1052"/>
                    <a:pt x="117" y="1100"/>
                  </a:cubicBezTo>
                  <a:cubicBezTo>
                    <a:pt x="177" y="1149"/>
                    <a:pt x="253" y="1170"/>
                    <a:pt x="329" y="1160"/>
                  </a:cubicBezTo>
                  <a:cubicBezTo>
                    <a:pt x="474" y="1142"/>
                    <a:pt x="579" y="1018"/>
                    <a:pt x="575" y="873"/>
                  </a:cubicBezTo>
                  <a:cubicBezTo>
                    <a:pt x="549" y="0"/>
                    <a:pt x="549" y="0"/>
                    <a:pt x="549" y="0"/>
                  </a:cubicBezTo>
                  <a:cubicBezTo>
                    <a:pt x="527" y="25"/>
                    <a:pt x="501" y="48"/>
                    <a:pt x="472" y="66"/>
                  </a:cubicBezTo>
                  <a:cubicBezTo>
                    <a:pt x="455" y="77"/>
                    <a:pt x="455" y="77"/>
                    <a:pt x="455" y="77"/>
                  </a:cubicBezTo>
                  <a:cubicBezTo>
                    <a:pt x="422" y="99"/>
                    <a:pt x="384" y="110"/>
                    <a:pt x="346" y="110"/>
                  </a:cubicBezTo>
                  <a:cubicBezTo>
                    <a:pt x="305" y="110"/>
                    <a:pt x="265" y="97"/>
                    <a:pt x="230" y="73"/>
                  </a:cubicBezTo>
                  <a:cubicBezTo>
                    <a:pt x="202" y="53"/>
                    <a:pt x="202" y="53"/>
                    <a:pt x="202" y="53"/>
                  </a:cubicBezTo>
                  <a:cubicBezTo>
                    <a:pt x="116" y="763"/>
                    <a:pt x="116" y="763"/>
                    <a:pt x="116" y="763"/>
                  </a:cubicBezTo>
                  <a:cubicBezTo>
                    <a:pt x="44" y="754"/>
                    <a:pt x="44" y="754"/>
                    <a:pt x="44" y="754"/>
                  </a:cubicBezTo>
                  <a:cubicBezTo>
                    <a:pt x="122" y="109"/>
                    <a:pt x="122" y="109"/>
                    <a:pt x="122" y="109"/>
                  </a:cubicBezTo>
                  <a:lnTo>
                    <a:pt x="22" y="242"/>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9"/>
            <p:cNvSpPr/>
            <p:nvPr userDrawn="1"/>
          </p:nvSpPr>
          <p:spPr bwMode="auto">
            <a:xfrm>
              <a:off x="3406" y="200"/>
              <a:ext cx="853" cy="719"/>
            </a:xfrm>
            <a:custGeom>
              <a:avLst/>
              <a:gdLst>
                <a:gd name="T0" fmla="*/ 303 w 1569"/>
                <a:gd name="T1" fmla="*/ 435 h 1323"/>
                <a:gd name="T2" fmla="*/ 309 w 1569"/>
                <a:gd name="T3" fmla="*/ 440 h 1323"/>
                <a:gd name="T4" fmla="*/ 343 w 1569"/>
                <a:gd name="T5" fmla="*/ 489 h 1323"/>
                <a:gd name="T6" fmla="*/ 293 w 1569"/>
                <a:gd name="T7" fmla="*/ 686 h 1323"/>
                <a:gd name="T8" fmla="*/ 205 w 1569"/>
                <a:gd name="T9" fmla="*/ 735 h 1323"/>
                <a:gd name="T10" fmla="*/ 54 w 1569"/>
                <a:gd name="T11" fmla="*/ 992 h 1323"/>
                <a:gd name="T12" fmla="*/ 0 w 1569"/>
                <a:gd name="T13" fmla="*/ 1036 h 1323"/>
                <a:gd name="T14" fmla="*/ 0 w 1569"/>
                <a:gd name="T15" fmla="*/ 1187 h 1323"/>
                <a:gd name="T16" fmla="*/ 218 w 1569"/>
                <a:gd name="T17" fmla="*/ 1323 h 1323"/>
                <a:gd name="T18" fmla="*/ 686 w 1569"/>
                <a:gd name="T19" fmla="*/ 699 h 1323"/>
                <a:gd name="T20" fmla="*/ 912 w 1569"/>
                <a:gd name="T21" fmla="*/ 399 h 1323"/>
                <a:gd name="T22" fmla="*/ 1107 w 1569"/>
                <a:gd name="T23" fmla="*/ 283 h 1323"/>
                <a:gd name="T24" fmla="*/ 1327 w 1569"/>
                <a:gd name="T25" fmla="*/ 340 h 1323"/>
                <a:gd name="T26" fmla="*/ 1569 w 1569"/>
                <a:gd name="T27" fmla="*/ 521 h 1323"/>
                <a:gd name="T28" fmla="*/ 1569 w 1569"/>
                <a:gd name="T29" fmla="*/ 0 h 1323"/>
                <a:gd name="T30" fmla="*/ 289 w 1569"/>
                <a:gd name="T31" fmla="*/ 0 h 1323"/>
                <a:gd name="T32" fmla="*/ 333 w 1569"/>
                <a:gd name="T33" fmla="*/ 235 h 1323"/>
                <a:gd name="T34" fmla="*/ 303 w 1569"/>
                <a:gd name="T35" fmla="*/ 435 h 1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69" h="1323">
                  <a:moveTo>
                    <a:pt x="303" y="435"/>
                  </a:moveTo>
                  <a:cubicBezTo>
                    <a:pt x="305" y="437"/>
                    <a:pt x="307" y="438"/>
                    <a:pt x="309" y="440"/>
                  </a:cubicBezTo>
                  <a:cubicBezTo>
                    <a:pt x="324" y="456"/>
                    <a:pt x="335" y="472"/>
                    <a:pt x="343" y="489"/>
                  </a:cubicBezTo>
                  <a:cubicBezTo>
                    <a:pt x="372" y="552"/>
                    <a:pt x="350" y="635"/>
                    <a:pt x="293" y="686"/>
                  </a:cubicBezTo>
                  <a:cubicBezTo>
                    <a:pt x="269" y="708"/>
                    <a:pt x="239" y="724"/>
                    <a:pt x="205" y="735"/>
                  </a:cubicBezTo>
                  <a:cubicBezTo>
                    <a:pt x="173" y="839"/>
                    <a:pt x="122" y="925"/>
                    <a:pt x="54" y="992"/>
                  </a:cubicBezTo>
                  <a:cubicBezTo>
                    <a:pt x="37" y="1008"/>
                    <a:pt x="19" y="1023"/>
                    <a:pt x="0" y="1036"/>
                  </a:cubicBezTo>
                  <a:cubicBezTo>
                    <a:pt x="0" y="1187"/>
                    <a:pt x="0" y="1187"/>
                    <a:pt x="0" y="1187"/>
                  </a:cubicBezTo>
                  <a:cubicBezTo>
                    <a:pt x="218" y="1323"/>
                    <a:pt x="218" y="1323"/>
                    <a:pt x="218" y="1323"/>
                  </a:cubicBezTo>
                  <a:cubicBezTo>
                    <a:pt x="686" y="699"/>
                    <a:pt x="686" y="699"/>
                    <a:pt x="686" y="699"/>
                  </a:cubicBezTo>
                  <a:cubicBezTo>
                    <a:pt x="912" y="399"/>
                    <a:pt x="912" y="399"/>
                    <a:pt x="912" y="399"/>
                  </a:cubicBezTo>
                  <a:cubicBezTo>
                    <a:pt x="959" y="335"/>
                    <a:pt x="1029" y="294"/>
                    <a:pt x="1107" y="283"/>
                  </a:cubicBezTo>
                  <a:cubicBezTo>
                    <a:pt x="1186" y="272"/>
                    <a:pt x="1264" y="292"/>
                    <a:pt x="1327" y="340"/>
                  </a:cubicBezTo>
                  <a:cubicBezTo>
                    <a:pt x="1569" y="521"/>
                    <a:pt x="1569" y="521"/>
                    <a:pt x="1569" y="521"/>
                  </a:cubicBezTo>
                  <a:cubicBezTo>
                    <a:pt x="1569" y="0"/>
                    <a:pt x="1569" y="0"/>
                    <a:pt x="1569" y="0"/>
                  </a:cubicBezTo>
                  <a:cubicBezTo>
                    <a:pt x="289" y="0"/>
                    <a:pt x="289" y="0"/>
                    <a:pt x="289" y="0"/>
                  </a:cubicBezTo>
                  <a:cubicBezTo>
                    <a:pt x="320" y="69"/>
                    <a:pt x="335" y="148"/>
                    <a:pt x="333" y="235"/>
                  </a:cubicBezTo>
                  <a:cubicBezTo>
                    <a:pt x="332" y="318"/>
                    <a:pt x="315" y="391"/>
                    <a:pt x="303" y="435"/>
                  </a:cubicBezTo>
                  <a:close/>
                </a:path>
              </a:pathLst>
            </a:custGeom>
            <a:solidFill>
              <a:srgbClr val="FFD6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10"/>
            <p:cNvSpPr/>
            <p:nvPr userDrawn="1"/>
          </p:nvSpPr>
          <p:spPr bwMode="auto">
            <a:xfrm>
              <a:off x="3843" y="1088"/>
              <a:ext cx="229" cy="254"/>
            </a:xfrm>
            <a:custGeom>
              <a:avLst/>
              <a:gdLst>
                <a:gd name="T0" fmla="*/ 398 w 421"/>
                <a:gd name="T1" fmla="*/ 105 h 467"/>
                <a:gd name="T2" fmla="*/ 299 w 421"/>
                <a:gd name="T3" fmla="*/ 3 h 467"/>
                <a:gd name="T4" fmla="*/ 272 w 421"/>
                <a:gd name="T5" fmla="*/ 0 h 467"/>
                <a:gd name="T6" fmla="*/ 171 w 421"/>
                <a:gd name="T7" fmla="*/ 48 h 467"/>
                <a:gd name="T8" fmla="*/ 32 w 421"/>
                <a:gd name="T9" fmla="*/ 222 h 467"/>
                <a:gd name="T10" fmla="*/ 5 w 421"/>
                <a:gd name="T11" fmla="*/ 321 h 467"/>
                <a:gd name="T12" fmla="*/ 58 w 421"/>
                <a:gd name="T13" fmla="*/ 408 h 467"/>
                <a:gd name="T14" fmla="*/ 98 w 421"/>
                <a:gd name="T15" fmla="*/ 435 h 467"/>
                <a:gd name="T16" fmla="*/ 242 w 421"/>
                <a:gd name="T17" fmla="*/ 438 h 467"/>
                <a:gd name="T18" fmla="*/ 242 w 421"/>
                <a:gd name="T19" fmla="*/ 438 h 467"/>
                <a:gd name="T20" fmla="*/ 259 w 421"/>
                <a:gd name="T21" fmla="*/ 427 h 467"/>
                <a:gd name="T22" fmla="*/ 398 w 421"/>
                <a:gd name="T23" fmla="*/ 105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1" h="467">
                  <a:moveTo>
                    <a:pt x="398" y="105"/>
                  </a:moveTo>
                  <a:cubicBezTo>
                    <a:pt x="388" y="54"/>
                    <a:pt x="350" y="14"/>
                    <a:pt x="299" y="3"/>
                  </a:cubicBezTo>
                  <a:cubicBezTo>
                    <a:pt x="290" y="1"/>
                    <a:pt x="281" y="0"/>
                    <a:pt x="272" y="0"/>
                  </a:cubicBezTo>
                  <a:cubicBezTo>
                    <a:pt x="233" y="0"/>
                    <a:pt x="195" y="17"/>
                    <a:pt x="171" y="48"/>
                  </a:cubicBezTo>
                  <a:cubicBezTo>
                    <a:pt x="32" y="222"/>
                    <a:pt x="32" y="222"/>
                    <a:pt x="32" y="222"/>
                  </a:cubicBezTo>
                  <a:cubicBezTo>
                    <a:pt x="10" y="250"/>
                    <a:pt x="0" y="285"/>
                    <a:pt x="5" y="321"/>
                  </a:cubicBezTo>
                  <a:cubicBezTo>
                    <a:pt x="10" y="356"/>
                    <a:pt x="29" y="387"/>
                    <a:pt x="58" y="408"/>
                  </a:cubicBezTo>
                  <a:cubicBezTo>
                    <a:pt x="98" y="435"/>
                    <a:pt x="98" y="435"/>
                    <a:pt x="98" y="435"/>
                  </a:cubicBezTo>
                  <a:cubicBezTo>
                    <a:pt x="141" y="466"/>
                    <a:pt x="197" y="467"/>
                    <a:pt x="242" y="438"/>
                  </a:cubicBezTo>
                  <a:cubicBezTo>
                    <a:pt x="242" y="438"/>
                    <a:pt x="242" y="438"/>
                    <a:pt x="242" y="438"/>
                  </a:cubicBezTo>
                  <a:cubicBezTo>
                    <a:pt x="259" y="427"/>
                    <a:pt x="259" y="427"/>
                    <a:pt x="259" y="427"/>
                  </a:cubicBezTo>
                  <a:cubicBezTo>
                    <a:pt x="367" y="358"/>
                    <a:pt x="421" y="231"/>
                    <a:pt x="398" y="105"/>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11"/>
            <p:cNvSpPr/>
            <p:nvPr userDrawn="1"/>
          </p:nvSpPr>
          <p:spPr bwMode="auto">
            <a:xfrm>
              <a:off x="3493" y="1835"/>
              <a:ext cx="214" cy="275"/>
            </a:xfrm>
            <a:custGeom>
              <a:avLst/>
              <a:gdLst>
                <a:gd name="T0" fmla="*/ 8 w 394"/>
                <a:gd name="T1" fmla="*/ 0 h 505"/>
                <a:gd name="T2" fmla="*/ 8 w 394"/>
                <a:gd name="T3" fmla="*/ 356 h 505"/>
                <a:gd name="T4" fmla="*/ 7 w 394"/>
                <a:gd name="T5" fmla="*/ 362 h 505"/>
                <a:gd name="T6" fmla="*/ 29 w 394"/>
                <a:gd name="T7" fmla="*/ 457 h 505"/>
                <a:gd name="T8" fmla="*/ 153 w 394"/>
                <a:gd name="T9" fmla="*/ 503 h 505"/>
                <a:gd name="T10" fmla="*/ 155 w 394"/>
                <a:gd name="T11" fmla="*/ 503 h 505"/>
                <a:gd name="T12" fmla="*/ 394 w 394"/>
                <a:gd name="T13" fmla="*/ 503 h 505"/>
                <a:gd name="T14" fmla="*/ 379 w 394"/>
                <a:gd name="T15" fmla="*/ 247 h 505"/>
                <a:gd name="T16" fmla="*/ 379 w 394"/>
                <a:gd name="T17" fmla="*/ 243 h 505"/>
                <a:gd name="T18" fmla="*/ 389 w 394"/>
                <a:gd name="T19" fmla="*/ 0 h 505"/>
                <a:gd name="T20" fmla="*/ 8 w 394"/>
                <a:gd name="T21" fmla="*/ 0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505">
                  <a:moveTo>
                    <a:pt x="8" y="0"/>
                  </a:moveTo>
                  <a:cubicBezTo>
                    <a:pt x="8" y="356"/>
                    <a:pt x="8" y="356"/>
                    <a:pt x="8" y="356"/>
                  </a:cubicBezTo>
                  <a:cubicBezTo>
                    <a:pt x="8" y="358"/>
                    <a:pt x="7" y="360"/>
                    <a:pt x="7" y="362"/>
                  </a:cubicBezTo>
                  <a:cubicBezTo>
                    <a:pt x="0" y="400"/>
                    <a:pt x="7" y="432"/>
                    <a:pt x="29" y="457"/>
                  </a:cubicBezTo>
                  <a:cubicBezTo>
                    <a:pt x="56" y="488"/>
                    <a:pt x="103" y="505"/>
                    <a:pt x="153" y="503"/>
                  </a:cubicBezTo>
                  <a:cubicBezTo>
                    <a:pt x="154" y="503"/>
                    <a:pt x="154" y="503"/>
                    <a:pt x="155" y="503"/>
                  </a:cubicBezTo>
                  <a:cubicBezTo>
                    <a:pt x="394" y="503"/>
                    <a:pt x="394" y="503"/>
                    <a:pt x="394" y="503"/>
                  </a:cubicBezTo>
                  <a:cubicBezTo>
                    <a:pt x="379" y="247"/>
                    <a:pt x="379" y="247"/>
                    <a:pt x="379" y="247"/>
                  </a:cubicBezTo>
                  <a:cubicBezTo>
                    <a:pt x="379" y="245"/>
                    <a:pt x="379" y="244"/>
                    <a:pt x="379" y="243"/>
                  </a:cubicBezTo>
                  <a:cubicBezTo>
                    <a:pt x="389" y="0"/>
                    <a:pt x="389" y="0"/>
                    <a:pt x="389" y="0"/>
                  </a:cubicBezTo>
                  <a:lnTo>
                    <a:pt x="8" y="0"/>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12"/>
            <p:cNvSpPr/>
            <p:nvPr userDrawn="1"/>
          </p:nvSpPr>
          <p:spPr bwMode="auto">
            <a:xfrm>
              <a:off x="2193" y="2796"/>
              <a:ext cx="556" cy="404"/>
            </a:xfrm>
            <a:custGeom>
              <a:avLst/>
              <a:gdLst>
                <a:gd name="T0" fmla="*/ 759 w 1022"/>
                <a:gd name="T1" fmla="*/ 344 h 744"/>
                <a:gd name="T2" fmla="*/ 0 w 1022"/>
                <a:gd name="T3" fmla="*/ 744 h 744"/>
                <a:gd name="T4" fmla="*/ 1002 w 1022"/>
                <a:gd name="T5" fmla="*/ 744 h 744"/>
                <a:gd name="T6" fmla="*/ 1022 w 1022"/>
                <a:gd name="T7" fmla="*/ 0 h 744"/>
                <a:gd name="T8" fmla="*/ 771 w 1022"/>
                <a:gd name="T9" fmla="*/ 334 h 744"/>
                <a:gd name="T10" fmla="*/ 759 w 1022"/>
                <a:gd name="T11" fmla="*/ 344 h 744"/>
              </a:gdLst>
              <a:ahLst/>
              <a:cxnLst>
                <a:cxn ang="0">
                  <a:pos x="T0" y="T1"/>
                </a:cxn>
                <a:cxn ang="0">
                  <a:pos x="T2" y="T3"/>
                </a:cxn>
                <a:cxn ang="0">
                  <a:pos x="T4" y="T5"/>
                </a:cxn>
                <a:cxn ang="0">
                  <a:pos x="T6" y="T7"/>
                </a:cxn>
                <a:cxn ang="0">
                  <a:pos x="T8" y="T9"/>
                </a:cxn>
                <a:cxn ang="0">
                  <a:pos x="T10" y="T11"/>
                </a:cxn>
              </a:cxnLst>
              <a:rect l="0" t="0" r="r" b="b"/>
              <a:pathLst>
                <a:path w="1022" h="744">
                  <a:moveTo>
                    <a:pt x="759" y="344"/>
                  </a:moveTo>
                  <a:cubicBezTo>
                    <a:pt x="0" y="744"/>
                    <a:pt x="0" y="744"/>
                    <a:pt x="0" y="744"/>
                  </a:cubicBezTo>
                  <a:cubicBezTo>
                    <a:pt x="1002" y="744"/>
                    <a:pt x="1002" y="744"/>
                    <a:pt x="1002" y="744"/>
                  </a:cubicBezTo>
                  <a:cubicBezTo>
                    <a:pt x="1022" y="0"/>
                    <a:pt x="1022" y="0"/>
                    <a:pt x="1022" y="0"/>
                  </a:cubicBezTo>
                  <a:cubicBezTo>
                    <a:pt x="771" y="334"/>
                    <a:pt x="771" y="334"/>
                    <a:pt x="771" y="334"/>
                  </a:cubicBezTo>
                  <a:cubicBezTo>
                    <a:pt x="768" y="338"/>
                    <a:pt x="764" y="342"/>
                    <a:pt x="759" y="344"/>
                  </a:cubicBezTo>
                  <a:close/>
                </a:path>
              </a:pathLst>
            </a:custGeom>
            <a:solidFill>
              <a:srgbClr val="FFD6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13"/>
            <p:cNvSpPr/>
            <p:nvPr userDrawn="1"/>
          </p:nvSpPr>
          <p:spPr bwMode="auto">
            <a:xfrm>
              <a:off x="2141" y="3075"/>
              <a:ext cx="98" cy="108"/>
            </a:xfrm>
            <a:custGeom>
              <a:avLst/>
              <a:gdLst>
                <a:gd name="T0" fmla="*/ 22 w 98"/>
                <a:gd name="T1" fmla="*/ 0 h 108"/>
                <a:gd name="T2" fmla="*/ 0 w 98"/>
                <a:gd name="T3" fmla="*/ 108 h 108"/>
                <a:gd name="T4" fmla="*/ 98 w 98"/>
                <a:gd name="T5" fmla="*/ 57 h 108"/>
                <a:gd name="T6" fmla="*/ 22 w 98"/>
                <a:gd name="T7" fmla="*/ 0 h 108"/>
              </a:gdLst>
              <a:ahLst/>
              <a:cxnLst>
                <a:cxn ang="0">
                  <a:pos x="T0" y="T1"/>
                </a:cxn>
                <a:cxn ang="0">
                  <a:pos x="T2" y="T3"/>
                </a:cxn>
                <a:cxn ang="0">
                  <a:pos x="T4" y="T5"/>
                </a:cxn>
                <a:cxn ang="0">
                  <a:pos x="T6" y="T7"/>
                </a:cxn>
              </a:cxnLst>
              <a:rect l="0" t="0" r="r" b="b"/>
              <a:pathLst>
                <a:path w="98" h="108">
                  <a:moveTo>
                    <a:pt x="22" y="0"/>
                  </a:moveTo>
                  <a:lnTo>
                    <a:pt x="0" y="108"/>
                  </a:lnTo>
                  <a:lnTo>
                    <a:pt x="98" y="57"/>
                  </a:lnTo>
                  <a:lnTo>
                    <a:pt x="22" y="0"/>
                  </a:ln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14"/>
            <p:cNvSpPr/>
            <p:nvPr userDrawn="1"/>
          </p:nvSpPr>
          <p:spPr bwMode="auto">
            <a:xfrm>
              <a:off x="3155" y="2535"/>
              <a:ext cx="172" cy="665"/>
            </a:xfrm>
            <a:custGeom>
              <a:avLst/>
              <a:gdLst>
                <a:gd name="T0" fmla="*/ 0 w 172"/>
                <a:gd name="T1" fmla="*/ 665 h 665"/>
                <a:gd name="T2" fmla="*/ 172 w 172"/>
                <a:gd name="T3" fmla="*/ 665 h 665"/>
                <a:gd name="T4" fmla="*/ 88 w 172"/>
                <a:gd name="T5" fmla="*/ 0 h 665"/>
                <a:gd name="T6" fmla="*/ 0 w 172"/>
                <a:gd name="T7" fmla="*/ 665 h 665"/>
              </a:gdLst>
              <a:ahLst/>
              <a:cxnLst>
                <a:cxn ang="0">
                  <a:pos x="T0" y="T1"/>
                </a:cxn>
                <a:cxn ang="0">
                  <a:pos x="T2" y="T3"/>
                </a:cxn>
                <a:cxn ang="0">
                  <a:pos x="T4" y="T5"/>
                </a:cxn>
                <a:cxn ang="0">
                  <a:pos x="T6" y="T7"/>
                </a:cxn>
              </a:cxnLst>
              <a:rect l="0" t="0" r="r" b="b"/>
              <a:pathLst>
                <a:path w="172" h="665">
                  <a:moveTo>
                    <a:pt x="0" y="665"/>
                  </a:moveTo>
                  <a:lnTo>
                    <a:pt x="172" y="665"/>
                  </a:lnTo>
                  <a:lnTo>
                    <a:pt x="88" y="0"/>
                  </a:lnTo>
                  <a:lnTo>
                    <a:pt x="0" y="665"/>
                  </a:lnTo>
                  <a:close/>
                </a:path>
              </a:pathLst>
            </a:custGeom>
            <a:solidFill>
              <a:srgbClr val="FFD6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15"/>
            <p:cNvSpPr/>
            <p:nvPr userDrawn="1"/>
          </p:nvSpPr>
          <p:spPr bwMode="auto">
            <a:xfrm>
              <a:off x="2398" y="2126"/>
              <a:ext cx="591" cy="679"/>
            </a:xfrm>
            <a:custGeom>
              <a:avLst/>
              <a:gdLst>
                <a:gd name="T0" fmla="*/ 0 w 591"/>
                <a:gd name="T1" fmla="*/ 577 h 679"/>
                <a:gd name="T2" fmla="*/ 27 w 591"/>
                <a:gd name="T3" fmla="*/ 679 h 679"/>
                <a:gd name="T4" fmla="*/ 133 w 591"/>
                <a:gd name="T5" fmla="*/ 677 h 679"/>
                <a:gd name="T6" fmla="*/ 591 w 591"/>
                <a:gd name="T7" fmla="*/ 66 h 679"/>
                <a:gd name="T8" fmla="*/ 432 w 591"/>
                <a:gd name="T9" fmla="*/ 0 h 679"/>
                <a:gd name="T10" fmla="*/ 0 w 591"/>
                <a:gd name="T11" fmla="*/ 577 h 679"/>
              </a:gdLst>
              <a:ahLst/>
              <a:cxnLst>
                <a:cxn ang="0">
                  <a:pos x="T0" y="T1"/>
                </a:cxn>
                <a:cxn ang="0">
                  <a:pos x="T2" y="T3"/>
                </a:cxn>
                <a:cxn ang="0">
                  <a:pos x="T4" y="T5"/>
                </a:cxn>
                <a:cxn ang="0">
                  <a:pos x="T6" y="T7"/>
                </a:cxn>
                <a:cxn ang="0">
                  <a:pos x="T8" y="T9"/>
                </a:cxn>
                <a:cxn ang="0">
                  <a:pos x="T10" y="T11"/>
                </a:cxn>
              </a:cxnLst>
              <a:rect l="0" t="0" r="r" b="b"/>
              <a:pathLst>
                <a:path w="591" h="679">
                  <a:moveTo>
                    <a:pt x="0" y="577"/>
                  </a:moveTo>
                  <a:lnTo>
                    <a:pt x="27" y="679"/>
                  </a:lnTo>
                  <a:lnTo>
                    <a:pt x="133" y="677"/>
                  </a:lnTo>
                  <a:lnTo>
                    <a:pt x="591" y="66"/>
                  </a:lnTo>
                  <a:lnTo>
                    <a:pt x="432" y="0"/>
                  </a:lnTo>
                  <a:lnTo>
                    <a:pt x="0" y="577"/>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16"/>
            <p:cNvSpPr/>
            <p:nvPr userDrawn="1"/>
          </p:nvSpPr>
          <p:spPr bwMode="auto">
            <a:xfrm>
              <a:off x="2260" y="2075"/>
              <a:ext cx="533" cy="603"/>
            </a:xfrm>
            <a:custGeom>
              <a:avLst/>
              <a:gdLst>
                <a:gd name="T0" fmla="*/ 533 w 533"/>
                <a:gd name="T1" fmla="*/ 36 h 603"/>
                <a:gd name="T2" fmla="*/ 446 w 533"/>
                <a:gd name="T3" fmla="*/ 0 h 603"/>
                <a:gd name="T4" fmla="*/ 0 w 533"/>
                <a:gd name="T5" fmla="*/ 593 h 603"/>
                <a:gd name="T6" fmla="*/ 107 w 533"/>
                <a:gd name="T7" fmla="*/ 603 h 603"/>
                <a:gd name="T8" fmla="*/ 533 w 533"/>
                <a:gd name="T9" fmla="*/ 36 h 603"/>
              </a:gdLst>
              <a:ahLst/>
              <a:cxnLst>
                <a:cxn ang="0">
                  <a:pos x="T0" y="T1"/>
                </a:cxn>
                <a:cxn ang="0">
                  <a:pos x="T2" y="T3"/>
                </a:cxn>
                <a:cxn ang="0">
                  <a:pos x="T4" y="T5"/>
                </a:cxn>
                <a:cxn ang="0">
                  <a:pos x="T6" y="T7"/>
                </a:cxn>
                <a:cxn ang="0">
                  <a:pos x="T8" y="T9"/>
                </a:cxn>
              </a:cxnLst>
              <a:rect l="0" t="0" r="r" b="b"/>
              <a:pathLst>
                <a:path w="533" h="603">
                  <a:moveTo>
                    <a:pt x="533" y="36"/>
                  </a:moveTo>
                  <a:lnTo>
                    <a:pt x="446" y="0"/>
                  </a:lnTo>
                  <a:lnTo>
                    <a:pt x="0" y="593"/>
                  </a:lnTo>
                  <a:lnTo>
                    <a:pt x="107" y="603"/>
                  </a:lnTo>
                  <a:lnTo>
                    <a:pt x="533" y="36"/>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17"/>
            <p:cNvSpPr/>
            <p:nvPr userDrawn="1"/>
          </p:nvSpPr>
          <p:spPr bwMode="auto">
            <a:xfrm>
              <a:off x="2172" y="2706"/>
              <a:ext cx="401" cy="406"/>
            </a:xfrm>
            <a:custGeom>
              <a:avLst/>
              <a:gdLst>
                <a:gd name="T0" fmla="*/ 737 w 737"/>
                <a:gd name="T1" fmla="*/ 460 h 746"/>
                <a:gd name="T2" fmla="*/ 654 w 737"/>
                <a:gd name="T3" fmla="*/ 251 h 746"/>
                <a:gd name="T4" fmla="*/ 439 w 737"/>
                <a:gd name="T5" fmla="*/ 255 h 746"/>
                <a:gd name="T6" fmla="*/ 403 w 737"/>
                <a:gd name="T7" fmla="*/ 228 h 746"/>
                <a:gd name="T8" fmla="*/ 347 w 737"/>
                <a:gd name="T9" fmla="*/ 20 h 746"/>
                <a:gd name="T10" fmla="*/ 123 w 737"/>
                <a:gd name="T11" fmla="*/ 0 h 746"/>
                <a:gd name="T12" fmla="*/ 0 w 737"/>
                <a:gd name="T13" fmla="*/ 601 h 746"/>
                <a:gd name="T14" fmla="*/ 194 w 737"/>
                <a:gd name="T15" fmla="*/ 746 h 746"/>
                <a:gd name="T16" fmla="*/ 737 w 737"/>
                <a:gd name="T17" fmla="*/ 460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7" h="746">
                  <a:moveTo>
                    <a:pt x="737" y="460"/>
                  </a:moveTo>
                  <a:cubicBezTo>
                    <a:pt x="654" y="251"/>
                    <a:pt x="654" y="251"/>
                    <a:pt x="654" y="251"/>
                  </a:cubicBezTo>
                  <a:cubicBezTo>
                    <a:pt x="439" y="255"/>
                    <a:pt x="439" y="255"/>
                    <a:pt x="439" y="255"/>
                  </a:cubicBezTo>
                  <a:cubicBezTo>
                    <a:pt x="422" y="256"/>
                    <a:pt x="407" y="244"/>
                    <a:pt x="403" y="228"/>
                  </a:cubicBezTo>
                  <a:cubicBezTo>
                    <a:pt x="347" y="20"/>
                    <a:pt x="347" y="20"/>
                    <a:pt x="347" y="20"/>
                  </a:cubicBezTo>
                  <a:cubicBezTo>
                    <a:pt x="123" y="0"/>
                    <a:pt x="123" y="0"/>
                    <a:pt x="123" y="0"/>
                  </a:cubicBezTo>
                  <a:cubicBezTo>
                    <a:pt x="0" y="601"/>
                    <a:pt x="0" y="601"/>
                    <a:pt x="0" y="601"/>
                  </a:cubicBezTo>
                  <a:cubicBezTo>
                    <a:pt x="194" y="746"/>
                    <a:pt x="194" y="746"/>
                    <a:pt x="194" y="746"/>
                  </a:cubicBezTo>
                  <a:lnTo>
                    <a:pt x="737" y="460"/>
                  </a:lnTo>
                  <a:close/>
                </a:path>
              </a:pathLst>
            </a:custGeom>
            <a:solidFill>
              <a:srgbClr val="FFB6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18"/>
            <p:cNvSpPr/>
            <p:nvPr userDrawn="1"/>
          </p:nvSpPr>
          <p:spPr bwMode="auto">
            <a:xfrm>
              <a:off x="2427" y="952"/>
              <a:ext cx="722" cy="1203"/>
            </a:xfrm>
            <a:custGeom>
              <a:avLst/>
              <a:gdLst>
                <a:gd name="T0" fmla="*/ 1249 w 1328"/>
                <a:gd name="T1" fmla="*/ 1881 h 2212"/>
                <a:gd name="T2" fmla="*/ 428 w 1328"/>
                <a:gd name="T3" fmla="*/ 1358 h 2212"/>
                <a:gd name="T4" fmla="*/ 467 w 1328"/>
                <a:gd name="T5" fmla="*/ 1297 h 2212"/>
                <a:gd name="T6" fmla="*/ 563 w 1328"/>
                <a:gd name="T7" fmla="*/ 1358 h 2212"/>
                <a:gd name="T8" fmla="*/ 525 w 1328"/>
                <a:gd name="T9" fmla="*/ 460 h 2212"/>
                <a:gd name="T10" fmla="*/ 597 w 1328"/>
                <a:gd name="T11" fmla="*/ 457 h 2212"/>
                <a:gd name="T12" fmla="*/ 638 w 1328"/>
                <a:gd name="T13" fmla="*/ 1406 h 2212"/>
                <a:gd name="T14" fmla="*/ 826 w 1328"/>
                <a:gd name="T15" fmla="*/ 1526 h 2212"/>
                <a:gd name="T16" fmla="*/ 1328 w 1328"/>
                <a:gd name="T17" fmla="*/ 858 h 2212"/>
                <a:gd name="T18" fmla="*/ 924 w 1328"/>
                <a:gd name="T19" fmla="*/ 242 h 2212"/>
                <a:gd name="T20" fmla="*/ 934 w 1328"/>
                <a:gd name="T21" fmla="*/ 197 h 2212"/>
                <a:gd name="T22" fmla="*/ 1035 w 1328"/>
                <a:gd name="T23" fmla="*/ 121 h 2212"/>
                <a:gd name="T24" fmla="*/ 996 w 1328"/>
                <a:gd name="T25" fmla="*/ 0 h 2212"/>
                <a:gd name="T26" fmla="*/ 722 w 1328"/>
                <a:gd name="T27" fmla="*/ 64 h 2212"/>
                <a:gd name="T28" fmla="*/ 258 w 1328"/>
                <a:gd name="T29" fmla="*/ 530 h 2212"/>
                <a:gd name="T30" fmla="*/ 42 w 1328"/>
                <a:gd name="T31" fmla="*/ 1453 h 2212"/>
                <a:gd name="T32" fmla="*/ 261 w 1328"/>
                <a:gd name="T33" fmla="*/ 1882 h 2212"/>
                <a:gd name="T34" fmla="*/ 1056 w 1328"/>
                <a:gd name="T35" fmla="*/ 2212 h 2212"/>
                <a:gd name="T36" fmla="*/ 1249 w 1328"/>
                <a:gd name="T37" fmla="*/ 1881 h 2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28" h="2212">
                  <a:moveTo>
                    <a:pt x="1249" y="1881"/>
                  </a:moveTo>
                  <a:cubicBezTo>
                    <a:pt x="428" y="1358"/>
                    <a:pt x="428" y="1358"/>
                    <a:pt x="428" y="1358"/>
                  </a:cubicBezTo>
                  <a:cubicBezTo>
                    <a:pt x="467" y="1297"/>
                    <a:pt x="467" y="1297"/>
                    <a:pt x="467" y="1297"/>
                  </a:cubicBezTo>
                  <a:cubicBezTo>
                    <a:pt x="563" y="1358"/>
                    <a:pt x="563" y="1358"/>
                    <a:pt x="563" y="1358"/>
                  </a:cubicBezTo>
                  <a:cubicBezTo>
                    <a:pt x="525" y="460"/>
                    <a:pt x="525" y="460"/>
                    <a:pt x="525" y="460"/>
                  </a:cubicBezTo>
                  <a:cubicBezTo>
                    <a:pt x="597" y="457"/>
                    <a:pt x="597" y="457"/>
                    <a:pt x="597" y="457"/>
                  </a:cubicBezTo>
                  <a:cubicBezTo>
                    <a:pt x="638" y="1406"/>
                    <a:pt x="638" y="1406"/>
                    <a:pt x="638" y="1406"/>
                  </a:cubicBezTo>
                  <a:cubicBezTo>
                    <a:pt x="826" y="1526"/>
                    <a:pt x="826" y="1526"/>
                    <a:pt x="826" y="1526"/>
                  </a:cubicBezTo>
                  <a:cubicBezTo>
                    <a:pt x="1328" y="858"/>
                    <a:pt x="1328" y="858"/>
                    <a:pt x="1328" y="858"/>
                  </a:cubicBezTo>
                  <a:cubicBezTo>
                    <a:pt x="1068" y="527"/>
                    <a:pt x="925" y="245"/>
                    <a:pt x="924" y="242"/>
                  </a:cubicBezTo>
                  <a:cubicBezTo>
                    <a:pt x="916" y="227"/>
                    <a:pt x="920" y="208"/>
                    <a:pt x="934" y="197"/>
                  </a:cubicBezTo>
                  <a:cubicBezTo>
                    <a:pt x="1035" y="121"/>
                    <a:pt x="1035" y="121"/>
                    <a:pt x="1035" y="121"/>
                  </a:cubicBezTo>
                  <a:cubicBezTo>
                    <a:pt x="996" y="0"/>
                    <a:pt x="996" y="0"/>
                    <a:pt x="996" y="0"/>
                  </a:cubicBezTo>
                  <a:cubicBezTo>
                    <a:pt x="722" y="64"/>
                    <a:pt x="722" y="64"/>
                    <a:pt x="722" y="64"/>
                  </a:cubicBezTo>
                  <a:cubicBezTo>
                    <a:pt x="490" y="119"/>
                    <a:pt x="312" y="297"/>
                    <a:pt x="258" y="530"/>
                  </a:cubicBezTo>
                  <a:cubicBezTo>
                    <a:pt x="42" y="1453"/>
                    <a:pt x="42" y="1453"/>
                    <a:pt x="42" y="1453"/>
                  </a:cubicBezTo>
                  <a:cubicBezTo>
                    <a:pt x="0" y="1631"/>
                    <a:pt x="92" y="1811"/>
                    <a:pt x="261" y="1882"/>
                  </a:cubicBezTo>
                  <a:cubicBezTo>
                    <a:pt x="1056" y="2212"/>
                    <a:pt x="1056" y="2212"/>
                    <a:pt x="1056" y="2212"/>
                  </a:cubicBezTo>
                  <a:lnTo>
                    <a:pt x="1249" y="1881"/>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19"/>
            <p:cNvSpPr/>
            <p:nvPr userDrawn="1"/>
          </p:nvSpPr>
          <p:spPr bwMode="auto">
            <a:xfrm>
              <a:off x="3822" y="388"/>
              <a:ext cx="482" cy="457"/>
            </a:xfrm>
            <a:custGeom>
              <a:avLst/>
              <a:gdLst>
                <a:gd name="T0" fmla="*/ 789 w 885"/>
                <a:gd name="T1" fmla="*/ 255 h 841"/>
                <a:gd name="T2" fmla="*/ 518 w 885"/>
                <a:gd name="T3" fmla="*/ 52 h 841"/>
                <a:gd name="T4" fmla="*/ 352 w 885"/>
                <a:gd name="T5" fmla="*/ 9 h 841"/>
                <a:gd name="T6" fmla="*/ 204 w 885"/>
                <a:gd name="T7" fmla="*/ 96 h 841"/>
                <a:gd name="T8" fmla="*/ 0 w 885"/>
                <a:gd name="T9" fmla="*/ 367 h 841"/>
                <a:gd name="T10" fmla="*/ 630 w 885"/>
                <a:gd name="T11" fmla="*/ 841 h 841"/>
                <a:gd name="T12" fmla="*/ 834 w 885"/>
                <a:gd name="T13" fmla="*/ 569 h 841"/>
                <a:gd name="T14" fmla="*/ 877 w 885"/>
                <a:gd name="T15" fmla="*/ 403 h 841"/>
                <a:gd name="T16" fmla="*/ 789 w 885"/>
                <a:gd name="T17" fmla="*/ 255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5" h="841">
                  <a:moveTo>
                    <a:pt x="789" y="255"/>
                  </a:moveTo>
                  <a:cubicBezTo>
                    <a:pt x="518" y="52"/>
                    <a:pt x="518" y="52"/>
                    <a:pt x="518" y="52"/>
                  </a:cubicBezTo>
                  <a:cubicBezTo>
                    <a:pt x="470" y="16"/>
                    <a:pt x="411" y="0"/>
                    <a:pt x="352" y="9"/>
                  </a:cubicBezTo>
                  <a:cubicBezTo>
                    <a:pt x="292" y="17"/>
                    <a:pt x="240" y="48"/>
                    <a:pt x="204" y="96"/>
                  </a:cubicBezTo>
                  <a:cubicBezTo>
                    <a:pt x="0" y="367"/>
                    <a:pt x="0" y="367"/>
                    <a:pt x="0" y="367"/>
                  </a:cubicBezTo>
                  <a:cubicBezTo>
                    <a:pt x="630" y="841"/>
                    <a:pt x="630" y="841"/>
                    <a:pt x="630" y="841"/>
                  </a:cubicBezTo>
                  <a:cubicBezTo>
                    <a:pt x="834" y="569"/>
                    <a:pt x="834" y="569"/>
                    <a:pt x="834" y="569"/>
                  </a:cubicBezTo>
                  <a:cubicBezTo>
                    <a:pt x="870" y="521"/>
                    <a:pt x="885" y="462"/>
                    <a:pt x="877" y="403"/>
                  </a:cubicBezTo>
                  <a:cubicBezTo>
                    <a:pt x="868" y="344"/>
                    <a:pt x="837" y="291"/>
                    <a:pt x="789" y="255"/>
                  </a:cubicBezTo>
                  <a:close/>
                </a:path>
              </a:pathLst>
            </a:custGeom>
            <a:solidFill>
              <a:srgbClr val="FFB0C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20"/>
            <p:cNvSpPr/>
            <p:nvPr userDrawn="1"/>
          </p:nvSpPr>
          <p:spPr bwMode="auto">
            <a:xfrm>
              <a:off x="3723" y="785"/>
              <a:ext cx="536" cy="2415"/>
            </a:xfrm>
            <a:custGeom>
              <a:avLst/>
              <a:gdLst>
                <a:gd name="T0" fmla="*/ 599 w 985"/>
                <a:gd name="T1" fmla="*/ 514 h 4441"/>
                <a:gd name="T2" fmla="*/ 690 w 985"/>
                <a:gd name="T3" fmla="*/ 647 h 4441"/>
                <a:gd name="T4" fmla="*/ 666 w 985"/>
                <a:gd name="T5" fmla="*/ 870 h 4441"/>
                <a:gd name="T6" fmla="*/ 694 w 985"/>
                <a:gd name="T7" fmla="*/ 1849 h 4441"/>
                <a:gd name="T8" fmla="*/ 386 w 985"/>
                <a:gd name="T9" fmla="*/ 2210 h 4441"/>
                <a:gd name="T10" fmla="*/ 339 w 985"/>
                <a:gd name="T11" fmla="*/ 2213 h 4441"/>
                <a:gd name="T12" fmla="*/ 118 w 985"/>
                <a:gd name="T13" fmla="*/ 2135 h 4441"/>
                <a:gd name="T14" fmla="*/ 34 w 985"/>
                <a:gd name="T15" fmla="*/ 2037 h 4441"/>
                <a:gd name="T16" fmla="*/ 28 w 985"/>
                <a:gd name="T17" fmla="*/ 2175 h 4441"/>
                <a:gd name="T18" fmla="*/ 60 w 985"/>
                <a:gd name="T19" fmla="*/ 2707 h 4441"/>
                <a:gd name="T20" fmla="*/ 50 w 985"/>
                <a:gd name="T21" fmla="*/ 2734 h 4441"/>
                <a:gd name="T22" fmla="*/ 24 w 985"/>
                <a:gd name="T23" fmla="*/ 2746 h 4441"/>
                <a:gd name="T24" fmla="*/ 0 w 985"/>
                <a:gd name="T25" fmla="*/ 2746 h 4441"/>
                <a:gd name="T26" fmla="*/ 40 w 985"/>
                <a:gd name="T27" fmla="*/ 4441 h 4441"/>
                <a:gd name="T28" fmla="*/ 985 w 985"/>
                <a:gd name="T29" fmla="*/ 4441 h 4441"/>
                <a:gd name="T30" fmla="*/ 985 w 985"/>
                <a:gd name="T31" fmla="*/ 0 h 4441"/>
                <a:gd name="T32" fmla="*/ 849 w 985"/>
                <a:gd name="T33" fmla="*/ 182 h 4441"/>
                <a:gd name="T34" fmla="*/ 599 w 985"/>
                <a:gd name="T35" fmla="*/ 514 h 4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85" h="4441">
                  <a:moveTo>
                    <a:pt x="599" y="514"/>
                  </a:moveTo>
                  <a:cubicBezTo>
                    <a:pt x="646" y="543"/>
                    <a:pt x="680" y="591"/>
                    <a:pt x="690" y="647"/>
                  </a:cubicBezTo>
                  <a:cubicBezTo>
                    <a:pt x="704" y="724"/>
                    <a:pt x="695" y="802"/>
                    <a:pt x="666" y="870"/>
                  </a:cubicBezTo>
                  <a:cubicBezTo>
                    <a:pt x="694" y="1849"/>
                    <a:pt x="694" y="1849"/>
                    <a:pt x="694" y="1849"/>
                  </a:cubicBezTo>
                  <a:cubicBezTo>
                    <a:pt x="700" y="2031"/>
                    <a:pt x="567" y="2187"/>
                    <a:pt x="386" y="2210"/>
                  </a:cubicBezTo>
                  <a:cubicBezTo>
                    <a:pt x="370" y="2212"/>
                    <a:pt x="355" y="2213"/>
                    <a:pt x="339" y="2213"/>
                  </a:cubicBezTo>
                  <a:cubicBezTo>
                    <a:pt x="259" y="2213"/>
                    <a:pt x="182" y="2186"/>
                    <a:pt x="118" y="2135"/>
                  </a:cubicBezTo>
                  <a:cubicBezTo>
                    <a:pt x="84" y="2107"/>
                    <a:pt x="56" y="2074"/>
                    <a:pt x="34" y="2037"/>
                  </a:cubicBezTo>
                  <a:cubicBezTo>
                    <a:pt x="28" y="2175"/>
                    <a:pt x="28" y="2175"/>
                    <a:pt x="28" y="2175"/>
                  </a:cubicBezTo>
                  <a:cubicBezTo>
                    <a:pt x="60" y="2707"/>
                    <a:pt x="60" y="2707"/>
                    <a:pt x="60" y="2707"/>
                  </a:cubicBezTo>
                  <a:cubicBezTo>
                    <a:pt x="60" y="2717"/>
                    <a:pt x="57" y="2727"/>
                    <a:pt x="50" y="2734"/>
                  </a:cubicBezTo>
                  <a:cubicBezTo>
                    <a:pt x="43" y="2742"/>
                    <a:pt x="34" y="2746"/>
                    <a:pt x="24" y="2746"/>
                  </a:cubicBezTo>
                  <a:cubicBezTo>
                    <a:pt x="0" y="2746"/>
                    <a:pt x="0" y="2746"/>
                    <a:pt x="0" y="2746"/>
                  </a:cubicBezTo>
                  <a:cubicBezTo>
                    <a:pt x="40" y="4441"/>
                    <a:pt x="40" y="4441"/>
                    <a:pt x="40" y="4441"/>
                  </a:cubicBezTo>
                  <a:cubicBezTo>
                    <a:pt x="985" y="4441"/>
                    <a:pt x="985" y="4441"/>
                    <a:pt x="985" y="4441"/>
                  </a:cubicBezTo>
                  <a:cubicBezTo>
                    <a:pt x="985" y="0"/>
                    <a:pt x="985" y="0"/>
                    <a:pt x="985" y="0"/>
                  </a:cubicBezTo>
                  <a:cubicBezTo>
                    <a:pt x="849" y="182"/>
                    <a:pt x="849" y="182"/>
                    <a:pt x="849" y="182"/>
                  </a:cubicBezTo>
                  <a:lnTo>
                    <a:pt x="599" y="514"/>
                  </a:lnTo>
                  <a:close/>
                </a:path>
              </a:pathLst>
            </a:custGeom>
            <a:solidFill>
              <a:srgbClr val="FFD6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21"/>
            <p:cNvSpPr/>
            <p:nvPr userDrawn="1"/>
          </p:nvSpPr>
          <p:spPr bwMode="auto">
            <a:xfrm>
              <a:off x="3270" y="1852"/>
              <a:ext cx="445" cy="387"/>
            </a:xfrm>
            <a:custGeom>
              <a:avLst/>
              <a:gdLst>
                <a:gd name="T0" fmla="*/ 566 w 818"/>
                <a:gd name="T1" fmla="*/ 545 h 711"/>
                <a:gd name="T2" fmla="*/ 555 w 818"/>
                <a:gd name="T3" fmla="*/ 545 h 711"/>
                <a:gd name="T4" fmla="*/ 384 w 818"/>
                <a:gd name="T5" fmla="*/ 474 h 711"/>
                <a:gd name="T6" fmla="*/ 345 w 818"/>
                <a:gd name="T7" fmla="*/ 321 h 711"/>
                <a:gd name="T8" fmla="*/ 345 w 818"/>
                <a:gd name="T9" fmla="*/ 0 h 711"/>
                <a:gd name="T10" fmla="*/ 93 w 818"/>
                <a:gd name="T11" fmla="*/ 336 h 711"/>
                <a:gd name="T12" fmla="*/ 68 w 818"/>
                <a:gd name="T13" fmla="*/ 534 h 711"/>
                <a:gd name="T14" fmla="*/ 22 w 818"/>
                <a:gd name="T15" fmla="*/ 613 h 711"/>
                <a:gd name="T16" fmla="*/ 0 w 818"/>
                <a:gd name="T17" fmla="*/ 645 h 711"/>
                <a:gd name="T18" fmla="*/ 167 w 818"/>
                <a:gd name="T19" fmla="*/ 711 h 711"/>
                <a:gd name="T20" fmla="*/ 818 w 818"/>
                <a:gd name="T21" fmla="*/ 711 h 711"/>
                <a:gd name="T22" fmla="*/ 808 w 818"/>
                <a:gd name="T23" fmla="*/ 545 h 711"/>
                <a:gd name="T24" fmla="*/ 566 w 818"/>
                <a:gd name="T25" fmla="*/ 54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8" h="711">
                  <a:moveTo>
                    <a:pt x="566" y="545"/>
                  </a:moveTo>
                  <a:cubicBezTo>
                    <a:pt x="562" y="545"/>
                    <a:pt x="559" y="545"/>
                    <a:pt x="555" y="545"/>
                  </a:cubicBezTo>
                  <a:cubicBezTo>
                    <a:pt x="487" y="545"/>
                    <a:pt x="423" y="519"/>
                    <a:pt x="384" y="474"/>
                  </a:cubicBezTo>
                  <a:cubicBezTo>
                    <a:pt x="349" y="433"/>
                    <a:pt x="335" y="380"/>
                    <a:pt x="345" y="321"/>
                  </a:cubicBezTo>
                  <a:cubicBezTo>
                    <a:pt x="345" y="0"/>
                    <a:pt x="345" y="0"/>
                    <a:pt x="345" y="0"/>
                  </a:cubicBezTo>
                  <a:cubicBezTo>
                    <a:pt x="93" y="336"/>
                    <a:pt x="93" y="336"/>
                    <a:pt x="93" y="336"/>
                  </a:cubicBezTo>
                  <a:cubicBezTo>
                    <a:pt x="112" y="402"/>
                    <a:pt x="104" y="473"/>
                    <a:pt x="68" y="534"/>
                  </a:cubicBezTo>
                  <a:cubicBezTo>
                    <a:pt x="22" y="613"/>
                    <a:pt x="22" y="613"/>
                    <a:pt x="22" y="613"/>
                  </a:cubicBezTo>
                  <a:cubicBezTo>
                    <a:pt x="16" y="624"/>
                    <a:pt x="8" y="635"/>
                    <a:pt x="0" y="645"/>
                  </a:cubicBezTo>
                  <a:cubicBezTo>
                    <a:pt x="45" y="687"/>
                    <a:pt x="104" y="711"/>
                    <a:pt x="167" y="711"/>
                  </a:cubicBezTo>
                  <a:cubicBezTo>
                    <a:pt x="818" y="711"/>
                    <a:pt x="818" y="711"/>
                    <a:pt x="818" y="711"/>
                  </a:cubicBezTo>
                  <a:cubicBezTo>
                    <a:pt x="808" y="545"/>
                    <a:pt x="808" y="545"/>
                    <a:pt x="808" y="545"/>
                  </a:cubicBezTo>
                  <a:lnTo>
                    <a:pt x="566" y="545"/>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22"/>
            <p:cNvSpPr/>
            <p:nvPr userDrawn="1"/>
          </p:nvSpPr>
          <p:spPr bwMode="auto">
            <a:xfrm>
              <a:off x="3500" y="1505"/>
              <a:ext cx="219" cy="291"/>
            </a:xfrm>
            <a:custGeom>
              <a:avLst/>
              <a:gdLst>
                <a:gd name="T0" fmla="*/ 206 w 219"/>
                <a:gd name="T1" fmla="*/ 291 h 291"/>
                <a:gd name="T2" fmla="*/ 219 w 219"/>
                <a:gd name="T3" fmla="*/ 0 h 291"/>
                <a:gd name="T4" fmla="*/ 0 w 219"/>
                <a:gd name="T5" fmla="*/ 291 h 291"/>
                <a:gd name="T6" fmla="*/ 206 w 219"/>
                <a:gd name="T7" fmla="*/ 291 h 291"/>
              </a:gdLst>
              <a:ahLst/>
              <a:cxnLst>
                <a:cxn ang="0">
                  <a:pos x="T0" y="T1"/>
                </a:cxn>
                <a:cxn ang="0">
                  <a:pos x="T2" y="T3"/>
                </a:cxn>
                <a:cxn ang="0">
                  <a:pos x="T4" y="T5"/>
                </a:cxn>
                <a:cxn ang="0">
                  <a:pos x="T6" y="T7"/>
                </a:cxn>
              </a:cxnLst>
              <a:rect l="0" t="0" r="r" b="b"/>
              <a:pathLst>
                <a:path w="219" h="291">
                  <a:moveTo>
                    <a:pt x="206" y="291"/>
                  </a:moveTo>
                  <a:lnTo>
                    <a:pt x="219" y="0"/>
                  </a:lnTo>
                  <a:lnTo>
                    <a:pt x="0" y="291"/>
                  </a:lnTo>
                  <a:lnTo>
                    <a:pt x="206" y="291"/>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23"/>
            <p:cNvSpPr/>
            <p:nvPr userDrawn="1"/>
          </p:nvSpPr>
          <p:spPr bwMode="auto">
            <a:xfrm>
              <a:off x="2778" y="2230"/>
              <a:ext cx="927" cy="970"/>
            </a:xfrm>
            <a:custGeom>
              <a:avLst/>
              <a:gdLst>
                <a:gd name="T0" fmla="*/ 1072 w 1705"/>
                <a:gd name="T1" fmla="*/ 90 h 1785"/>
                <a:gd name="T2" fmla="*/ 851 w 1705"/>
                <a:gd name="T3" fmla="*/ 0 h 1785"/>
                <a:gd name="T4" fmla="*/ 710 w 1705"/>
                <a:gd name="T5" fmla="*/ 43 h 1785"/>
                <a:gd name="T6" fmla="*/ 698 w 1705"/>
                <a:gd name="T7" fmla="*/ 42 h 1785"/>
                <a:gd name="T8" fmla="*/ 23 w 1705"/>
                <a:gd name="T9" fmla="*/ 941 h 1785"/>
                <a:gd name="T10" fmla="*/ 0 w 1705"/>
                <a:gd name="T11" fmla="*/ 1785 h 1785"/>
                <a:gd name="T12" fmla="*/ 621 w 1705"/>
                <a:gd name="T13" fmla="*/ 1785 h 1785"/>
                <a:gd name="T14" fmla="*/ 821 w 1705"/>
                <a:gd name="T15" fmla="*/ 274 h 1785"/>
                <a:gd name="T16" fmla="*/ 857 w 1705"/>
                <a:gd name="T17" fmla="*/ 242 h 1785"/>
                <a:gd name="T18" fmla="*/ 857 w 1705"/>
                <a:gd name="T19" fmla="*/ 242 h 1785"/>
                <a:gd name="T20" fmla="*/ 893 w 1705"/>
                <a:gd name="T21" fmla="*/ 274 h 1785"/>
                <a:gd name="T22" fmla="*/ 1083 w 1705"/>
                <a:gd name="T23" fmla="*/ 1785 h 1785"/>
                <a:gd name="T24" fmla="*/ 1705 w 1705"/>
                <a:gd name="T25" fmla="*/ 1785 h 1785"/>
                <a:gd name="T26" fmla="*/ 1666 w 1705"/>
                <a:gd name="T27" fmla="*/ 90 h 1785"/>
                <a:gd name="T28" fmla="*/ 1072 w 1705"/>
                <a:gd name="T29" fmla="*/ 90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05" h="1785">
                  <a:moveTo>
                    <a:pt x="1072" y="90"/>
                  </a:moveTo>
                  <a:cubicBezTo>
                    <a:pt x="989" y="90"/>
                    <a:pt x="910" y="57"/>
                    <a:pt x="851" y="0"/>
                  </a:cubicBezTo>
                  <a:cubicBezTo>
                    <a:pt x="809" y="27"/>
                    <a:pt x="760" y="43"/>
                    <a:pt x="710" y="43"/>
                  </a:cubicBezTo>
                  <a:cubicBezTo>
                    <a:pt x="706" y="43"/>
                    <a:pt x="702" y="42"/>
                    <a:pt x="698" y="42"/>
                  </a:cubicBezTo>
                  <a:cubicBezTo>
                    <a:pt x="23" y="941"/>
                    <a:pt x="23" y="941"/>
                    <a:pt x="23" y="941"/>
                  </a:cubicBezTo>
                  <a:cubicBezTo>
                    <a:pt x="0" y="1785"/>
                    <a:pt x="0" y="1785"/>
                    <a:pt x="0" y="1785"/>
                  </a:cubicBezTo>
                  <a:cubicBezTo>
                    <a:pt x="621" y="1785"/>
                    <a:pt x="621" y="1785"/>
                    <a:pt x="621" y="1785"/>
                  </a:cubicBezTo>
                  <a:cubicBezTo>
                    <a:pt x="821" y="274"/>
                    <a:pt x="821" y="274"/>
                    <a:pt x="821" y="274"/>
                  </a:cubicBezTo>
                  <a:cubicBezTo>
                    <a:pt x="823" y="256"/>
                    <a:pt x="838" y="242"/>
                    <a:pt x="857" y="242"/>
                  </a:cubicBezTo>
                  <a:cubicBezTo>
                    <a:pt x="857" y="242"/>
                    <a:pt x="857" y="242"/>
                    <a:pt x="857" y="242"/>
                  </a:cubicBezTo>
                  <a:cubicBezTo>
                    <a:pt x="875" y="242"/>
                    <a:pt x="890" y="256"/>
                    <a:pt x="893" y="274"/>
                  </a:cubicBezTo>
                  <a:cubicBezTo>
                    <a:pt x="1083" y="1785"/>
                    <a:pt x="1083" y="1785"/>
                    <a:pt x="1083" y="1785"/>
                  </a:cubicBezTo>
                  <a:cubicBezTo>
                    <a:pt x="1705" y="1785"/>
                    <a:pt x="1705" y="1785"/>
                    <a:pt x="1705" y="1785"/>
                  </a:cubicBezTo>
                  <a:cubicBezTo>
                    <a:pt x="1666" y="90"/>
                    <a:pt x="1666" y="90"/>
                    <a:pt x="1666" y="90"/>
                  </a:cubicBezTo>
                  <a:lnTo>
                    <a:pt x="1072" y="90"/>
                  </a:lnTo>
                  <a:close/>
                </a:path>
              </a:pathLst>
            </a:custGeom>
            <a:solidFill>
              <a:srgbClr val="7C73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24"/>
            <p:cNvSpPr/>
            <p:nvPr userDrawn="1"/>
          </p:nvSpPr>
          <p:spPr bwMode="auto">
            <a:xfrm>
              <a:off x="2928" y="891"/>
              <a:ext cx="218" cy="497"/>
            </a:xfrm>
            <a:custGeom>
              <a:avLst/>
              <a:gdLst>
                <a:gd name="T0" fmla="*/ 97 w 401"/>
                <a:gd name="T1" fmla="*/ 278 h 913"/>
                <a:gd name="T2" fmla="*/ 0 w 401"/>
                <a:gd name="T3" fmla="*/ 351 h 913"/>
                <a:gd name="T4" fmla="*/ 371 w 401"/>
                <a:gd name="T5" fmla="*/ 913 h 913"/>
                <a:gd name="T6" fmla="*/ 401 w 401"/>
                <a:gd name="T7" fmla="*/ 872 h 913"/>
                <a:gd name="T8" fmla="*/ 203 w 401"/>
                <a:gd name="T9" fmla="*/ 44 h 913"/>
                <a:gd name="T10" fmla="*/ 202 w 401"/>
                <a:gd name="T11" fmla="*/ 36 h 913"/>
                <a:gd name="T12" fmla="*/ 202 w 401"/>
                <a:gd name="T13" fmla="*/ 0 h 913"/>
                <a:gd name="T14" fmla="*/ 62 w 401"/>
                <a:gd name="T15" fmla="*/ 87 h 913"/>
                <a:gd name="T16" fmla="*/ 109 w 401"/>
                <a:gd name="T17" fmla="*/ 238 h 913"/>
                <a:gd name="T18" fmla="*/ 97 w 401"/>
                <a:gd name="T19" fmla="*/ 278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913">
                  <a:moveTo>
                    <a:pt x="97" y="278"/>
                  </a:moveTo>
                  <a:cubicBezTo>
                    <a:pt x="0" y="351"/>
                    <a:pt x="0" y="351"/>
                    <a:pt x="0" y="351"/>
                  </a:cubicBezTo>
                  <a:cubicBezTo>
                    <a:pt x="41" y="427"/>
                    <a:pt x="169" y="653"/>
                    <a:pt x="371" y="913"/>
                  </a:cubicBezTo>
                  <a:cubicBezTo>
                    <a:pt x="401" y="872"/>
                    <a:pt x="401" y="872"/>
                    <a:pt x="401" y="872"/>
                  </a:cubicBezTo>
                  <a:cubicBezTo>
                    <a:pt x="203" y="44"/>
                    <a:pt x="203" y="44"/>
                    <a:pt x="203" y="44"/>
                  </a:cubicBezTo>
                  <a:cubicBezTo>
                    <a:pt x="202" y="42"/>
                    <a:pt x="202" y="39"/>
                    <a:pt x="202" y="36"/>
                  </a:cubicBezTo>
                  <a:cubicBezTo>
                    <a:pt x="202" y="0"/>
                    <a:pt x="202" y="0"/>
                    <a:pt x="202" y="0"/>
                  </a:cubicBezTo>
                  <a:cubicBezTo>
                    <a:pt x="62" y="87"/>
                    <a:pt x="62" y="87"/>
                    <a:pt x="62" y="87"/>
                  </a:cubicBezTo>
                  <a:cubicBezTo>
                    <a:pt x="109" y="238"/>
                    <a:pt x="109" y="238"/>
                    <a:pt x="109" y="238"/>
                  </a:cubicBezTo>
                  <a:cubicBezTo>
                    <a:pt x="114" y="253"/>
                    <a:pt x="109" y="269"/>
                    <a:pt x="97" y="278"/>
                  </a:cubicBez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25"/>
            <p:cNvSpPr/>
            <p:nvPr userDrawn="1"/>
          </p:nvSpPr>
          <p:spPr bwMode="auto">
            <a:xfrm>
              <a:off x="3347" y="891"/>
              <a:ext cx="154" cy="264"/>
            </a:xfrm>
            <a:custGeom>
              <a:avLst/>
              <a:gdLst>
                <a:gd name="T0" fmla="*/ 107 w 282"/>
                <a:gd name="T1" fmla="*/ 0 h 484"/>
                <a:gd name="T2" fmla="*/ 107 w 282"/>
                <a:gd name="T3" fmla="*/ 32 h 484"/>
                <a:gd name="T4" fmla="*/ 106 w 282"/>
                <a:gd name="T5" fmla="*/ 40 h 484"/>
                <a:gd name="T6" fmla="*/ 0 w 282"/>
                <a:gd name="T7" fmla="*/ 484 h 484"/>
                <a:gd name="T8" fmla="*/ 282 w 282"/>
                <a:gd name="T9" fmla="*/ 109 h 484"/>
                <a:gd name="T10" fmla="*/ 107 w 282"/>
                <a:gd name="T11" fmla="*/ 0 h 484"/>
              </a:gdLst>
              <a:ahLst/>
              <a:cxnLst>
                <a:cxn ang="0">
                  <a:pos x="T0" y="T1"/>
                </a:cxn>
                <a:cxn ang="0">
                  <a:pos x="T2" y="T3"/>
                </a:cxn>
                <a:cxn ang="0">
                  <a:pos x="T4" y="T5"/>
                </a:cxn>
                <a:cxn ang="0">
                  <a:pos x="T6" y="T7"/>
                </a:cxn>
                <a:cxn ang="0">
                  <a:pos x="T8" y="T9"/>
                </a:cxn>
                <a:cxn ang="0">
                  <a:pos x="T10" y="T11"/>
                </a:cxn>
              </a:cxnLst>
              <a:rect l="0" t="0" r="r" b="b"/>
              <a:pathLst>
                <a:path w="282" h="484">
                  <a:moveTo>
                    <a:pt x="107" y="0"/>
                  </a:moveTo>
                  <a:cubicBezTo>
                    <a:pt x="107" y="32"/>
                    <a:pt x="107" y="32"/>
                    <a:pt x="107" y="32"/>
                  </a:cubicBezTo>
                  <a:cubicBezTo>
                    <a:pt x="107" y="35"/>
                    <a:pt x="107" y="38"/>
                    <a:pt x="106" y="40"/>
                  </a:cubicBezTo>
                  <a:cubicBezTo>
                    <a:pt x="0" y="484"/>
                    <a:pt x="0" y="484"/>
                    <a:pt x="0" y="484"/>
                  </a:cubicBezTo>
                  <a:cubicBezTo>
                    <a:pt x="282" y="109"/>
                    <a:pt x="282" y="109"/>
                    <a:pt x="282" y="109"/>
                  </a:cubicBezTo>
                  <a:lnTo>
                    <a:pt x="107" y="0"/>
                  </a:lnTo>
                  <a:close/>
                </a:path>
              </a:pathLst>
            </a:custGeom>
            <a:solidFill>
              <a:srgbClr val="9EAE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26"/>
            <p:cNvSpPr/>
            <p:nvPr userDrawn="1"/>
          </p:nvSpPr>
          <p:spPr bwMode="auto">
            <a:xfrm>
              <a:off x="3021" y="698"/>
              <a:ext cx="1016" cy="1248"/>
            </a:xfrm>
            <a:custGeom>
              <a:avLst/>
              <a:gdLst>
                <a:gd name="T0" fmla="*/ 0 w 1867"/>
                <a:gd name="T1" fmla="*/ 2162 h 2296"/>
                <a:gd name="T2" fmla="*/ 211 w 1867"/>
                <a:gd name="T3" fmla="*/ 2296 h 2296"/>
                <a:gd name="T4" fmla="*/ 241 w 1867"/>
                <a:gd name="T5" fmla="*/ 2288 h 2296"/>
                <a:gd name="T6" fmla="*/ 294 w 1867"/>
                <a:gd name="T7" fmla="*/ 2279 h 2296"/>
                <a:gd name="T8" fmla="*/ 1867 w 1867"/>
                <a:gd name="T9" fmla="*/ 184 h 2296"/>
                <a:gd name="T10" fmla="*/ 1622 w 1867"/>
                <a:gd name="T11" fmla="*/ 0 h 2296"/>
                <a:gd name="T12" fmla="*/ 0 w 1867"/>
                <a:gd name="T13" fmla="*/ 2162 h 2296"/>
              </a:gdLst>
              <a:ahLst/>
              <a:cxnLst>
                <a:cxn ang="0">
                  <a:pos x="T0" y="T1"/>
                </a:cxn>
                <a:cxn ang="0">
                  <a:pos x="T2" y="T3"/>
                </a:cxn>
                <a:cxn ang="0">
                  <a:pos x="T4" y="T5"/>
                </a:cxn>
                <a:cxn ang="0">
                  <a:pos x="T6" y="T7"/>
                </a:cxn>
                <a:cxn ang="0">
                  <a:pos x="T8" y="T9"/>
                </a:cxn>
                <a:cxn ang="0">
                  <a:pos x="T10" y="T11"/>
                </a:cxn>
                <a:cxn ang="0">
                  <a:pos x="T12" y="T13"/>
                </a:cxn>
              </a:cxnLst>
              <a:rect l="0" t="0" r="r" b="b"/>
              <a:pathLst>
                <a:path w="1867" h="2296">
                  <a:moveTo>
                    <a:pt x="0" y="2162"/>
                  </a:moveTo>
                  <a:cubicBezTo>
                    <a:pt x="211" y="2296"/>
                    <a:pt x="211" y="2296"/>
                    <a:pt x="211" y="2296"/>
                  </a:cubicBezTo>
                  <a:cubicBezTo>
                    <a:pt x="241" y="2288"/>
                    <a:pt x="241" y="2288"/>
                    <a:pt x="241" y="2288"/>
                  </a:cubicBezTo>
                  <a:cubicBezTo>
                    <a:pt x="258" y="2283"/>
                    <a:pt x="276" y="2280"/>
                    <a:pt x="294" y="2279"/>
                  </a:cubicBezTo>
                  <a:cubicBezTo>
                    <a:pt x="1867" y="184"/>
                    <a:pt x="1867" y="184"/>
                    <a:pt x="1867" y="184"/>
                  </a:cubicBezTo>
                  <a:cubicBezTo>
                    <a:pt x="1622" y="0"/>
                    <a:pt x="1622" y="0"/>
                    <a:pt x="1622" y="0"/>
                  </a:cubicBezTo>
                  <a:lnTo>
                    <a:pt x="0" y="2162"/>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27"/>
            <p:cNvSpPr/>
            <p:nvPr userDrawn="1"/>
          </p:nvSpPr>
          <p:spPr bwMode="auto">
            <a:xfrm>
              <a:off x="3276" y="951"/>
              <a:ext cx="79" cy="101"/>
            </a:xfrm>
            <a:custGeom>
              <a:avLst/>
              <a:gdLst>
                <a:gd name="T0" fmla="*/ 55 w 79"/>
                <a:gd name="T1" fmla="*/ 101 h 101"/>
                <a:gd name="T2" fmla="*/ 79 w 79"/>
                <a:gd name="T3" fmla="*/ 0 h 101"/>
                <a:gd name="T4" fmla="*/ 0 w 79"/>
                <a:gd name="T5" fmla="*/ 55 h 101"/>
                <a:gd name="T6" fmla="*/ 55 w 79"/>
                <a:gd name="T7" fmla="*/ 101 h 101"/>
              </a:gdLst>
              <a:ahLst/>
              <a:cxnLst>
                <a:cxn ang="0">
                  <a:pos x="T0" y="T1"/>
                </a:cxn>
                <a:cxn ang="0">
                  <a:pos x="T2" y="T3"/>
                </a:cxn>
                <a:cxn ang="0">
                  <a:pos x="T4" y="T5"/>
                </a:cxn>
                <a:cxn ang="0">
                  <a:pos x="T6" y="T7"/>
                </a:cxn>
              </a:cxnLst>
              <a:rect l="0" t="0" r="r" b="b"/>
              <a:pathLst>
                <a:path w="79" h="101">
                  <a:moveTo>
                    <a:pt x="55" y="101"/>
                  </a:moveTo>
                  <a:lnTo>
                    <a:pt x="79" y="0"/>
                  </a:lnTo>
                  <a:lnTo>
                    <a:pt x="0" y="55"/>
                  </a:lnTo>
                  <a:lnTo>
                    <a:pt x="55" y="10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28"/>
            <p:cNvSpPr/>
            <p:nvPr userDrawn="1"/>
          </p:nvSpPr>
          <p:spPr bwMode="auto">
            <a:xfrm>
              <a:off x="3038" y="1968"/>
              <a:ext cx="254" cy="256"/>
            </a:xfrm>
            <a:custGeom>
              <a:avLst/>
              <a:gdLst>
                <a:gd name="T0" fmla="*/ 386 w 467"/>
                <a:gd name="T1" fmla="*/ 363 h 471"/>
                <a:gd name="T2" fmla="*/ 432 w 467"/>
                <a:gd name="T3" fmla="*/ 284 h 471"/>
                <a:gd name="T4" fmla="*/ 427 w 467"/>
                <a:gd name="T5" fmla="*/ 96 h 471"/>
                <a:gd name="T6" fmla="*/ 229 w 467"/>
                <a:gd name="T7" fmla="*/ 22 h 471"/>
                <a:gd name="T8" fmla="*/ 198 w 467"/>
                <a:gd name="T9" fmla="*/ 31 h 471"/>
                <a:gd name="T10" fmla="*/ 0 w 467"/>
                <a:gd name="T11" fmla="*/ 371 h 471"/>
                <a:gd name="T12" fmla="*/ 164 w 467"/>
                <a:gd name="T13" fmla="*/ 438 h 471"/>
                <a:gd name="T14" fmla="*/ 386 w 467"/>
                <a:gd name="T15" fmla="*/ 363 h 4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7" h="471">
                  <a:moveTo>
                    <a:pt x="386" y="363"/>
                  </a:moveTo>
                  <a:cubicBezTo>
                    <a:pt x="432" y="284"/>
                    <a:pt x="432" y="284"/>
                    <a:pt x="432" y="284"/>
                  </a:cubicBezTo>
                  <a:cubicBezTo>
                    <a:pt x="467" y="225"/>
                    <a:pt x="465" y="153"/>
                    <a:pt x="427" y="96"/>
                  </a:cubicBezTo>
                  <a:cubicBezTo>
                    <a:pt x="384" y="30"/>
                    <a:pt x="304" y="0"/>
                    <a:pt x="229" y="22"/>
                  </a:cubicBezTo>
                  <a:cubicBezTo>
                    <a:pt x="198" y="31"/>
                    <a:pt x="198" y="31"/>
                    <a:pt x="198" y="31"/>
                  </a:cubicBezTo>
                  <a:cubicBezTo>
                    <a:pt x="0" y="371"/>
                    <a:pt x="0" y="371"/>
                    <a:pt x="0" y="371"/>
                  </a:cubicBezTo>
                  <a:cubicBezTo>
                    <a:pt x="164" y="438"/>
                    <a:pt x="164" y="438"/>
                    <a:pt x="164" y="438"/>
                  </a:cubicBezTo>
                  <a:cubicBezTo>
                    <a:pt x="246" y="471"/>
                    <a:pt x="341" y="439"/>
                    <a:pt x="386" y="363"/>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29"/>
            <p:cNvSpPr/>
            <p:nvPr userDrawn="1"/>
          </p:nvSpPr>
          <p:spPr bwMode="auto">
            <a:xfrm>
              <a:off x="2910" y="619"/>
              <a:ext cx="962" cy="1233"/>
            </a:xfrm>
            <a:custGeom>
              <a:avLst/>
              <a:gdLst>
                <a:gd name="T0" fmla="*/ 0 w 962"/>
                <a:gd name="T1" fmla="*/ 1184 h 1233"/>
                <a:gd name="T2" fmla="*/ 77 w 962"/>
                <a:gd name="T3" fmla="*/ 1233 h 1233"/>
                <a:gd name="T4" fmla="*/ 962 w 962"/>
                <a:gd name="T5" fmla="*/ 55 h 1233"/>
                <a:gd name="T6" fmla="*/ 889 w 962"/>
                <a:gd name="T7" fmla="*/ 0 h 1233"/>
                <a:gd name="T8" fmla="*/ 0 w 962"/>
                <a:gd name="T9" fmla="*/ 1184 h 1233"/>
              </a:gdLst>
              <a:ahLst/>
              <a:cxnLst>
                <a:cxn ang="0">
                  <a:pos x="T0" y="T1"/>
                </a:cxn>
                <a:cxn ang="0">
                  <a:pos x="T2" y="T3"/>
                </a:cxn>
                <a:cxn ang="0">
                  <a:pos x="T4" y="T5"/>
                </a:cxn>
                <a:cxn ang="0">
                  <a:pos x="T6" y="T7"/>
                </a:cxn>
                <a:cxn ang="0">
                  <a:pos x="T8" y="T9"/>
                </a:cxn>
              </a:cxnLst>
              <a:rect l="0" t="0" r="r" b="b"/>
              <a:pathLst>
                <a:path w="962" h="1233">
                  <a:moveTo>
                    <a:pt x="0" y="1184"/>
                  </a:moveTo>
                  <a:lnTo>
                    <a:pt x="77" y="1233"/>
                  </a:lnTo>
                  <a:lnTo>
                    <a:pt x="962" y="55"/>
                  </a:lnTo>
                  <a:lnTo>
                    <a:pt x="889" y="0"/>
                  </a:lnTo>
                  <a:lnTo>
                    <a:pt x="0" y="1184"/>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0"/>
            <p:cNvSpPr/>
            <p:nvPr userDrawn="1"/>
          </p:nvSpPr>
          <p:spPr bwMode="auto">
            <a:xfrm>
              <a:off x="2903" y="25"/>
              <a:ext cx="668" cy="392"/>
            </a:xfrm>
            <a:custGeom>
              <a:avLst/>
              <a:gdLst>
                <a:gd name="T0" fmla="*/ 97 w 1228"/>
                <a:gd name="T1" fmla="*/ 710 h 720"/>
                <a:gd name="T2" fmla="*/ 305 w 1228"/>
                <a:gd name="T3" fmla="*/ 341 h 720"/>
                <a:gd name="T4" fmla="*/ 338 w 1228"/>
                <a:gd name="T5" fmla="*/ 322 h 720"/>
                <a:gd name="T6" fmla="*/ 370 w 1228"/>
                <a:gd name="T7" fmla="*/ 344 h 720"/>
                <a:gd name="T8" fmla="*/ 489 w 1228"/>
                <a:gd name="T9" fmla="*/ 437 h 720"/>
                <a:gd name="T10" fmla="*/ 468 w 1228"/>
                <a:gd name="T11" fmla="*/ 329 h 720"/>
                <a:gd name="T12" fmla="*/ 484 w 1228"/>
                <a:gd name="T13" fmla="*/ 292 h 720"/>
                <a:gd name="T14" fmla="*/ 525 w 1228"/>
                <a:gd name="T15" fmla="*/ 293 h 720"/>
                <a:gd name="T16" fmla="*/ 1035 w 1228"/>
                <a:gd name="T17" fmla="*/ 440 h 720"/>
                <a:gd name="T18" fmla="*/ 1038 w 1228"/>
                <a:gd name="T19" fmla="*/ 512 h 720"/>
                <a:gd name="T20" fmla="*/ 1004 w 1228"/>
                <a:gd name="T21" fmla="*/ 512 h 720"/>
                <a:gd name="T22" fmla="*/ 1154 w 1228"/>
                <a:gd name="T23" fmla="*/ 709 h 720"/>
                <a:gd name="T24" fmla="*/ 1164 w 1228"/>
                <a:gd name="T25" fmla="*/ 714 h 720"/>
                <a:gd name="T26" fmla="*/ 1021 w 1228"/>
                <a:gd name="T27" fmla="*/ 202 h 720"/>
                <a:gd name="T28" fmla="*/ 506 w 1228"/>
                <a:gd name="T29" fmla="*/ 33 h 720"/>
                <a:gd name="T30" fmla="*/ 281 w 1228"/>
                <a:gd name="T31" fmla="*/ 192 h 720"/>
                <a:gd name="T32" fmla="*/ 254 w 1228"/>
                <a:gd name="T33" fmla="*/ 208 h 720"/>
                <a:gd name="T34" fmla="*/ 55 w 1228"/>
                <a:gd name="T35" fmla="*/ 403 h 720"/>
                <a:gd name="T36" fmla="*/ 76 w 1228"/>
                <a:gd name="T37" fmla="*/ 720 h 720"/>
                <a:gd name="T38" fmla="*/ 97 w 1228"/>
                <a:gd name="T39" fmla="*/ 710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28" h="720">
                  <a:moveTo>
                    <a:pt x="97" y="710"/>
                  </a:moveTo>
                  <a:cubicBezTo>
                    <a:pt x="305" y="341"/>
                    <a:pt x="305" y="341"/>
                    <a:pt x="305" y="341"/>
                  </a:cubicBezTo>
                  <a:cubicBezTo>
                    <a:pt x="311" y="329"/>
                    <a:pt x="324" y="321"/>
                    <a:pt x="338" y="322"/>
                  </a:cubicBezTo>
                  <a:cubicBezTo>
                    <a:pt x="352" y="323"/>
                    <a:pt x="364" y="332"/>
                    <a:pt x="370" y="344"/>
                  </a:cubicBezTo>
                  <a:cubicBezTo>
                    <a:pt x="371" y="348"/>
                    <a:pt x="404" y="420"/>
                    <a:pt x="489" y="437"/>
                  </a:cubicBezTo>
                  <a:cubicBezTo>
                    <a:pt x="468" y="329"/>
                    <a:pt x="468" y="329"/>
                    <a:pt x="468" y="329"/>
                  </a:cubicBezTo>
                  <a:cubicBezTo>
                    <a:pt x="465" y="315"/>
                    <a:pt x="472" y="300"/>
                    <a:pt x="484" y="292"/>
                  </a:cubicBezTo>
                  <a:cubicBezTo>
                    <a:pt x="497" y="284"/>
                    <a:pt x="513" y="284"/>
                    <a:pt x="525" y="293"/>
                  </a:cubicBezTo>
                  <a:cubicBezTo>
                    <a:pt x="527" y="294"/>
                    <a:pt x="747" y="448"/>
                    <a:pt x="1035" y="440"/>
                  </a:cubicBezTo>
                  <a:cubicBezTo>
                    <a:pt x="1038" y="512"/>
                    <a:pt x="1038" y="512"/>
                    <a:pt x="1038" y="512"/>
                  </a:cubicBezTo>
                  <a:cubicBezTo>
                    <a:pt x="1026" y="512"/>
                    <a:pt x="1015" y="513"/>
                    <a:pt x="1004" y="512"/>
                  </a:cubicBezTo>
                  <a:cubicBezTo>
                    <a:pt x="1154" y="709"/>
                    <a:pt x="1154" y="709"/>
                    <a:pt x="1154" y="709"/>
                  </a:cubicBezTo>
                  <a:cubicBezTo>
                    <a:pt x="1157" y="711"/>
                    <a:pt x="1160" y="712"/>
                    <a:pt x="1164" y="714"/>
                  </a:cubicBezTo>
                  <a:cubicBezTo>
                    <a:pt x="1193" y="598"/>
                    <a:pt x="1228" y="344"/>
                    <a:pt x="1021" y="202"/>
                  </a:cubicBezTo>
                  <a:cubicBezTo>
                    <a:pt x="882" y="107"/>
                    <a:pt x="680" y="0"/>
                    <a:pt x="506" y="33"/>
                  </a:cubicBezTo>
                  <a:cubicBezTo>
                    <a:pt x="417" y="50"/>
                    <a:pt x="341" y="104"/>
                    <a:pt x="281" y="192"/>
                  </a:cubicBezTo>
                  <a:cubicBezTo>
                    <a:pt x="275" y="201"/>
                    <a:pt x="265" y="207"/>
                    <a:pt x="254" y="208"/>
                  </a:cubicBezTo>
                  <a:cubicBezTo>
                    <a:pt x="250" y="209"/>
                    <a:pt x="134" y="224"/>
                    <a:pt x="55" y="403"/>
                  </a:cubicBezTo>
                  <a:cubicBezTo>
                    <a:pt x="0" y="529"/>
                    <a:pt x="59" y="681"/>
                    <a:pt x="76" y="720"/>
                  </a:cubicBezTo>
                  <a:cubicBezTo>
                    <a:pt x="83" y="716"/>
                    <a:pt x="90" y="713"/>
                    <a:pt x="97" y="710"/>
                  </a:cubicBezTo>
                  <a:close/>
                </a:path>
              </a:pathLst>
            </a:custGeom>
            <a:solidFill>
              <a:srgbClr val="CE8C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1"/>
            <p:cNvSpPr/>
            <p:nvPr userDrawn="1"/>
          </p:nvSpPr>
          <p:spPr bwMode="auto">
            <a:xfrm>
              <a:off x="3121" y="786"/>
              <a:ext cx="245" cy="195"/>
            </a:xfrm>
            <a:custGeom>
              <a:avLst/>
              <a:gdLst>
                <a:gd name="T0" fmla="*/ 226 w 451"/>
                <a:gd name="T1" fmla="*/ 55 h 358"/>
                <a:gd name="T2" fmla="*/ 225 w 451"/>
                <a:gd name="T3" fmla="*/ 55 h 358"/>
                <a:gd name="T4" fmla="*/ 0 w 451"/>
                <a:gd name="T5" fmla="*/ 0 h 358"/>
                <a:gd name="T6" fmla="*/ 0 w 451"/>
                <a:gd name="T7" fmla="*/ 206 h 358"/>
                <a:gd name="T8" fmla="*/ 222 w 451"/>
                <a:gd name="T9" fmla="*/ 358 h 358"/>
                <a:gd name="T10" fmla="*/ 451 w 451"/>
                <a:gd name="T11" fmla="*/ 201 h 358"/>
                <a:gd name="T12" fmla="*/ 451 w 451"/>
                <a:gd name="T13" fmla="*/ 0 h 358"/>
                <a:gd name="T14" fmla="*/ 227 w 451"/>
                <a:gd name="T15" fmla="*/ 55 h 358"/>
                <a:gd name="T16" fmla="*/ 226 w 451"/>
                <a:gd name="T17" fmla="*/ 5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1" h="358">
                  <a:moveTo>
                    <a:pt x="226" y="55"/>
                  </a:moveTo>
                  <a:cubicBezTo>
                    <a:pt x="225" y="55"/>
                    <a:pt x="225" y="55"/>
                    <a:pt x="225" y="55"/>
                  </a:cubicBezTo>
                  <a:cubicBezTo>
                    <a:pt x="145" y="52"/>
                    <a:pt x="69" y="33"/>
                    <a:pt x="0" y="0"/>
                  </a:cubicBezTo>
                  <a:cubicBezTo>
                    <a:pt x="0" y="206"/>
                    <a:pt x="0" y="206"/>
                    <a:pt x="0" y="206"/>
                  </a:cubicBezTo>
                  <a:cubicBezTo>
                    <a:pt x="222" y="358"/>
                    <a:pt x="222" y="358"/>
                    <a:pt x="222" y="358"/>
                  </a:cubicBezTo>
                  <a:cubicBezTo>
                    <a:pt x="451" y="201"/>
                    <a:pt x="451" y="201"/>
                    <a:pt x="451" y="201"/>
                  </a:cubicBezTo>
                  <a:cubicBezTo>
                    <a:pt x="451" y="0"/>
                    <a:pt x="451" y="0"/>
                    <a:pt x="451" y="0"/>
                  </a:cubicBezTo>
                  <a:cubicBezTo>
                    <a:pt x="383" y="33"/>
                    <a:pt x="306" y="52"/>
                    <a:pt x="227" y="55"/>
                  </a:cubicBezTo>
                  <a:cubicBezTo>
                    <a:pt x="226" y="55"/>
                    <a:pt x="226" y="55"/>
                    <a:pt x="226" y="55"/>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2"/>
            <p:cNvSpPr>
              <a:spLocks noEditPoints="1"/>
            </p:cNvSpPr>
            <p:nvPr userDrawn="1"/>
          </p:nvSpPr>
          <p:spPr bwMode="auto">
            <a:xfrm>
              <a:off x="2923" y="240"/>
              <a:ext cx="642" cy="537"/>
            </a:xfrm>
            <a:custGeom>
              <a:avLst/>
              <a:gdLst>
                <a:gd name="T0" fmla="*/ 890 w 1180"/>
                <a:gd name="T1" fmla="*/ 866 h 987"/>
                <a:gd name="T2" fmla="*/ 1028 w 1180"/>
                <a:gd name="T3" fmla="*/ 621 h 987"/>
                <a:gd name="T4" fmla="*/ 1055 w 1180"/>
                <a:gd name="T5" fmla="*/ 596 h 987"/>
                <a:gd name="T6" fmla="*/ 1131 w 1180"/>
                <a:gd name="T7" fmla="*/ 558 h 987"/>
                <a:gd name="T8" fmla="*/ 1164 w 1180"/>
                <a:gd name="T9" fmla="*/ 445 h 987"/>
                <a:gd name="T10" fmla="*/ 1144 w 1180"/>
                <a:gd name="T11" fmla="*/ 417 h 987"/>
                <a:gd name="T12" fmla="*/ 1083 w 1180"/>
                <a:gd name="T13" fmla="*/ 379 h 987"/>
                <a:gd name="T14" fmla="*/ 1065 w 1180"/>
                <a:gd name="T15" fmla="*/ 367 h 987"/>
                <a:gd name="T16" fmla="*/ 871 w 1180"/>
                <a:gd name="T17" fmla="*/ 111 h 987"/>
                <a:gd name="T18" fmla="*/ 518 w 1180"/>
                <a:gd name="T19" fmla="*/ 0 h 987"/>
                <a:gd name="T20" fmla="*/ 532 w 1180"/>
                <a:gd name="T21" fmla="*/ 74 h 987"/>
                <a:gd name="T22" fmla="*/ 525 w 1180"/>
                <a:gd name="T23" fmla="*/ 103 h 987"/>
                <a:gd name="T24" fmla="*/ 498 w 1180"/>
                <a:gd name="T25" fmla="*/ 117 h 987"/>
                <a:gd name="T26" fmla="*/ 302 w 1180"/>
                <a:gd name="T27" fmla="*/ 33 h 987"/>
                <a:gd name="T28" fmla="*/ 117 w 1180"/>
                <a:gd name="T29" fmla="*/ 363 h 987"/>
                <a:gd name="T30" fmla="*/ 96 w 1180"/>
                <a:gd name="T31" fmla="*/ 379 h 987"/>
                <a:gd name="T32" fmla="*/ 35 w 1180"/>
                <a:gd name="T33" fmla="*/ 417 h 987"/>
                <a:gd name="T34" fmla="*/ 15 w 1180"/>
                <a:gd name="T35" fmla="*/ 445 h 987"/>
                <a:gd name="T36" fmla="*/ 48 w 1180"/>
                <a:gd name="T37" fmla="*/ 558 h 987"/>
                <a:gd name="T38" fmla="*/ 125 w 1180"/>
                <a:gd name="T39" fmla="*/ 596 h 987"/>
                <a:gd name="T40" fmla="*/ 151 w 1180"/>
                <a:gd name="T41" fmla="*/ 621 h 987"/>
                <a:gd name="T42" fmla="*/ 289 w 1180"/>
                <a:gd name="T43" fmla="*/ 866 h 987"/>
                <a:gd name="T44" fmla="*/ 590 w 1180"/>
                <a:gd name="T45" fmla="*/ 987 h 987"/>
                <a:gd name="T46" fmla="*/ 890 w 1180"/>
                <a:gd name="T47" fmla="*/ 866 h 987"/>
                <a:gd name="T48" fmla="*/ 793 w 1180"/>
                <a:gd name="T49" fmla="*/ 440 h 987"/>
                <a:gd name="T50" fmla="*/ 848 w 1180"/>
                <a:gd name="T51" fmla="*/ 495 h 987"/>
                <a:gd name="T52" fmla="*/ 793 w 1180"/>
                <a:gd name="T53" fmla="*/ 551 h 987"/>
                <a:gd name="T54" fmla="*/ 737 w 1180"/>
                <a:gd name="T55" fmla="*/ 495 h 987"/>
                <a:gd name="T56" fmla="*/ 793 w 1180"/>
                <a:gd name="T57" fmla="*/ 440 h 987"/>
                <a:gd name="T58" fmla="*/ 520 w 1180"/>
                <a:gd name="T59" fmla="*/ 550 h 987"/>
                <a:gd name="T60" fmla="*/ 608 w 1180"/>
                <a:gd name="T61" fmla="*/ 461 h 987"/>
                <a:gd name="T62" fmla="*/ 660 w 1180"/>
                <a:gd name="T63" fmla="*/ 513 h 987"/>
                <a:gd name="T64" fmla="*/ 596 w 1180"/>
                <a:gd name="T65" fmla="*/ 576 h 987"/>
                <a:gd name="T66" fmla="*/ 660 w 1180"/>
                <a:gd name="T67" fmla="*/ 639 h 987"/>
                <a:gd name="T68" fmla="*/ 608 w 1180"/>
                <a:gd name="T69" fmla="*/ 690 h 987"/>
                <a:gd name="T70" fmla="*/ 520 w 1180"/>
                <a:gd name="T71" fmla="*/ 601 h 987"/>
                <a:gd name="T72" fmla="*/ 520 w 1180"/>
                <a:gd name="T73" fmla="*/ 550 h 987"/>
                <a:gd name="T74" fmla="*/ 331 w 1180"/>
                <a:gd name="T75" fmla="*/ 495 h 987"/>
                <a:gd name="T76" fmla="*/ 387 w 1180"/>
                <a:gd name="T77" fmla="*/ 440 h 987"/>
                <a:gd name="T78" fmla="*/ 442 w 1180"/>
                <a:gd name="T79" fmla="*/ 495 h 987"/>
                <a:gd name="T80" fmla="*/ 387 w 1180"/>
                <a:gd name="T81" fmla="*/ 551 h 987"/>
                <a:gd name="T82" fmla="*/ 331 w 1180"/>
                <a:gd name="T83" fmla="*/ 495 h 987"/>
                <a:gd name="T84" fmla="*/ 467 w 1180"/>
                <a:gd name="T85" fmla="*/ 714 h 987"/>
                <a:gd name="T86" fmla="*/ 590 w 1180"/>
                <a:gd name="T87" fmla="*/ 765 h 987"/>
                <a:gd name="T88" fmla="*/ 713 w 1180"/>
                <a:gd name="T89" fmla="*/ 714 h 987"/>
                <a:gd name="T90" fmla="*/ 764 w 1180"/>
                <a:gd name="T91" fmla="*/ 765 h 987"/>
                <a:gd name="T92" fmla="*/ 590 w 1180"/>
                <a:gd name="T93" fmla="*/ 838 h 987"/>
                <a:gd name="T94" fmla="*/ 415 w 1180"/>
                <a:gd name="T95" fmla="*/ 765 h 987"/>
                <a:gd name="T96" fmla="*/ 467 w 1180"/>
                <a:gd name="T97" fmla="*/ 714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80" h="987">
                  <a:moveTo>
                    <a:pt x="890" y="866"/>
                  </a:moveTo>
                  <a:cubicBezTo>
                    <a:pt x="954" y="804"/>
                    <a:pt x="1000" y="722"/>
                    <a:pt x="1028" y="621"/>
                  </a:cubicBezTo>
                  <a:cubicBezTo>
                    <a:pt x="1032" y="609"/>
                    <a:pt x="1042" y="599"/>
                    <a:pt x="1055" y="596"/>
                  </a:cubicBezTo>
                  <a:cubicBezTo>
                    <a:pt x="1086" y="588"/>
                    <a:pt x="1112" y="576"/>
                    <a:pt x="1131" y="558"/>
                  </a:cubicBezTo>
                  <a:cubicBezTo>
                    <a:pt x="1166" y="528"/>
                    <a:pt x="1180" y="479"/>
                    <a:pt x="1164" y="445"/>
                  </a:cubicBezTo>
                  <a:cubicBezTo>
                    <a:pt x="1160" y="436"/>
                    <a:pt x="1153" y="426"/>
                    <a:pt x="1144" y="417"/>
                  </a:cubicBezTo>
                  <a:cubicBezTo>
                    <a:pt x="1128" y="400"/>
                    <a:pt x="1107" y="387"/>
                    <a:pt x="1083" y="379"/>
                  </a:cubicBezTo>
                  <a:cubicBezTo>
                    <a:pt x="1076" y="377"/>
                    <a:pt x="1070" y="373"/>
                    <a:pt x="1065" y="367"/>
                  </a:cubicBezTo>
                  <a:cubicBezTo>
                    <a:pt x="871" y="111"/>
                    <a:pt x="871" y="111"/>
                    <a:pt x="871" y="111"/>
                  </a:cubicBezTo>
                  <a:cubicBezTo>
                    <a:pt x="716" y="93"/>
                    <a:pt x="591" y="39"/>
                    <a:pt x="518" y="0"/>
                  </a:cubicBezTo>
                  <a:cubicBezTo>
                    <a:pt x="532" y="74"/>
                    <a:pt x="532" y="74"/>
                    <a:pt x="532" y="74"/>
                  </a:cubicBezTo>
                  <a:cubicBezTo>
                    <a:pt x="534" y="84"/>
                    <a:pt x="531" y="95"/>
                    <a:pt x="525" y="103"/>
                  </a:cubicBezTo>
                  <a:cubicBezTo>
                    <a:pt x="518" y="112"/>
                    <a:pt x="508" y="117"/>
                    <a:pt x="498" y="117"/>
                  </a:cubicBezTo>
                  <a:cubicBezTo>
                    <a:pt x="398" y="121"/>
                    <a:pt x="336" y="74"/>
                    <a:pt x="302" y="33"/>
                  </a:cubicBezTo>
                  <a:cubicBezTo>
                    <a:pt x="117" y="363"/>
                    <a:pt x="117" y="363"/>
                    <a:pt x="117" y="363"/>
                  </a:cubicBezTo>
                  <a:cubicBezTo>
                    <a:pt x="112" y="371"/>
                    <a:pt x="105" y="377"/>
                    <a:pt x="96" y="379"/>
                  </a:cubicBezTo>
                  <a:cubicBezTo>
                    <a:pt x="72" y="387"/>
                    <a:pt x="51" y="400"/>
                    <a:pt x="35" y="417"/>
                  </a:cubicBezTo>
                  <a:cubicBezTo>
                    <a:pt x="26" y="426"/>
                    <a:pt x="19" y="436"/>
                    <a:pt x="15" y="445"/>
                  </a:cubicBezTo>
                  <a:cubicBezTo>
                    <a:pt x="0" y="479"/>
                    <a:pt x="14" y="528"/>
                    <a:pt x="48" y="558"/>
                  </a:cubicBezTo>
                  <a:cubicBezTo>
                    <a:pt x="67" y="576"/>
                    <a:pt x="93" y="588"/>
                    <a:pt x="125" y="596"/>
                  </a:cubicBezTo>
                  <a:cubicBezTo>
                    <a:pt x="137" y="599"/>
                    <a:pt x="147" y="609"/>
                    <a:pt x="151" y="621"/>
                  </a:cubicBezTo>
                  <a:cubicBezTo>
                    <a:pt x="179" y="722"/>
                    <a:pt x="226" y="804"/>
                    <a:pt x="289" y="866"/>
                  </a:cubicBezTo>
                  <a:cubicBezTo>
                    <a:pt x="365" y="940"/>
                    <a:pt x="474" y="984"/>
                    <a:pt x="590" y="987"/>
                  </a:cubicBezTo>
                  <a:cubicBezTo>
                    <a:pt x="705" y="984"/>
                    <a:pt x="814" y="940"/>
                    <a:pt x="890" y="866"/>
                  </a:cubicBezTo>
                  <a:close/>
                  <a:moveTo>
                    <a:pt x="793" y="440"/>
                  </a:moveTo>
                  <a:cubicBezTo>
                    <a:pt x="823" y="440"/>
                    <a:pt x="848" y="465"/>
                    <a:pt x="848" y="495"/>
                  </a:cubicBezTo>
                  <a:cubicBezTo>
                    <a:pt x="848" y="526"/>
                    <a:pt x="823" y="551"/>
                    <a:pt x="793" y="551"/>
                  </a:cubicBezTo>
                  <a:cubicBezTo>
                    <a:pt x="762" y="551"/>
                    <a:pt x="737" y="526"/>
                    <a:pt x="737" y="495"/>
                  </a:cubicBezTo>
                  <a:cubicBezTo>
                    <a:pt x="737" y="465"/>
                    <a:pt x="762" y="440"/>
                    <a:pt x="793" y="440"/>
                  </a:cubicBezTo>
                  <a:close/>
                  <a:moveTo>
                    <a:pt x="520" y="550"/>
                  </a:moveTo>
                  <a:cubicBezTo>
                    <a:pt x="608" y="461"/>
                    <a:pt x="608" y="461"/>
                    <a:pt x="608" y="461"/>
                  </a:cubicBezTo>
                  <a:cubicBezTo>
                    <a:pt x="660" y="513"/>
                    <a:pt x="660" y="513"/>
                    <a:pt x="660" y="513"/>
                  </a:cubicBezTo>
                  <a:cubicBezTo>
                    <a:pt x="596" y="576"/>
                    <a:pt x="596" y="576"/>
                    <a:pt x="596" y="576"/>
                  </a:cubicBezTo>
                  <a:cubicBezTo>
                    <a:pt x="660" y="639"/>
                    <a:pt x="660" y="639"/>
                    <a:pt x="660" y="639"/>
                  </a:cubicBezTo>
                  <a:cubicBezTo>
                    <a:pt x="608" y="690"/>
                    <a:pt x="608" y="690"/>
                    <a:pt x="608" y="690"/>
                  </a:cubicBezTo>
                  <a:cubicBezTo>
                    <a:pt x="520" y="601"/>
                    <a:pt x="520" y="601"/>
                    <a:pt x="520" y="601"/>
                  </a:cubicBezTo>
                  <a:cubicBezTo>
                    <a:pt x="505" y="587"/>
                    <a:pt x="505" y="564"/>
                    <a:pt x="520" y="550"/>
                  </a:cubicBezTo>
                  <a:close/>
                  <a:moveTo>
                    <a:pt x="331" y="495"/>
                  </a:moveTo>
                  <a:cubicBezTo>
                    <a:pt x="331" y="465"/>
                    <a:pt x="356" y="440"/>
                    <a:pt x="387" y="440"/>
                  </a:cubicBezTo>
                  <a:cubicBezTo>
                    <a:pt x="417" y="440"/>
                    <a:pt x="442" y="465"/>
                    <a:pt x="442" y="495"/>
                  </a:cubicBezTo>
                  <a:cubicBezTo>
                    <a:pt x="442" y="526"/>
                    <a:pt x="417" y="551"/>
                    <a:pt x="387" y="551"/>
                  </a:cubicBezTo>
                  <a:cubicBezTo>
                    <a:pt x="356" y="551"/>
                    <a:pt x="331" y="526"/>
                    <a:pt x="331" y="495"/>
                  </a:cubicBezTo>
                  <a:close/>
                  <a:moveTo>
                    <a:pt x="467" y="714"/>
                  </a:moveTo>
                  <a:cubicBezTo>
                    <a:pt x="499" y="747"/>
                    <a:pt x="543" y="765"/>
                    <a:pt x="590" y="765"/>
                  </a:cubicBezTo>
                  <a:cubicBezTo>
                    <a:pt x="636" y="765"/>
                    <a:pt x="680" y="747"/>
                    <a:pt x="713" y="714"/>
                  </a:cubicBezTo>
                  <a:cubicBezTo>
                    <a:pt x="764" y="765"/>
                    <a:pt x="764" y="765"/>
                    <a:pt x="764" y="765"/>
                  </a:cubicBezTo>
                  <a:cubicBezTo>
                    <a:pt x="717" y="812"/>
                    <a:pt x="655" y="838"/>
                    <a:pt x="590" y="838"/>
                  </a:cubicBezTo>
                  <a:cubicBezTo>
                    <a:pt x="524" y="838"/>
                    <a:pt x="462" y="812"/>
                    <a:pt x="415" y="765"/>
                  </a:cubicBezTo>
                  <a:lnTo>
                    <a:pt x="467" y="714"/>
                  </a:ln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3"/>
            <p:cNvSpPr/>
            <p:nvPr userDrawn="1"/>
          </p:nvSpPr>
          <p:spPr bwMode="auto">
            <a:xfrm>
              <a:off x="3166" y="1028"/>
              <a:ext cx="155" cy="295"/>
            </a:xfrm>
            <a:custGeom>
              <a:avLst/>
              <a:gdLst>
                <a:gd name="T0" fmla="*/ 121 w 155"/>
                <a:gd name="T1" fmla="*/ 206 h 295"/>
                <a:gd name="T2" fmla="*/ 155 w 155"/>
                <a:gd name="T3" fmla="*/ 68 h 295"/>
                <a:gd name="T4" fmla="*/ 76 w 155"/>
                <a:gd name="T5" fmla="*/ 0 h 295"/>
                <a:gd name="T6" fmla="*/ 0 w 155"/>
                <a:gd name="T7" fmla="*/ 65 h 295"/>
                <a:gd name="T8" fmla="*/ 55 w 155"/>
                <a:gd name="T9" fmla="*/ 295 h 295"/>
                <a:gd name="T10" fmla="*/ 121 w 155"/>
                <a:gd name="T11" fmla="*/ 206 h 295"/>
              </a:gdLst>
              <a:ahLst/>
              <a:cxnLst>
                <a:cxn ang="0">
                  <a:pos x="T0" y="T1"/>
                </a:cxn>
                <a:cxn ang="0">
                  <a:pos x="T2" y="T3"/>
                </a:cxn>
                <a:cxn ang="0">
                  <a:pos x="T4" y="T5"/>
                </a:cxn>
                <a:cxn ang="0">
                  <a:pos x="T6" y="T7"/>
                </a:cxn>
                <a:cxn ang="0">
                  <a:pos x="T8" y="T9"/>
                </a:cxn>
                <a:cxn ang="0">
                  <a:pos x="T10" y="T11"/>
                </a:cxn>
              </a:cxnLst>
              <a:rect l="0" t="0" r="r" b="b"/>
              <a:pathLst>
                <a:path w="155" h="295">
                  <a:moveTo>
                    <a:pt x="121" y="206"/>
                  </a:moveTo>
                  <a:lnTo>
                    <a:pt x="155" y="68"/>
                  </a:lnTo>
                  <a:lnTo>
                    <a:pt x="76" y="0"/>
                  </a:lnTo>
                  <a:lnTo>
                    <a:pt x="0" y="65"/>
                  </a:lnTo>
                  <a:lnTo>
                    <a:pt x="55" y="295"/>
                  </a:lnTo>
                  <a:lnTo>
                    <a:pt x="121" y="20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4"/>
            <p:cNvSpPr/>
            <p:nvPr userDrawn="1"/>
          </p:nvSpPr>
          <p:spPr bwMode="auto">
            <a:xfrm>
              <a:off x="3132" y="954"/>
              <a:ext cx="75" cy="96"/>
            </a:xfrm>
            <a:custGeom>
              <a:avLst/>
              <a:gdLst>
                <a:gd name="T0" fmla="*/ 75 w 75"/>
                <a:gd name="T1" fmla="*/ 52 h 96"/>
                <a:gd name="T2" fmla="*/ 0 w 75"/>
                <a:gd name="T3" fmla="*/ 0 h 96"/>
                <a:gd name="T4" fmla="*/ 24 w 75"/>
                <a:gd name="T5" fmla="*/ 96 h 96"/>
                <a:gd name="T6" fmla="*/ 75 w 75"/>
                <a:gd name="T7" fmla="*/ 52 h 96"/>
              </a:gdLst>
              <a:ahLst/>
              <a:cxnLst>
                <a:cxn ang="0">
                  <a:pos x="T0" y="T1"/>
                </a:cxn>
                <a:cxn ang="0">
                  <a:pos x="T2" y="T3"/>
                </a:cxn>
                <a:cxn ang="0">
                  <a:pos x="T4" y="T5"/>
                </a:cxn>
                <a:cxn ang="0">
                  <a:pos x="T6" y="T7"/>
                </a:cxn>
              </a:cxnLst>
              <a:rect l="0" t="0" r="r" b="b"/>
              <a:pathLst>
                <a:path w="75" h="96">
                  <a:moveTo>
                    <a:pt x="75" y="52"/>
                  </a:moveTo>
                  <a:lnTo>
                    <a:pt x="0" y="0"/>
                  </a:lnTo>
                  <a:lnTo>
                    <a:pt x="24" y="96"/>
                  </a:lnTo>
                  <a:lnTo>
                    <a:pt x="75" y="5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5"/>
            <p:cNvSpPr/>
            <p:nvPr userDrawn="1"/>
          </p:nvSpPr>
          <p:spPr bwMode="auto">
            <a:xfrm>
              <a:off x="3198" y="491"/>
              <a:ext cx="84" cy="124"/>
            </a:xfrm>
            <a:custGeom>
              <a:avLst/>
              <a:gdLst>
                <a:gd name="T0" fmla="*/ 103 w 155"/>
                <a:gd name="T1" fmla="*/ 229 h 229"/>
                <a:gd name="T2" fmla="*/ 155 w 155"/>
                <a:gd name="T3" fmla="*/ 178 h 229"/>
                <a:gd name="T4" fmla="*/ 91 w 155"/>
                <a:gd name="T5" fmla="*/ 115 h 229"/>
                <a:gd name="T6" fmla="*/ 155 w 155"/>
                <a:gd name="T7" fmla="*/ 52 h 229"/>
                <a:gd name="T8" fmla="*/ 103 w 155"/>
                <a:gd name="T9" fmla="*/ 0 h 229"/>
                <a:gd name="T10" fmla="*/ 15 w 155"/>
                <a:gd name="T11" fmla="*/ 89 h 229"/>
                <a:gd name="T12" fmla="*/ 15 w 155"/>
                <a:gd name="T13" fmla="*/ 140 h 229"/>
                <a:gd name="T14" fmla="*/ 103 w 155"/>
                <a:gd name="T15" fmla="*/ 229 h 2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 h="229">
                  <a:moveTo>
                    <a:pt x="103" y="229"/>
                  </a:moveTo>
                  <a:cubicBezTo>
                    <a:pt x="155" y="178"/>
                    <a:pt x="155" y="178"/>
                    <a:pt x="155" y="178"/>
                  </a:cubicBezTo>
                  <a:cubicBezTo>
                    <a:pt x="91" y="115"/>
                    <a:pt x="91" y="115"/>
                    <a:pt x="91" y="115"/>
                  </a:cubicBezTo>
                  <a:cubicBezTo>
                    <a:pt x="155" y="52"/>
                    <a:pt x="155" y="52"/>
                    <a:pt x="155" y="52"/>
                  </a:cubicBezTo>
                  <a:cubicBezTo>
                    <a:pt x="103" y="0"/>
                    <a:pt x="103" y="0"/>
                    <a:pt x="103" y="0"/>
                  </a:cubicBezTo>
                  <a:cubicBezTo>
                    <a:pt x="15" y="89"/>
                    <a:pt x="15" y="89"/>
                    <a:pt x="15" y="89"/>
                  </a:cubicBezTo>
                  <a:cubicBezTo>
                    <a:pt x="0" y="103"/>
                    <a:pt x="0" y="126"/>
                    <a:pt x="15" y="140"/>
                  </a:cubicBezTo>
                  <a:lnTo>
                    <a:pt x="103" y="229"/>
                  </a:ln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Oval 36"/>
            <p:cNvSpPr>
              <a:spLocks noChangeArrowheads="1"/>
            </p:cNvSpPr>
            <p:nvPr userDrawn="1"/>
          </p:nvSpPr>
          <p:spPr bwMode="auto">
            <a:xfrm>
              <a:off x="3103" y="479"/>
              <a:ext cx="60" cy="60"/>
            </a:xfrm>
            <a:prstGeom prst="ellipse">
              <a:avLst/>
            </a:pr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Oval 37"/>
            <p:cNvSpPr>
              <a:spLocks noChangeArrowheads="1"/>
            </p:cNvSpPr>
            <p:nvPr userDrawn="1"/>
          </p:nvSpPr>
          <p:spPr bwMode="auto">
            <a:xfrm>
              <a:off x="3324" y="479"/>
              <a:ext cx="60" cy="60"/>
            </a:xfrm>
            <a:prstGeom prst="ellipse">
              <a:avLst/>
            </a:pr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38"/>
            <p:cNvSpPr>
              <a:spLocks noEditPoints="1"/>
            </p:cNvSpPr>
            <p:nvPr userDrawn="1"/>
          </p:nvSpPr>
          <p:spPr bwMode="auto">
            <a:xfrm>
              <a:off x="1422" y="-12"/>
              <a:ext cx="2922" cy="3251"/>
            </a:xfrm>
            <a:custGeom>
              <a:avLst/>
              <a:gdLst>
                <a:gd name="T0" fmla="*/ 3216 w 5373"/>
                <a:gd name="T1" fmla="*/ 30 h 5979"/>
                <a:gd name="T2" fmla="*/ 19 w 5373"/>
                <a:gd name="T3" fmla="*/ 2468 h 5979"/>
                <a:gd name="T4" fmla="*/ 1364 w 5373"/>
                <a:gd name="T5" fmla="*/ 1821 h 5979"/>
                <a:gd name="T6" fmla="*/ 2748 w 5373"/>
                <a:gd name="T7" fmla="*/ 825 h 5979"/>
                <a:gd name="T8" fmla="*/ 3052 w 5373"/>
                <a:gd name="T9" fmla="*/ 1425 h 5979"/>
                <a:gd name="T10" fmla="*/ 2082 w 5373"/>
                <a:gd name="T11" fmla="*/ 3720 h 5979"/>
                <a:gd name="T12" fmla="*/ 1272 w 5373"/>
                <a:gd name="T13" fmla="*/ 5943 h 5979"/>
                <a:gd name="T14" fmla="*/ 5288 w 5373"/>
                <a:gd name="T15" fmla="*/ 1370 h 5979"/>
                <a:gd name="T16" fmla="*/ 4974 w 5373"/>
                <a:gd name="T17" fmla="*/ 729 h 5979"/>
                <a:gd name="T18" fmla="*/ 3647 w 5373"/>
                <a:gd name="T19" fmla="*/ 1425 h 5979"/>
                <a:gd name="T20" fmla="*/ 3950 w 5373"/>
                <a:gd name="T21" fmla="*/ 824 h 5979"/>
                <a:gd name="T22" fmla="*/ 4508 w 5373"/>
                <a:gd name="T23" fmla="*/ 2517 h 5979"/>
                <a:gd name="T24" fmla="*/ 4607 w 5373"/>
                <a:gd name="T25" fmla="*/ 3604 h 5979"/>
                <a:gd name="T26" fmla="*/ 4322 w 5373"/>
                <a:gd name="T27" fmla="*/ 3198 h 5979"/>
                <a:gd name="T28" fmla="*/ 4510 w 5373"/>
                <a:gd name="T29" fmla="*/ 2430 h 5979"/>
                <a:gd name="T30" fmla="*/ 4850 w 5373"/>
                <a:gd name="T31" fmla="*/ 2127 h 5979"/>
                <a:gd name="T32" fmla="*/ 4408 w 5373"/>
                <a:gd name="T33" fmla="*/ 2421 h 5979"/>
                <a:gd name="T34" fmla="*/ 4187 w 5373"/>
                <a:gd name="T35" fmla="*/ 3644 h 5979"/>
                <a:gd name="T36" fmla="*/ 3816 w 5373"/>
                <a:gd name="T37" fmla="*/ 3753 h 5979"/>
                <a:gd name="T38" fmla="*/ 3109 w 5373"/>
                <a:gd name="T39" fmla="*/ 4146 h 5979"/>
                <a:gd name="T40" fmla="*/ 1845 w 5373"/>
                <a:gd name="T41" fmla="*/ 5180 h 5979"/>
                <a:gd name="T42" fmla="*/ 3170 w 5373"/>
                <a:gd name="T43" fmla="*/ 3672 h 5979"/>
                <a:gd name="T44" fmla="*/ 2972 w 5373"/>
                <a:gd name="T45" fmla="*/ 4012 h 5979"/>
                <a:gd name="T46" fmla="*/ 4807 w 5373"/>
                <a:gd name="T47" fmla="*/ 1489 h 5979"/>
                <a:gd name="T48" fmla="*/ 2878 w 5373"/>
                <a:gd name="T49" fmla="*/ 3428 h 5979"/>
                <a:gd name="T50" fmla="*/ 3646 w 5373"/>
                <a:gd name="T51" fmla="*/ 1701 h 5979"/>
                <a:gd name="T52" fmla="*/ 3346 w 5373"/>
                <a:gd name="T53" fmla="*/ 1826 h 5979"/>
                <a:gd name="T54" fmla="*/ 3575 w 5373"/>
                <a:gd name="T55" fmla="*/ 1468 h 5979"/>
                <a:gd name="T56" fmla="*/ 3346 w 5373"/>
                <a:gd name="T57" fmla="*/ 1912 h 5979"/>
                <a:gd name="T58" fmla="*/ 2778 w 5373"/>
                <a:gd name="T59" fmla="*/ 471 h 5979"/>
                <a:gd name="T60" fmla="*/ 3877 w 5373"/>
                <a:gd name="T61" fmla="*/ 777 h 5979"/>
                <a:gd name="T62" fmla="*/ 3191 w 5373"/>
                <a:gd name="T63" fmla="*/ 397 h 5979"/>
                <a:gd name="T64" fmla="*/ 2799 w 5373"/>
                <a:gd name="T65" fmla="*/ 788 h 5979"/>
                <a:gd name="T66" fmla="*/ 2775 w 5373"/>
                <a:gd name="T67" fmla="*/ 908 h 5979"/>
                <a:gd name="T68" fmla="*/ 3285 w 5373"/>
                <a:gd name="T69" fmla="*/ 566 h 5979"/>
                <a:gd name="T70" fmla="*/ 3904 w 5373"/>
                <a:gd name="T71" fmla="*/ 880 h 5979"/>
                <a:gd name="T72" fmla="*/ 3350 w 5373"/>
                <a:gd name="T73" fmla="*/ 1450 h 5979"/>
                <a:gd name="T74" fmla="*/ 3221 w 5373"/>
                <a:gd name="T75" fmla="*/ 2570 h 5979"/>
                <a:gd name="T76" fmla="*/ 2109 w 5373"/>
                <a:gd name="T77" fmla="*/ 3654 h 5979"/>
                <a:gd name="T78" fmla="*/ 2782 w 5373"/>
                <a:gd name="T79" fmla="*/ 1969 h 5979"/>
                <a:gd name="T80" fmla="*/ 2373 w 5373"/>
                <a:gd name="T81" fmla="*/ 2232 h 5979"/>
                <a:gd name="T82" fmla="*/ 2109 w 5373"/>
                <a:gd name="T83" fmla="*/ 3654 h 5979"/>
                <a:gd name="T84" fmla="*/ 1502 w 5373"/>
                <a:gd name="T85" fmla="*/ 4998 h 5979"/>
                <a:gd name="T86" fmla="*/ 1573 w 5373"/>
                <a:gd name="T87" fmla="*/ 5744 h 5979"/>
                <a:gd name="T88" fmla="*/ 1363 w 5373"/>
                <a:gd name="T89" fmla="*/ 5677 h 5979"/>
                <a:gd name="T90" fmla="*/ 2421 w 5373"/>
                <a:gd name="T91" fmla="*/ 5907 h 5979"/>
                <a:gd name="T92" fmla="*/ 3386 w 5373"/>
                <a:gd name="T93" fmla="*/ 4396 h 5979"/>
                <a:gd name="T94" fmla="*/ 2516 w 5373"/>
                <a:gd name="T95" fmla="*/ 5063 h 5979"/>
                <a:gd name="T96" fmla="*/ 4198 w 5373"/>
                <a:gd name="T97" fmla="*/ 5907 h 5979"/>
                <a:gd name="T98" fmla="*/ 3491 w 5373"/>
                <a:gd name="T99" fmla="*/ 3764 h 5979"/>
                <a:gd name="T100" fmla="*/ 4206 w 5373"/>
                <a:gd name="T101" fmla="*/ 3973 h 5979"/>
                <a:gd name="T102" fmla="*/ 4200 w 5373"/>
                <a:gd name="T103" fmla="*/ 3325 h 5979"/>
                <a:gd name="T104" fmla="*/ 4291 w 5373"/>
                <a:gd name="T105" fmla="*/ 4173 h 5979"/>
                <a:gd name="T106" fmla="*/ 4925 w 5373"/>
                <a:gd name="T107" fmla="*/ 3315 h 5979"/>
                <a:gd name="T108" fmla="*/ 5216 w 5373"/>
                <a:gd name="T109" fmla="*/ 5907 h 5979"/>
                <a:gd name="T110" fmla="*/ 4931 w 5373"/>
                <a:gd name="T111" fmla="*/ 787 h 5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373" h="5979">
                  <a:moveTo>
                    <a:pt x="5288" y="971"/>
                  </a:moveTo>
                  <a:cubicBezTo>
                    <a:pt x="5288" y="353"/>
                    <a:pt x="5288" y="353"/>
                    <a:pt x="5288" y="353"/>
                  </a:cubicBezTo>
                  <a:cubicBezTo>
                    <a:pt x="5288" y="333"/>
                    <a:pt x="5272" y="317"/>
                    <a:pt x="5252" y="317"/>
                  </a:cubicBezTo>
                  <a:cubicBezTo>
                    <a:pt x="3894" y="317"/>
                    <a:pt x="3894" y="317"/>
                    <a:pt x="3894" y="317"/>
                  </a:cubicBezTo>
                  <a:cubicBezTo>
                    <a:pt x="3865" y="276"/>
                    <a:pt x="3828" y="240"/>
                    <a:pt x="3785" y="210"/>
                  </a:cubicBezTo>
                  <a:cubicBezTo>
                    <a:pt x="3566" y="60"/>
                    <a:pt x="3375" y="0"/>
                    <a:pt x="3216" y="30"/>
                  </a:cubicBezTo>
                  <a:cubicBezTo>
                    <a:pt x="3111" y="50"/>
                    <a:pt x="3022" y="109"/>
                    <a:pt x="2953" y="207"/>
                  </a:cubicBezTo>
                  <a:cubicBezTo>
                    <a:pt x="2921" y="215"/>
                    <a:pt x="2853" y="240"/>
                    <a:pt x="2788" y="317"/>
                  </a:cubicBezTo>
                  <a:cubicBezTo>
                    <a:pt x="1346" y="317"/>
                    <a:pt x="1346" y="317"/>
                    <a:pt x="1346" y="317"/>
                  </a:cubicBezTo>
                  <a:cubicBezTo>
                    <a:pt x="1326" y="317"/>
                    <a:pt x="1310" y="333"/>
                    <a:pt x="1310" y="353"/>
                  </a:cubicBezTo>
                  <a:cubicBezTo>
                    <a:pt x="1310" y="1768"/>
                    <a:pt x="1310" y="1768"/>
                    <a:pt x="1310" y="1768"/>
                  </a:cubicBezTo>
                  <a:cubicBezTo>
                    <a:pt x="19" y="2468"/>
                    <a:pt x="19" y="2468"/>
                    <a:pt x="19" y="2468"/>
                  </a:cubicBezTo>
                  <a:cubicBezTo>
                    <a:pt x="8" y="2474"/>
                    <a:pt x="0" y="2487"/>
                    <a:pt x="0" y="2500"/>
                  </a:cubicBezTo>
                  <a:cubicBezTo>
                    <a:pt x="0" y="5943"/>
                    <a:pt x="0" y="5943"/>
                    <a:pt x="0" y="5943"/>
                  </a:cubicBezTo>
                  <a:cubicBezTo>
                    <a:pt x="73" y="5943"/>
                    <a:pt x="73" y="5943"/>
                    <a:pt x="73" y="5943"/>
                  </a:cubicBezTo>
                  <a:cubicBezTo>
                    <a:pt x="73" y="5943"/>
                    <a:pt x="73" y="5943"/>
                    <a:pt x="73" y="5943"/>
                  </a:cubicBezTo>
                  <a:cubicBezTo>
                    <a:pt x="73" y="2521"/>
                    <a:pt x="73" y="2521"/>
                    <a:pt x="73" y="2521"/>
                  </a:cubicBezTo>
                  <a:cubicBezTo>
                    <a:pt x="1364" y="1821"/>
                    <a:pt x="1364" y="1821"/>
                    <a:pt x="1364" y="1821"/>
                  </a:cubicBezTo>
                  <a:cubicBezTo>
                    <a:pt x="1375" y="1815"/>
                    <a:pt x="1383" y="1803"/>
                    <a:pt x="1383" y="1789"/>
                  </a:cubicBezTo>
                  <a:cubicBezTo>
                    <a:pt x="1383" y="389"/>
                    <a:pt x="1383" y="389"/>
                    <a:pt x="1383" y="389"/>
                  </a:cubicBezTo>
                  <a:cubicBezTo>
                    <a:pt x="2738" y="389"/>
                    <a:pt x="2738" y="389"/>
                    <a:pt x="2738" y="389"/>
                  </a:cubicBezTo>
                  <a:cubicBezTo>
                    <a:pt x="2729" y="406"/>
                    <a:pt x="2720" y="423"/>
                    <a:pt x="2712" y="442"/>
                  </a:cubicBezTo>
                  <a:cubicBezTo>
                    <a:pt x="2635" y="617"/>
                    <a:pt x="2734" y="821"/>
                    <a:pt x="2738" y="830"/>
                  </a:cubicBezTo>
                  <a:cubicBezTo>
                    <a:pt x="2748" y="825"/>
                    <a:pt x="2748" y="825"/>
                    <a:pt x="2748" y="825"/>
                  </a:cubicBezTo>
                  <a:cubicBezTo>
                    <a:pt x="2746" y="826"/>
                    <a:pt x="2745" y="828"/>
                    <a:pt x="2743" y="829"/>
                  </a:cubicBezTo>
                  <a:cubicBezTo>
                    <a:pt x="2728" y="845"/>
                    <a:pt x="2717" y="861"/>
                    <a:pt x="2709" y="878"/>
                  </a:cubicBezTo>
                  <a:cubicBezTo>
                    <a:pt x="2681" y="941"/>
                    <a:pt x="2702" y="1024"/>
                    <a:pt x="2760" y="1075"/>
                  </a:cubicBezTo>
                  <a:cubicBezTo>
                    <a:pt x="2784" y="1097"/>
                    <a:pt x="2813" y="1113"/>
                    <a:pt x="2847" y="1124"/>
                  </a:cubicBezTo>
                  <a:cubicBezTo>
                    <a:pt x="2879" y="1228"/>
                    <a:pt x="2930" y="1314"/>
                    <a:pt x="2999" y="1381"/>
                  </a:cubicBezTo>
                  <a:cubicBezTo>
                    <a:pt x="3015" y="1397"/>
                    <a:pt x="3033" y="1412"/>
                    <a:pt x="3052" y="1425"/>
                  </a:cubicBezTo>
                  <a:cubicBezTo>
                    <a:pt x="3052" y="1572"/>
                    <a:pt x="3052" y="1572"/>
                    <a:pt x="3052" y="1572"/>
                  </a:cubicBezTo>
                  <a:cubicBezTo>
                    <a:pt x="2855" y="1695"/>
                    <a:pt x="2855" y="1695"/>
                    <a:pt x="2855" y="1695"/>
                  </a:cubicBezTo>
                  <a:cubicBezTo>
                    <a:pt x="2554" y="1766"/>
                    <a:pt x="2554" y="1766"/>
                    <a:pt x="2554" y="1766"/>
                  </a:cubicBezTo>
                  <a:cubicBezTo>
                    <a:pt x="2295" y="1827"/>
                    <a:pt x="2096" y="2026"/>
                    <a:pt x="2035" y="2285"/>
                  </a:cubicBezTo>
                  <a:cubicBezTo>
                    <a:pt x="1819" y="3208"/>
                    <a:pt x="1819" y="3208"/>
                    <a:pt x="1819" y="3208"/>
                  </a:cubicBezTo>
                  <a:cubicBezTo>
                    <a:pt x="1769" y="3421"/>
                    <a:pt x="1880" y="3636"/>
                    <a:pt x="2082" y="3720"/>
                  </a:cubicBezTo>
                  <a:cubicBezTo>
                    <a:pt x="2292" y="3808"/>
                    <a:pt x="2292" y="3808"/>
                    <a:pt x="2292" y="3808"/>
                  </a:cubicBezTo>
                  <a:cubicBezTo>
                    <a:pt x="1444" y="4937"/>
                    <a:pt x="1444" y="4937"/>
                    <a:pt x="1444" y="4937"/>
                  </a:cubicBezTo>
                  <a:cubicBezTo>
                    <a:pt x="1441" y="4941"/>
                    <a:pt x="1439" y="4946"/>
                    <a:pt x="1437" y="4951"/>
                  </a:cubicBezTo>
                  <a:cubicBezTo>
                    <a:pt x="1237" y="5936"/>
                    <a:pt x="1237" y="5936"/>
                    <a:pt x="1237" y="5936"/>
                  </a:cubicBezTo>
                  <a:cubicBezTo>
                    <a:pt x="1236" y="5938"/>
                    <a:pt x="1236" y="5940"/>
                    <a:pt x="1236" y="5943"/>
                  </a:cubicBezTo>
                  <a:cubicBezTo>
                    <a:pt x="1272" y="5943"/>
                    <a:pt x="1272" y="5943"/>
                    <a:pt x="1272" y="5943"/>
                  </a:cubicBezTo>
                  <a:cubicBezTo>
                    <a:pt x="1236" y="5943"/>
                    <a:pt x="1236" y="5943"/>
                    <a:pt x="1236" y="5943"/>
                  </a:cubicBezTo>
                  <a:cubicBezTo>
                    <a:pt x="1236" y="5954"/>
                    <a:pt x="1241" y="5965"/>
                    <a:pt x="1250" y="5972"/>
                  </a:cubicBezTo>
                  <a:cubicBezTo>
                    <a:pt x="1257" y="5977"/>
                    <a:pt x="1264" y="5979"/>
                    <a:pt x="1272" y="5979"/>
                  </a:cubicBezTo>
                  <a:cubicBezTo>
                    <a:pt x="5252" y="5979"/>
                    <a:pt x="5252" y="5979"/>
                    <a:pt x="5252" y="5979"/>
                  </a:cubicBezTo>
                  <a:cubicBezTo>
                    <a:pt x="5272" y="5979"/>
                    <a:pt x="5288" y="5963"/>
                    <a:pt x="5288" y="5943"/>
                  </a:cubicBezTo>
                  <a:cubicBezTo>
                    <a:pt x="5288" y="1370"/>
                    <a:pt x="5288" y="1370"/>
                    <a:pt x="5288" y="1370"/>
                  </a:cubicBezTo>
                  <a:cubicBezTo>
                    <a:pt x="5305" y="1348"/>
                    <a:pt x="5305" y="1348"/>
                    <a:pt x="5305" y="1348"/>
                  </a:cubicBezTo>
                  <a:cubicBezTo>
                    <a:pt x="5352" y="1284"/>
                    <a:pt x="5373" y="1206"/>
                    <a:pt x="5361" y="1128"/>
                  </a:cubicBezTo>
                  <a:cubicBezTo>
                    <a:pt x="5353" y="1069"/>
                    <a:pt x="5328" y="1015"/>
                    <a:pt x="5288" y="971"/>
                  </a:cubicBezTo>
                  <a:close/>
                  <a:moveTo>
                    <a:pt x="5216" y="389"/>
                  </a:moveTo>
                  <a:cubicBezTo>
                    <a:pt x="5216" y="910"/>
                    <a:pt x="5216" y="910"/>
                    <a:pt x="5216" y="910"/>
                  </a:cubicBezTo>
                  <a:cubicBezTo>
                    <a:pt x="4974" y="729"/>
                    <a:pt x="4974" y="729"/>
                    <a:pt x="4974" y="729"/>
                  </a:cubicBezTo>
                  <a:cubicBezTo>
                    <a:pt x="4911" y="681"/>
                    <a:pt x="4833" y="661"/>
                    <a:pt x="4754" y="672"/>
                  </a:cubicBezTo>
                  <a:cubicBezTo>
                    <a:pt x="4676" y="683"/>
                    <a:pt x="4606" y="724"/>
                    <a:pt x="4559" y="788"/>
                  </a:cubicBezTo>
                  <a:cubicBezTo>
                    <a:pt x="4333" y="1088"/>
                    <a:pt x="4333" y="1088"/>
                    <a:pt x="4333" y="1088"/>
                  </a:cubicBezTo>
                  <a:cubicBezTo>
                    <a:pt x="3865" y="1712"/>
                    <a:pt x="3865" y="1712"/>
                    <a:pt x="3865" y="1712"/>
                  </a:cubicBezTo>
                  <a:cubicBezTo>
                    <a:pt x="3647" y="1576"/>
                    <a:pt x="3647" y="1576"/>
                    <a:pt x="3647" y="1576"/>
                  </a:cubicBezTo>
                  <a:cubicBezTo>
                    <a:pt x="3647" y="1425"/>
                    <a:pt x="3647" y="1425"/>
                    <a:pt x="3647" y="1425"/>
                  </a:cubicBezTo>
                  <a:cubicBezTo>
                    <a:pt x="3666" y="1412"/>
                    <a:pt x="3684" y="1397"/>
                    <a:pt x="3701" y="1381"/>
                  </a:cubicBezTo>
                  <a:cubicBezTo>
                    <a:pt x="3769" y="1314"/>
                    <a:pt x="3820" y="1228"/>
                    <a:pt x="3852" y="1124"/>
                  </a:cubicBezTo>
                  <a:cubicBezTo>
                    <a:pt x="3886" y="1113"/>
                    <a:pt x="3916" y="1097"/>
                    <a:pt x="3940" y="1075"/>
                  </a:cubicBezTo>
                  <a:cubicBezTo>
                    <a:pt x="3997" y="1024"/>
                    <a:pt x="4019" y="941"/>
                    <a:pt x="3990" y="878"/>
                  </a:cubicBezTo>
                  <a:cubicBezTo>
                    <a:pt x="3982" y="861"/>
                    <a:pt x="3971" y="845"/>
                    <a:pt x="3956" y="829"/>
                  </a:cubicBezTo>
                  <a:cubicBezTo>
                    <a:pt x="3954" y="827"/>
                    <a:pt x="3952" y="826"/>
                    <a:pt x="3950" y="824"/>
                  </a:cubicBezTo>
                  <a:cubicBezTo>
                    <a:pt x="3962" y="780"/>
                    <a:pt x="3979" y="707"/>
                    <a:pt x="3980" y="624"/>
                  </a:cubicBezTo>
                  <a:cubicBezTo>
                    <a:pt x="3982" y="537"/>
                    <a:pt x="3967" y="458"/>
                    <a:pt x="3936" y="389"/>
                  </a:cubicBezTo>
                  <a:lnTo>
                    <a:pt x="5216" y="389"/>
                  </a:lnTo>
                  <a:close/>
                  <a:moveTo>
                    <a:pt x="4394" y="3207"/>
                  </a:moveTo>
                  <a:cubicBezTo>
                    <a:pt x="4480" y="2497"/>
                    <a:pt x="4480" y="2497"/>
                    <a:pt x="4480" y="2497"/>
                  </a:cubicBezTo>
                  <a:cubicBezTo>
                    <a:pt x="4508" y="2517"/>
                    <a:pt x="4508" y="2517"/>
                    <a:pt x="4508" y="2517"/>
                  </a:cubicBezTo>
                  <a:cubicBezTo>
                    <a:pt x="4543" y="2541"/>
                    <a:pt x="4583" y="2554"/>
                    <a:pt x="4624" y="2554"/>
                  </a:cubicBezTo>
                  <a:cubicBezTo>
                    <a:pt x="4662" y="2554"/>
                    <a:pt x="4700" y="2543"/>
                    <a:pt x="4733" y="2521"/>
                  </a:cubicBezTo>
                  <a:cubicBezTo>
                    <a:pt x="4750" y="2510"/>
                    <a:pt x="4750" y="2510"/>
                    <a:pt x="4750" y="2510"/>
                  </a:cubicBezTo>
                  <a:cubicBezTo>
                    <a:pt x="4779" y="2492"/>
                    <a:pt x="4805" y="2469"/>
                    <a:pt x="4827" y="2444"/>
                  </a:cubicBezTo>
                  <a:cubicBezTo>
                    <a:pt x="4853" y="3317"/>
                    <a:pt x="4853" y="3317"/>
                    <a:pt x="4853" y="3317"/>
                  </a:cubicBezTo>
                  <a:cubicBezTo>
                    <a:pt x="4857" y="3462"/>
                    <a:pt x="4752" y="3586"/>
                    <a:pt x="4607" y="3604"/>
                  </a:cubicBezTo>
                  <a:cubicBezTo>
                    <a:pt x="4531" y="3614"/>
                    <a:pt x="4455" y="3593"/>
                    <a:pt x="4395" y="3544"/>
                  </a:cubicBezTo>
                  <a:cubicBezTo>
                    <a:pt x="4335" y="3496"/>
                    <a:pt x="4298" y="3427"/>
                    <a:pt x="4291" y="3349"/>
                  </a:cubicBezTo>
                  <a:cubicBezTo>
                    <a:pt x="4278" y="3202"/>
                    <a:pt x="4278" y="3202"/>
                    <a:pt x="4278" y="3202"/>
                  </a:cubicBezTo>
                  <a:cubicBezTo>
                    <a:pt x="4300" y="2686"/>
                    <a:pt x="4300" y="2686"/>
                    <a:pt x="4300" y="2686"/>
                  </a:cubicBezTo>
                  <a:cubicBezTo>
                    <a:pt x="4400" y="2553"/>
                    <a:pt x="4400" y="2553"/>
                    <a:pt x="4400" y="2553"/>
                  </a:cubicBezTo>
                  <a:cubicBezTo>
                    <a:pt x="4322" y="3198"/>
                    <a:pt x="4322" y="3198"/>
                    <a:pt x="4322" y="3198"/>
                  </a:cubicBezTo>
                  <a:lnTo>
                    <a:pt x="4394" y="3207"/>
                  </a:lnTo>
                  <a:close/>
                  <a:moveTo>
                    <a:pt x="4711" y="2449"/>
                  </a:moveTo>
                  <a:cubicBezTo>
                    <a:pt x="4694" y="2460"/>
                    <a:pt x="4694" y="2460"/>
                    <a:pt x="4694" y="2460"/>
                  </a:cubicBezTo>
                  <a:cubicBezTo>
                    <a:pt x="4694" y="2460"/>
                    <a:pt x="4694" y="2460"/>
                    <a:pt x="4694" y="2460"/>
                  </a:cubicBezTo>
                  <a:cubicBezTo>
                    <a:pt x="4649" y="2489"/>
                    <a:pt x="4593" y="2488"/>
                    <a:pt x="4550" y="2457"/>
                  </a:cubicBezTo>
                  <a:cubicBezTo>
                    <a:pt x="4510" y="2430"/>
                    <a:pt x="4510" y="2430"/>
                    <a:pt x="4510" y="2430"/>
                  </a:cubicBezTo>
                  <a:cubicBezTo>
                    <a:pt x="4481" y="2409"/>
                    <a:pt x="4462" y="2378"/>
                    <a:pt x="4457" y="2343"/>
                  </a:cubicBezTo>
                  <a:cubicBezTo>
                    <a:pt x="4452" y="2307"/>
                    <a:pt x="4462" y="2272"/>
                    <a:pt x="4484" y="2244"/>
                  </a:cubicBezTo>
                  <a:cubicBezTo>
                    <a:pt x="4623" y="2070"/>
                    <a:pt x="4623" y="2070"/>
                    <a:pt x="4623" y="2070"/>
                  </a:cubicBezTo>
                  <a:cubicBezTo>
                    <a:pt x="4647" y="2039"/>
                    <a:pt x="4685" y="2022"/>
                    <a:pt x="4724" y="2022"/>
                  </a:cubicBezTo>
                  <a:cubicBezTo>
                    <a:pt x="4733" y="2022"/>
                    <a:pt x="4742" y="2023"/>
                    <a:pt x="4751" y="2025"/>
                  </a:cubicBezTo>
                  <a:cubicBezTo>
                    <a:pt x="4802" y="2036"/>
                    <a:pt x="4840" y="2076"/>
                    <a:pt x="4850" y="2127"/>
                  </a:cubicBezTo>
                  <a:cubicBezTo>
                    <a:pt x="4873" y="2253"/>
                    <a:pt x="4819" y="2380"/>
                    <a:pt x="4711" y="2449"/>
                  </a:cubicBezTo>
                  <a:close/>
                  <a:moveTo>
                    <a:pt x="4760" y="1953"/>
                  </a:moveTo>
                  <a:cubicBezTo>
                    <a:pt x="4688" y="1939"/>
                    <a:pt x="4612" y="1967"/>
                    <a:pt x="4566" y="2025"/>
                  </a:cubicBezTo>
                  <a:cubicBezTo>
                    <a:pt x="4427" y="2199"/>
                    <a:pt x="4427" y="2199"/>
                    <a:pt x="4427" y="2199"/>
                  </a:cubicBezTo>
                  <a:cubicBezTo>
                    <a:pt x="4392" y="2243"/>
                    <a:pt x="4377" y="2298"/>
                    <a:pt x="4385" y="2353"/>
                  </a:cubicBezTo>
                  <a:cubicBezTo>
                    <a:pt x="4389" y="2378"/>
                    <a:pt x="4397" y="2401"/>
                    <a:pt x="4408" y="2421"/>
                  </a:cubicBezTo>
                  <a:cubicBezTo>
                    <a:pt x="3455" y="3691"/>
                    <a:pt x="3455" y="3691"/>
                    <a:pt x="3455" y="3691"/>
                  </a:cubicBezTo>
                  <a:cubicBezTo>
                    <a:pt x="3421" y="3642"/>
                    <a:pt x="3373" y="3608"/>
                    <a:pt x="3318" y="3593"/>
                  </a:cubicBezTo>
                  <a:cubicBezTo>
                    <a:pt x="4865" y="1532"/>
                    <a:pt x="4865" y="1532"/>
                    <a:pt x="4865" y="1532"/>
                  </a:cubicBezTo>
                  <a:cubicBezTo>
                    <a:pt x="5000" y="1634"/>
                    <a:pt x="5000" y="1634"/>
                    <a:pt x="5000" y="1634"/>
                  </a:cubicBezTo>
                  <a:lnTo>
                    <a:pt x="4760" y="1953"/>
                  </a:lnTo>
                  <a:close/>
                  <a:moveTo>
                    <a:pt x="4187" y="3644"/>
                  </a:moveTo>
                  <a:cubicBezTo>
                    <a:pt x="4202" y="3900"/>
                    <a:pt x="4202" y="3900"/>
                    <a:pt x="4202" y="3900"/>
                  </a:cubicBezTo>
                  <a:cubicBezTo>
                    <a:pt x="3963" y="3900"/>
                    <a:pt x="3963" y="3900"/>
                    <a:pt x="3963" y="3900"/>
                  </a:cubicBezTo>
                  <a:cubicBezTo>
                    <a:pt x="3962" y="3900"/>
                    <a:pt x="3962" y="3900"/>
                    <a:pt x="3961" y="3900"/>
                  </a:cubicBezTo>
                  <a:cubicBezTo>
                    <a:pt x="3911" y="3902"/>
                    <a:pt x="3864" y="3885"/>
                    <a:pt x="3837" y="3854"/>
                  </a:cubicBezTo>
                  <a:cubicBezTo>
                    <a:pt x="3815" y="3829"/>
                    <a:pt x="3808" y="3797"/>
                    <a:pt x="3815" y="3759"/>
                  </a:cubicBezTo>
                  <a:cubicBezTo>
                    <a:pt x="3815" y="3757"/>
                    <a:pt x="3816" y="3755"/>
                    <a:pt x="3816" y="3753"/>
                  </a:cubicBezTo>
                  <a:cubicBezTo>
                    <a:pt x="3816" y="3397"/>
                    <a:pt x="3816" y="3397"/>
                    <a:pt x="3816" y="3397"/>
                  </a:cubicBezTo>
                  <a:cubicBezTo>
                    <a:pt x="4197" y="3397"/>
                    <a:pt x="4197" y="3397"/>
                    <a:pt x="4197" y="3397"/>
                  </a:cubicBezTo>
                  <a:cubicBezTo>
                    <a:pt x="4187" y="3640"/>
                    <a:pt x="4187" y="3640"/>
                    <a:pt x="4187" y="3640"/>
                  </a:cubicBezTo>
                  <a:cubicBezTo>
                    <a:pt x="4187" y="3641"/>
                    <a:pt x="4187" y="3642"/>
                    <a:pt x="4187" y="3644"/>
                  </a:cubicBezTo>
                  <a:close/>
                  <a:moveTo>
                    <a:pt x="2951" y="4082"/>
                  </a:moveTo>
                  <a:cubicBezTo>
                    <a:pt x="3109" y="4146"/>
                    <a:pt x="3109" y="4146"/>
                    <a:pt x="3109" y="4146"/>
                  </a:cubicBezTo>
                  <a:cubicBezTo>
                    <a:pt x="3110" y="4147"/>
                    <a:pt x="3111" y="4147"/>
                    <a:pt x="3113" y="4148"/>
                  </a:cubicBezTo>
                  <a:cubicBezTo>
                    <a:pt x="2171" y="5402"/>
                    <a:pt x="2171" y="5402"/>
                    <a:pt x="2171" y="5402"/>
                  </a:cubicBezTo>
                  <a:cubicBezTo>
                    <a:pt x="2099" y="5217"/>
                    <a:pt x="2099" y="5217"/>
                    <a:pt x="2099" y="5217"/>
                  </a:cubicBezTo>
                  <a:lnTo>
                    <a:pt x="2951" y="4082"/>
                  </a:lnTo>
                  <a:close/>
                  <a:moveTo>
                    <a:pt x="2039" y="5176"/>
                  </a:moveTo>
                  <a:cubicBezTo>
                    <a:pt x="1845" y="5180"/>
                    <a:pt x="1845" y="5180"/>
                    <a:pt x="1845" y="5180"/>
                  </a:cubicBezTo>
                  <a:cubicBezTo>
                    <a:pt x="1795" y="4992"/>
                    <a:pt x="1795" y="4992"/>
                    <a:pt x="1795" y="4992"/>
                  </a:cubicBezTo>
                  <a:cubicBezTo>
                    <a:pt x="2590" y="3932"/>
                    <a:pt x="2590" y="3932"/>
                    <a:pt x="2590" y="3932"/>
                  </a:cubicBezTo>
                  <a:cubicBezTo>
                    <a:pt x="2882" y="4053"/>
                    <a:pt x="2882" y="4053"/>
                    <a:pt x="2882" y="4053"/>
                  </a:cubicBezTo>
                  <a:lnTo>
                    <a:pt x="2039" y="5176"/>
                  </a:lnTo>
                  <a:close/>
                  <a:moveTo>
                    <a:pt x="2972" y="4012"/>
                  </a:moveTo>
                  <a:cubicBezTo>
                    <a:pt x="3170" y="3672"/>
                    <a:pt x="3170" y="3672"/>
                    <a:pt x="3170" y="3672"/>
                  </a:cubicBezTo>
                  <a:cubicBezTo>
                    <a:pt x="3201" y="3663"/>
                    <a:pt x="3201" y="3663"/>
                    <a:pt x="3201" y="3663"/>
                  </a:cubicBezTo>
                  <a:cubicBezTo>
                    <a:pt x="3276" y="3641"/>
                    <a:pt x="3356" y="3671"/>
                    <a:pt x="3399" y="3737"/>
                  </a:cubicBezTo>
                  <a:cubicBezTo>
                    <a:pt x="3437" y="3794"/>
                    <a:pt x="3439" y="3866"/>
                    <a:pt x="3404" y="3925"/>
                  </a:cubicBezTo>
                  <a:cubicBezTo>
                    <a:pt x="3358" y="4004"/>
                    <a:pt x="3358" y="4004"/>
                    <a:pt x="3358" y="4004"/>
                  </a:cubicBezTo>
                  <a:cubicBezTo>
                    <a:pt x="3313" y="4080"/>
                    <a:pt x="3218" y="4112"/>
                    <a:pt x="3136" y="4079"/>
                  </a:cubicBezTo>
                  <a:lnTo>
                    <a:pt x="2972" y="4012"/>
                  </a:lnTo>
                  <a:close/>
                  <a:moveTo>
                    <a:pt x="3234" y="3584"/>
                  </a:moveTo>
                  <a:cubicBezTo>
                    <a:pt x="3216" y="3585"/>
                    <a:pt x="3198" y="3588"/>
                    <a:pt x="3181" y="3593"/>
                  </a:cubicBezTo>
                  <a:cubicBezTo>
                    <a:pt x="3151" y="3601"/>
                    <a:pt x="3151" y="3601"/>
                    <a:pt x="3151" y="3601"/>
                  </a:cubicBezTo>
                  <a:cubicBezTo>
                    <a:pt x="2940" y="3467"/>
                    <a:pt x="2940" y="3467"/>
                    <a:pt x="2940" y="3467"/>
                  </a:cubicBezTo>
                  <a:cubicBezTo>
                    <a:pt x="4562" y="1305"/>
                    <a:pt x="4562" y="1305"/>
                    <a:pt x="4562" y="1305"/>
                  </a:cubicBezTo>
                  <a:cubicBezTo>
                    <a:pt x="4807" y="1489"/>
                    <a:pt x="4807" y="1489"/>
                    <a:pt x="4807" y="1489"/>
                  </a:cubicBezTo>
                  <a:lnTo>
                    <a:pt x="3234" y="3584"/>
                  </a:lnTo>
                  <a:close/>
                  <a:moveTo>
                    <a:pt x="2878" y="3428"/>
                  </a:moveTo>
                  <a:cubicBezTo>
                    <a:pt x="2736" y="3337"/>
                    <a:pt x="2736" y="3337"/>
                    <a:pt x="2736" y="3337"/>
                  </a:cubicBezTo>
                  <a:cubicBezTo>
                    <a:pt x="4370" y="1160"/>
                    <a:pt x="4370" y="1160"/>
                    <a:pt x="4370" y="1160"/>
                  </a:cubicBezTo>
                  <a:cubicBezTo>
                    <a:pt x="4504" y="1262"/>
                    <a:pt x="4504" y="1262"/>
                    <a:pt x="4504" y="1262"/>
                  </a:cubicBezTo>
                  <a:lnTo>
                    <a:pt x="2878" y="3428"/>
                  </a:lnTo>
                  <a:close/>
                  <a:moveTo>
                    <a:pt x="3646" y="1701"/>
                  </a:moveTo>
                  <a:cubicBezTo>
                    <a:pt x="3647" y="1699"/>
                    <a:pt x="3647" y="1696"/>
                    <a:pt x="3647" y="1693"/>
                  </a:cubicBezTo>
                  <a:cubicBezTo>
                    <a:pt x="3647" y="1661"/>
                    <a:pt x="3647" y="1661"/>
                    <a:pt x="3647" y="1661"/>
                  </a:cubicBezTo>
                  <a:cubicBezTo>
                    <a:pt x="3822" y="1770"/>
                    <a:pt x="3822" y="1770"/>
                    <a:pt x="3822" y="1770"/>
                  </a:cubicBezTo>
                  <a:cubicBezTo>
                    <a:pt x="3540" y="2145"/>
                    <a:pt x="3540" y="2145"/>
                    <a:pt x="3540" y="2145"/>
                  </a:cubicBezTo>
                  <a:lnTo>
                    <a:pt x="3646" y="1701"/>
                  </a:lnTo>
                  <a:close/>
                  <a:moveTo>
                    <a:pt x="3510" y="1957"/>
                  </a:moveTo>
                  <a:cubicBezTo>
                    <a:pt x="3409" y="1871"/>
                    <a:pt x="3409" y="1871"/>
                    <a:pt x="3409" y="1871"/>
                  </a:cubicBezTo>
                  <a:cubicBezTo>
                    <a:pt x="3555" y="1771"/>
                    <a:pt x="3555" y="1771"/>
                    <a:pt x="3555" y="1771"/>
                  </a:cubicBezTo>
                  <a:lnTo>
                    <a:pt x="3510" y="1957"/>
                  </a:lnTo>
                  <a:close/>
                  <a:moveTo>
                    <a:pt x="3575" y="1669"/>
                  </a:moveTo>
                  <a:cubicBezTo>
                    <a:pt x="3346" y="1826"/>
                    <a:pt x="3346" y="1826"/>
                    <a:pt x="3346" y="1826"/>
                  </a:cubicBezTo>
                  <a:cubicBezTo>
                    <a:pt x="3124" y="1674"/>
                    <a:pt x="3124" y="1674"/>
                    <a:pt x="3124" y="1674"/>
                  </a:cubicBezTo>
                  <a:cubicBezTo>
                    <a:pt x="3124" y="1468"/>
                    <a:pt x="3124" y="1468"/>
                    <a:pt x="3124" y="1468"/>
                  </a:cubicBezTo>
                  <a:cubicBezTo>
                    <a:pt x="3193" y="1501"/>
                    <a:pt x="3269" y="1520"/>
                    <a:pt x="3349" y="1523"/>
                  </a:cubicBezTo>
                  <a:cubicBezTo>
                    <a:pt x="3349" y="1523"/>
                    <a:pt x="3349" y="1523"/>
                    <a:pt x="3350" y="1523"/>
                  </a:cubicBezTo>
                  <a:cubicBezTo>
                    <a:pt x="3350" y="1523"/>
                    <a:pt x="3350" y="1523"/>
                    <a:pt x="3351" y="1523"/>
                  </a:cubicBezTo>
                  <a:cubicBezTo>
                    <a:pt x="3430" y="1520"/>
                    <a:pt x="3507" y="1501"/>
                    <a:pt x="3575" y="1468"/>
                  </a:cubicBezTo>
                  <a:lnTo>
                    <a:pt x="3575" y="1669"/>
                  </a:lnTo>
                  <a:close/>
                  <a:moveTo>
                    <a:pt x="3283" y="1871"/>
                  </a:moveTo>
                  <a:cubicBezTo>
                    <a:pt x="3188" y="1953"/>
                    <a:pt x="3188" y="1953"/>
                    <a:pt x="3188" y="1953"/>
                  </a:cubicBezTo>
                  <a:cubicBezTo>
                    <a:pt x="3145" y="1776"/>
                    <a:pt x="3145" y="1776"/>
                    <a:pt x="3145" y="1776"/>
                  </a:cubicBezTo>
                  <a:lnTo>
                    <a:pt x="3283" y="1871"/>
                  </a:lnTo>
                  <a:close/>
                  <a:moveTo>
                    <a:pt x="3346" y="1912"/>
                  </a:moveTo>
                  <a:cubicBezTo>
                    <a:pt x="3491" y="2037"/>
                    <a:pt x="3491" y="2037"/>
                    <a:pt x="3491" y="2037"/>
                  </a:cubicBezTo>
                  <a:cubicBezTo>
                    <a:pt x="3430" y="2291"/>
                    <a:pt x="3430" y="2291"/>
                    <a:pt x="3430" y="2291"/>
                  </a:cubicBezTo>
                  <a:cubicBezTo>
                    <a:pt x="3308" y="2454"/>
                    <a:pt x="3308" y="2454"/>
                    <a:pt x="3308" y="2454"/>
                  </a:cubicBezTo>
                  <a:cubicBezTo>
                    <a:pt x="3207" y="2032"/>
                    <a:pt x="3207" y="2032"/>
                    <a:pt x="3207" y="2032"/>
                  </a:cubicBezTo>
                  <a:lnTo>
                    <a:pt x="3346" y="1912"/>
                  </a:lnTo>
                  <a:close/>
                  <a:moveTo>
                    <a:pt x="2778" y="471"/>
                  </a:moveTo>
                  <a:cubicBezTo>
                    <a:pt x="2857" y="292"/>
                    <a:pt x="2973" y="277"/>
                    <a:pt x="2977" y="276"/>
                  </a:cubicBezTo>
                  <a:cubicBezTo>
                    <a:pt x="2988" y="275"/>
                    <a:pt x="2998" y="269"/>
                    <a:pt x="3004" y="260"/>
                  </a:cubicBezTo>
                  <a:cubicBezTo>
                    <a:pt x="3064" y="172"/>
                    <a:pt x="3140" y="118"/>
                    <a:pt x="3229" y="101"/>
                  </a:cubicBezTo>
                  <a:cubicBezTo>
                    <a:pt x="3403" y="68"/>
                    <a:pt x="3605" y="175"/>
                    <a:pt x="3744" y="270"/>
                  </a:cubicBezTo>
                  <a:cubicBezTo>
                    <a:pt x="3951" y="412"/>
                    <a:pt x="3916" y="666"/>
                    <a:pt x="3887" y="782"/>
                  </a:cubicBezTo>
                  <a:cubicBezTo>
                    <a:pt x="3883" y="780"/>
                    <a:pt x="3880" y="779"/>
                    <a:pt x="3877" y="777"/>
                  </a:cubicBezTo>
                  <a:cubicBezTo>
                    <a:pt x="3727" y="580"/>
                    <a:pt x="3727" y="580"/>
                    <a:pt x="3727" y="580"/>
                  </a:cubicBezTo>
                  <a:cubicBezTo>
                    <a:pt x="3738" y="581"/>
                    <a:pt x="3749" y="580"/>
                    <a:pt x="3761" y="580"/>
                  </a:cubicBezTo>
                  <a:cubicBezTo>
                    <a:pt x="3758" y="508"/>
                    <a:pt x="3758" y="508"/>
                    <a:pt x="3758" y="508"/>
                  </a:cubicBezTo>
                  <a:cubicBezTo>
                    <a:pt x="3470" y="516"/>
                    <a:pt x="3250" y="362"/>
                    <a:pt x="3248" y="361"/>
                  </a:cubicBezTo>
                  <a:cubicBezTo>
                    <a:pt x="3236" y="352"/>
                    <a:pt x="3220" y="352"/>
                    <a:pt x="3207" y="360"/>
                  </a:cubicBezTo>
                  <a:cubicBezTo>
                    <a:pt x="3195" y="368"/>
                    <a:pt x="3188" y="383"/>
                    <a:pt x="3191" y="397"/>
                  </a:cubicBezTo>
                  <a:cubicBezTo>
                    <a:pt x="3212" y="505"/>
                    <a:pt x="3212" y="505"/>
                    <a:pt x="3212" y="505"/>
                  </a:cubicBezTo>
                  <a:cubicBezTo>
                    <a:pt x="3127" y="488"/>
                    <a:pt x="3094" y="416"/>
                    <a:pt x="3093" y="412"/>
                  </a:cubicBezTo>
                  <a:cubicBezTo>
                    <a:pt x="3087" y="400"/>
                    <a:pt x="3075" y="391"/>
                    <a:pt x="3061" y="390"/>
                  </a:cubicBezTo>
                  <a:cubicBezTo>
                    <a:pt x="3047" y="389"/>
                    <a:pt x="3034" y="397"/>
                    <a:pt x="3028" y="409"/>
                  </a:cubicBezTo>
                  <a:cubicBezTo>
                    <a:pt x="2820" y="778"/>
                    <a:pt x="2820" y="778"/>
                    <a:pt x="2820" y="778"/>
                  </a:cubicBezTo>
                  <a:cubicBezTo>
                    <a:pt x="2813" y="781"/>
                    <a:pt x="2806" y="784"/>
                    <a:pt x="2799" y="788"/>
                  </a:cubicBezTo>
                  <a:cubicBezTo>
                    <a:pt x="2782" y="749"/>
                    <a:pt x="2723" y="597"/>
                    <a:pt x="2778" y="471"/>
                  </a:cubicBezTo>
                  <a:close/>
                  <a:moveTo>
                    <a:pt x="3049" y="1329"/>
                  </a:moveTo>
                  <a:cubicBezTo>
                    <a:pt x="2986" y="1267"/>
                    <a:pt x="2939" y="1185"/>
                    <a:pt x="2911" y="1084"/>
                  </a:cubicBezTo>
                  <a:cubicBezTo>
                    <a:pt x="2907" y="1072"/>
                    <a:pt x="2897" y="1062"/>
                    <a:pt x="2885" y="1059"/>
                  </a:cubicBezTo>
                  <a:cubicBezTo>
                    <a:pt x="2853" y="1051"/>
                    <a:pt x="2827" y="1039"/>
                    <a:pt x="2808" y="1021"/>
                  </a:cubicBezTo>
                  <a:cubicBezTo>
                    <a:pt x="2774" y="991"/>
                    <a:pt x="2760" y="942"/>
                    <a:pt x="2775" y="908"/>
                  </a:cubicBezTo>
                  <a:cubicBezTo>
                    <a:pt x="2779" y="899"/>
                    <a:pt x="2786" y="889"/>
                    <a:pt x="2795" y="880"/>
                  </a:cubicBezTo>
                  <a:cubicBezTo>
                    <a:pt x="2811" y="863"/>
                    <a:pt x="2832" y="850"/>
                    <a:pt x="2856" y="842"/>
                  </a:cubicBezTo>
                  <a:cubicBezTo>
                    <a:pt x="2865" y="840"/>
                    <a:pt x="2872" y="834"/>
                    <a:pt x="2877" y="826"/>
                  </a:cubicBezTo>
                  <a:cubicBezTo>
                    <a:pt x="3062" y="496"/>
                    <a:pt x="3062" y="496"/>
                    <a:pt x="3062" y="496"/>
                  </a:cubicBezTo>
                  <a:cubicBezTo>
                    <a:pt x="3096" y="537"/>
                    <a:pt x="3158" y="584"/>
                    <a:pt x="3258" y="580"/>
                  </a:cubicBezTo>
                  <a:cubicBezTo>
                    <a:pt x="3268" y="580"/>
                    <a:pt x="3278" y="575"/>
                    <a:pt x="3285" y="566"/>
                  </a:cubicBezTo>
                  <a:cubicBezTo>
                    <a:pt x="3291" y="558"/>
                    <a:pt x="3294" y="547"/>
                    <a:pt x="3292" y="537"/>
                  </a:cubicBezTo>
                  <a:cubicBezTo>
                    <a:pt x="3278" y="463"/>
                    <a:pt x="3278" y="463"/>
                    <a:pt x="3278" y="463"/>
                  </a:cubicBezTo>
                  <a:cubicBezTo>
                    <a:pt x="3351" y="502"/>
                    <a:pt x="3476" y="556"/>
                    <a:pt x="3631" y="574"/>
                  </a:cubicBezTo>
                  <a:cubicBezTo>
                    <a:pt x="3825" y="830"/>
                    <a:pt x="3825" y="830"/>
                    <a:pt x="3825" y="830"/>
                  </a:cubicBezTo>
                  <a:cubicBezTo>
                    <a:pt x="3830" y="836"/>
                    <a:pt x="3836" y="840"/>
                    <a:pt x="3843" y="842"/>
                  </a:cubicBezTo>
                  <a:cubicBezTo>
                    <a:pt x="3867" y="850"/>
                    <a:pt x="3888" y="863"/>
                    <a:pt x="3904" y="880"/>
                  </a:cubicBezTo>
                  <a:cubicBezTo>
                    <a:pt x="3913" y="889"/>
                    <a:pt x="3920" y="899"/>
                    <a:pt x="3924" y="908"/>
                  </a:cubicBezTo>
                  <a:cubicBezTo>
                    <a:pt x="3940" y="942"/>
                    <a:pt x="3926" y="991"/>
                    <a:pt x="3891" y="1021"/>
                  </a:cubicBezTo>
                  <a:cubicBezTo>
                    <a:pt x="3872" y="1039"/>
                    <a:pt x="3846" y="1051"/>
                    <a:pt x="3815" y="1059"/>
                  </a:cubicBezTo>
                  <a:cubicBezTo>
                    <a:pt x="3802" y="1062"/>
                    <a:pt x="3792" y="1072"/>
                    <a:pt x="3788" y="1084"/>
                  </a:cubicBezTo>
                  <a:cubicBezTo>
                    <a:pt x="3760" y="1185"/>
                    <a:pt x="3714" y="1267"/>
                    <a:pt x="3650" y="1329"/>
                  </a:cubicBezTo>
                  <a:cubicBezTo>
                    <a:pt x="3574" y="1403"/>
                    <a:pt x="3465" y="1447"/>
                    <a:pt x="3350" y="1450"/>
                  </a:cubicBezTo>
                  <a:cubicBezTo>
                    <a:pt x="3234" y="1447"/>
                    <a:pt x="3125" y="1403"/>
                    <a:pt x="3049" y="1329"/>
                  </a:cubicBezTo>
                  <a:close/>
                  <a:moveTo>
                    <a:pt x="3052" y="1657"/>
                  </a:moveTo>
                  <a:cubicBezTo>
                    <a:pt x="3052" y="1693"/>
                    <a:pt x="3052" y="1693"/>
                    <a:pt x="3052" y="1693"/>
                  </a:cubicBezTo>
                  <a:cubicBezTo>
                    <a:pt x="3052" y="1696"/>
                    <a:pt x="3052" y="1699"/>
                    <a:pt x="3053" y="1701"/>
                  </a:cubicBezTo>
                  <a:cubicBezTo>
                    <a:pt x="3251" y="2529"/>
                    <a:pt x="3251" y="2529"/>
                    <a:pt x="3251" y="2529"/>
                  </a:cubicBezTo>
                  <a:cubicBezTo>
                    <a:pt x="3221" y="2570"/>
                    <a:pt x="3221" y="2570"/>
                    <a:pt x="3221" y="2570"/>
                  </a:cubicBezTo>
                  <a:cubicBezTo>
                    <a:pt x="3019" y="2310"/>
                    <a:pt x="2891" y="2084"/>
                    <a:pt x="2850" y="2008"/>
                  </a:cubicBezTo>
                  <a:cubicBezTo>
                    <a:pt x="2947" y="1935"/>
                    <a:pt x="2947" y="1935"/>
                    <a:pt x="2947" y="1935"/>
                  </a:cubicBezTo>
                  <a:cubicBezTo>
                    <a:pt x="2959" y="1926"/>
                    <a:pt x="2964" y="1910"/>
                    <a:pt x="2959" y="1895"/>
                  </a:cubicBezTo>
                  <a:cubicBezTo>
                    <a:pt x="2912" y="1744"/>
                    <a:pt x="2912" y="1744"/>
                    <a:pt x="2912" y="1744"/>
                  </a:cubicBezTo>
                  <a:lnTo>
                    <a:pt x="3052" y="1657"/>
                  </a:lnTo>
                  <a:close/>
                  <a:moveTo>
                    <a:pt x="2109" y="3654"/>
                  </a:moveTo>
                  <a:cubicBezTo>
                    <a:pt x="1940" y="3583"/>
                    <a:pt x="1848" y="3403"/>
                    <a:pt x="1890" y="3225"/>
                  </a:cubicBezTo>
                  <a:cubicBezTo>
                    <a:pt x="2106" y="2302"/>
                    <a:pt x="2106" y="2302"/>
                    <a:pt x="2106" y="2302"/>
                  </a:cubicBezTo>
                  <a:cubicBezTo>
                    <a:pt x="2160" y="2069"/>
                    <a:pt x="2338" y="1891"/>
                    <a:pt x="2570" y="1836"/>
                  </a:cubicBezTo>
                  <a:cubicBezTo>
                    <a:pt x="2844" y="1772"/>
                    <a:pt x="2844" y="1772"/>
                    <a:pt x="2844" y="1772"/>
                  </a:cubicBezTo>
                  <a:cubicBezTo>
                    <a:pt x="2883" y="1893"/>
                    <a:pt x="2883" y="1893"/>
                    <a:pt x="2883" y="1893"/>
                  </a:cubicBezTo>
                  <a:cubicBezTo>
                    <a:pt x="2782" y="1969"/>
                    <a:pt x="2782" y="1969"/>
                    <a:pt x="2782" y="1969"/>
                  </a:cubicBezTo>
                  <a:cubicBezTo>
                    <a:pt x="2768" y="1980"/>
                    <a:pt x="2764" y="1999"/>
                    <a:pt x="2772" y="2014"/>
                  </a:cubicBezTo>
                  <a:cubicBezTo>
                    <a:pt x="2773" y="2017"/>
                    <a:pt x="2916" y="2299"/>
                    <a:pt x="3176" y="2630"/>
                  </a:cubicBezTo>
                  <a:cubicBezTo>
                    <a:pt x="2674" y="3298"/>
                    <a:pt x="2674" y="3298"/>
                    <a:pt x="2674" y="3298"/>
                  </a:cubicBezTo>
                  <a:cubicBezTo>
                    <a:pt x="2486" y="3178"/>
                    <a:pt x="2486" y="3178"/>
                    <a:pt x="2486" y="3178"/>
                  </a:cubicBezTo>
                  <a:cubicBezTo>
                    <a:pt x="2445" y="2229"/>
                    <a:pt x="2445" y="2229"/>
                    <a:pt x="2445" y="2229"/>
                  </a:cubicBezTo>
                  <a:cubicBezTo>
                    <a:pt x="2373" y="2232"/>
                    <a:pt x="2373" y="2232"/>
                    <a:pt x="2373" y="2232"/>
                  </a:cubicBezTo>
                  <a:cubicBezTo>
                    <a:pt x="2411" y="3130"/>
                    <a:pt x="2411" y="3130"/>
                    <a:pt x="2411" y="3130"/>
                  </a:cubicBezTo>
                  <a:cubicBezTo>
                    <a:pt x="2315" y="3069"/>
                    <a:pt x="2315" y="3069"/>
                    <a:pt x="2315" y="3069"/>
                  </a:cubicBezTo>
                  <a:cubicBezTo>
                    <a:pt x="2276" y="3130"/>
                    <a:pt x="2276" y="3130"/>
                    <a:pt x="2276" y="3130"/>
                  </a:cubicBezTo>
                  <a:cubicBezTo>
                    <a:pt x="3097" y="3653"/>
                    <a:pt x="3097" y="3653"/>
                    <a:pt x="3097" y="3653"/>
                  </a:cubicBezTo>
                  <a:cubicBezTo>
                    <a:pt x="2904" y="3984"/>
                    <a:pt x="2904" y="3984"/>
                    <a:pt x="2904" y="3984"/>
                  </a:cubicBezTo>
                  <a:lnTo>
                    <a:pt x="2109" y="3654"/>
                  </a:lnTo>
                  <a:close/>
                  <a:moveTo>
                    <a:pt x="2361" y="3837"/>
                  </a:moveTo>
                  <a:cubicBezTo>
                    <a:pt x="2521" y="3903"/>
                    <a:pt x="2521" y="3903"/>
                    <a:pt x="2521" y="3903"/>
                  </a:cubicBezTo>
                  <a:cubicBezTo>
                    <a:pt x="1738" y="4947"/>
                    <a:pt x="1738" y="4947"/>
                    <a:pt x="1738" y="4947"/>
                  </a:cubicBezTo>
                  <a:cubicBezTo>
                    <a:pt x="1541" y="4929"/>
                    <a:pt x="1541" y="4929"/>
                    <a:pt x="1541" y="4929"/>
                  </a:cubicBezTo>
                  <a:lnTo>
                    <a:pt x="2361" y="3837"/>
                  </a:lnTo>
                  <a:close/>
                  <a:moveTo>
                    <a:pt x="1502" y="4998"/>
                  </a:moveTo>
                  <a:cubicBezTo>
                    <a:pt x="1726" y="5018"/>
                    <a:pt x="1726" y="5018"/>
                    <a:pt x="1726" y="5018"/>
                  </a:cubicBezTo>
                  <a:cubicBezTo>
                    <a:pt x="1782" y="5226"/>
                    <a:pt x="1782" y="5226"/>
                    <a:pt x="1782" y="5226"/>
                  </a:cubicBezTo>
                  <a:cubicBezTo>
                    <a:pt x="1786" y="5242"/>
                    <a:pt x="1801" y="5254"/>
                    <a:pt x="1818" y="5253"/>
                  </a:cubicBezTo>
                  <a:cubicBezTo>
                    <a:pt x="2033" y="5249"/>
                    <a:pt x="2033" y="5249"/>
                    <a:pt x="2033" y="5249"/>
                  </a:cubicBezTo>
                  <a:cubicBezTo>
                    <a:pt x="2116" y="5458"/>
                    <a:pt x="2116" y="5458"/>
                    <a:pt x="2116" y="5458"/>
                  </a:cubicBezTo>
                  <a:cubicBezTo>
                    <a:pt x="1573" y="5744"/>
                    <a:pt x="1573" y="5744"/>
                    <a:pt x="1573" y="5744"/>
                  </a:cubicBezTo>
                  <a:cubicBezTo>
                    <a:pt x="1379" y="5599"/>
                    <a:pt x="1379" y="5599"/>
                    <a:pt x="1379" y="5599"/>
                  </a:cubicBezTo>
                  <a:lnTo>
                    <a:pt x="1502" y="4998"/>
                  </a:lnTo>
                  <a:close/>
                  <a:moveTo>
                    <a:pt x="1363" y="5677"/>
                  </a:moveTo>
                  <a:cubicBezTo>
                    <a:pt x="1502" y="5781"/>
                    <a:pt x="1502" y="5781"/>
                    <a:pt x="1502" y="5781"/>
                  </a:cubicBezTo>
                  <a:cubicBezTo>
                    <a:pt x="1323" y="5875"/>
                    <a:pt x="1323" y="5875"/>
                    <a:pt x="1323" y="5875"/>
                  </a:cubicBezTo>
                  <a:lnTo>
                    <a:pt x="1363" y="5677"/>
                  </a:lnTo>
                  <a:close/>
                  <a:moveTo>
                    <a:pt x="2421" y="5907"/>
                  </a:moveTo>
                  <a:cubicBezTo>
                    <a:pt x="1419" y="5907"/>
                    <a:pt x="1419" y="5907"/>
                    <a:pt x="1419" y="5907"/>
                  </a:cubicBezTo>
                  <a:cubicBezTo>
                    <a:pt x="2178" y="5507"/>
                    <a:pt x="2178" y="5507"/>
                    <a:pt x="2178" y="5507"/>
                  </a:cubicBezTo>
                  <a:cubicBezTo>
                    <a:pt x="2183" y="5505"/>
                    <a:pt x="2187" y="5501"/>
                    <a:pt x="2190" y="5497"/>
                  </a:cubicBezTo>
                  <a:cubicBezTo>
                    <a:pt x="2441" y="5163"/>
                    <a:pt x="2441" y="5163"/>
                    <a:pt x="2441" y="5163"/>
                  </a:cubicBezTo>
                  <a:lnTo>
                    <a:pt x="2421" y="5907"/>
                  </a:lnTo>
                  <a:close/>
                  <a:moveTo>
                    <a:pt x="3187" y="5907"/>
                  </a:moveTo>
                  <a:cubicBezTo>
                    <a:pt x="3349" y="4683"/>
                    <a:pt x="3349" y="4683"/>
                    <a:pt x="3349" y="4683"/>
                  </a:cubicBezTo>
                  <a:cubicBezTo>
                    <a:pt x="3503" y="5907"/>
                    <a:pt x="3503" y="5907"/>
                    <a:pt x="3503" y="5907"/>
                  </a:cubicBezTo>
                  <a:lnTo>
                    <a:pt x="3187" y="5907"/>
                  </a:lnTo>
                  <a:close/>
                  <a:moveTo>
                    <a:pt x="3576" y="5907"/>
                  </a:moveTo>
                  <a:cubicBezTo>
                    <a:pt x="3386" y="4396"/>
                    <a:pt x="3386" y="4396"/>
                    <a:pt x="3386" y="4396"/>
                  </a:cubicBezTo>
                  <a:cubicBezTo>
                    <a:pt x="3383" y="4378"/>
                    <a:pt x="3368" y="4364"/>
                    <a:pt x="3350" y="4364"/>
                  </a:cubicBezTo>
                  <a:cubicBezTo>
                    <a:pt x="3350" y="4364"/>
                    <a:pt x="3350" y="4364"/>
                    <a:pt x="3350" y="4364"/>
                  </a:cubicBezTo>
                  <a:cubicBezTo>
                    <a:pt x="3331" y="4364"/>
                    <a:pt x="3316" y="4378"/>
                    <a:pt x="3314" y="4396"/>
                  </a:cubicBezTo>
                  <a:cubicBezTo>
                    <a:pt x="3114" y="5907"/>
                    <a:pt x="3114" y="5907"/>
                    <a:pt x="3114" y="5907"/>
                  </a:cubicBezTo>
                  <a:cubicBezTo>
                    <a:pt x="2493" y="5907"/>
                    <a:pt x="2493" y="5907"/>
                    <a:pt x="2493" y="5907"/>
                  </a:cubicBezTo>
                  <a:cubicBezTo>
                    <a:pt x="2516" y="5063"/>
                    <a:pt x="2516" y="5063"/>
                    <a:pt x="2516" y="5063"/>
                  </a:cubicBezTo>
                  <a:cubicBezTo>
                    <a:pt x="3191" y="4164"/>
                    <a:pt x="3191" y="4164"/>
                    <a:pt x="3191" y="4164"/>
                  </a:cubicBezTo>
                  <a:cubicBezTo>
                    <a:pt x="3195" y="4164"/>
                    <a:pt x="3199" y="4165"/>
                    <a:pt x="3203" y="4165"/>
                  </a:cubicBezTo>
                  <a:cubicBezTo>
                    <a:pt x="3253" y="4165"/>
                    <a:pt x="3302" y="4149"/>
                    <a:pt x="3344" y="4122"/>
                  </a:cubicBezTo>
                  <a:cubicBezTo>
                    <a:pt x="3403" y="4179"/>
                    <a:pt x="3482" y="4212"/>
                    <a:pt x="3565" y="4212"/>
                  </a:cubicBezTo>
                  <a:cubicBezTo>
                    <a:pt x="4159" y="4212"/>
                    <a:pt x="4159" y="4212"/>
                    <a:pt x="4159" y="4212"/>
                  </a:cubicBezTo>
                  <a:cubicBezTo>
                    <a:pt x="4198" y="5907"/>
                    <a:pt x="4198" y="5907"/>
                    <a:pt x="4198" y="5907"/>
                  </a:cubicBezTo>
                  <a:lnTo>
                    <a:pt x="3576" y="5907"/>
                  </a:lnTo>
                  <a:close/>
                  <a:moveTo>
                    <a:pt x="3565" y="4139"/>
                  </a:moveTo>
                  <a:cubicBezTo>
                    <a:pt x="3502" y="4139"/>
                    <a:pt x="3443" y="4115"/>
                    <a:pt x="3398" y="4073"/>
                  </a:cubicBezTo>
                  <a:cubicBezTo>
                    <a:pt x="3406" y="4063"/>
                    <a:pt x="3414" y="4052"/>
                    <a:pt x="3420" y="4041"/>
                  </a:cubicBezTo>
                  <a:cubicBezTo>
                    <a:pt x="3466" y="3962"/>
                    <a:pt x="3466" y="3962"/>
                    <a:pt x="3466" y="3962"/>
                  </a:cubicBezTo>
                  <a:cubicBezTo>
                    <a:pt x="3502" y="3901"/>
                    <a:pt x="3510" y="3830"/>
                    <a:pt x="3491" y="3764"/>
                  </a:cubicBezTo>
                  <a:cubicBezTo>
                    <a:pt x="3743" y="3428"/>
                    <a:pt x="3743" y="3428"/>
                    <a:pt x="3743" y="3428"/>
                  </a:cubicBezTo>
                  <a:cubicBezTo>
                    <a:pt x="3743" y="3749"/>
                    <a:pt x="3743" y="3749"/>
                    <a:pt x="3743" y="3749"/>
                  </a:cubicBezTo>
                  <a:cubicBezTo>
                    <a:pt x="3733" y="3808"/>
                    <a:pt x="3747" y="3861"/>
                    <a:pt x="3782" y="3902"/>
                  </a:cubicBezTo>
                  <a:cubicBezTo>
                    <a:pt x="3821" y="3947"/>
                    <a:pt x="3885" y="3973"/>
                    <a:pt x="3953" y="3973"/>
                  </a:cubicBezTo>
                  <a:cubicBezTo>
                    <a:pt x="3957" y="3973"/>
                    <a:pt x="3960" y="3973"/>
                    <a:pt x="3964" y="3973"/>
                  </a:cubicBezTo>
                  <a:cubicBezTo>
                    <a:pt x="4206" y="3973"/>
                    <a:pt x="4206" y="3973"/>
                    <a:pt x="4206" y="3973"/>
                  </a:cubicBezTo>
                  <a:cubicBezTo>
                    <a:pt x="4216" y="4139"/>
                    <a:pt x="4216" y="4139"/>
                    <a:pt x="4216" y="4139"/>
                  </a:cubicBezTo>
                  <a:lnTo>
                    <a:pt x="3565" y="4139"/>
                  </a:lnTo>
                  <a:close/>
                  <a:moveTo>
                    <a:pt x="4200" y="3325"/>
                  </a:moveTo>
                  <a:cubicBezTo>
                    <a:pt x="3821" y="3325"/>
                    <a:pt x="3821" y="3325"/>
                    <a:pt x="3821" y="3325"/>
                  </a:cubicBezTo>
                  <a:cubicBezTo>
                    <a:pt x="4223" y="2789"/>
                    <a:pt x="4223" y="2789"/>
                    <a:pt x="4223" y="2789"/>
                  </a:cubicBezTo>
                  <a:lnTo>
                    <a:pt x="4200" y="3325"/>
                  </a:lnTo>
                  <a:close/>
                  <a:moveTo>
                    <a:pt x="5216" y="5907"/>
                  </a:moveTo>
                  <a:cubicBezTo>
                    <a:pt x="4271" y="5907"/>
                    <a:pt x="4271" y="5907"/>
                    <a:pt x="4271" y="5907"/>
                  </a:cubicBezTo>
                  <a:cubicBezTo>
                    <a:pt x="4231" y="4212"/>
                    <a:pt x="4231" y="4212"/>
                    <a:pt x="4231" y="4212"/>
                  </a:cubicBezTo>
                  <a:cubicBezTo>
                    <a:pt x="4255" y="4212"/>
                    <a:pt x="4255" y="4212"/>
                    <a:pt x="4255" y="4212"/>
                  </a:cubicBezTo>
                  <a:cubicBezTo>
                    <a:pt x="4265" y="4212"/>
                    <a:pt x="4274" y="4208"/>
                    <a:pt x="4281" y="4200"/>
                  </a:cubicBezTo>
                  <a:cubicBezTo>
                    <a:pt x="4288" y="4193"/>
                    <a:pt x="4291" y="4183"/>
                    <a:pt x="4291" y="4173"/>
                  </a:cubicBezTo>
                  <a:cubicBezTo>
                    <a:pt x="4259" y="3641"/>
                    <a:pt x="4259" y="3641"/>
                    <a:pt x="4259" y="3641"/>
                  </a:cubicBezTo>
                  <a:cubicBezTo>
                    <a:pt x="4265" y="3503"/>
                    <a:pt x="4265" y="3503"/>
                    <a:pt x="4265" y="3503"/>
                  </a:cubicBezTo>
                  <a:cubicBezTo>
                    <a:pt x="4287" y="3540"/>
                    <a:pt x="4315" y="3573"/>
                    <a:pt x="4349" y="3601"/>
                  </a:cubicBezTo>
                  <a:cubicBezTo>
                    <a:pt x="4413" y="3652"/>
                    <a:pt x="4490" y="3679"/>
                    <a:pt x="4570" y="3679"/>
                  </a:cubicBezTo>
                  <a:cubicBezTo>
                    <a:pt x="4586" y="3679"/>
                    <a:pt x="4601" y="3678"/>
                    <a:pt x="4617" y="3676"/>
                  </a:cubicBezTo>
                  <a:cubicBezTo>
                    <a:pt x="4798" y="3653"/>
                    <a:pt x="4931" y="3497"/>
                    <a:pt x="4925" y="3315"/>
                  </a:cubicBezTo>
                  <a:cubicBezTo>
                    <a:pt x="4897" y="2336"/>
                    <a:pt x="4897" y="2336"/>
                    <a:pt x="4897" y="2336"/>
                  </a:cubicBezTo>
                  <a:cubicBezTo>
                    <a:pt x="4926" y="2268"/>
                    <a:pt x="4935" y="2190"/>
                    <a:pt x="4921" y="2113"/>
                  </a:cubicBezTo>
                  <a:cubicBezTo>
                    <a:pt x="4911" y="2057"/>
                    <a:pt x="4877" y="2009"/>
                    <a:pt x="4830" y="1980"/>
                  </a:cubicBezTo>
                  <a:cubicBezTo>
                    <a:pt x="5080" y="1648"/>
                    <a:pt x="5080" y="1648"/>
                    <a:pt x="5080" y="1648"/>
                  </a:cubicBezTo>
                  <a:cubicBezTo>
                    <a:pt x="5216" y="1466"/>
                    <a:pt x="5216" y="1466"/>
                    <a:pt x="5216" y="1466"/>
                  </a:cubicBezTo>
                  <a:lnTo>
                    <a:pt x="5216" y="5907"/>
                  </a:lnTo>
                  <a:close/>
                  <a:moveTo>
                    <a:pt x="5247" y="1304"/>
                  </a:moveTo>
                  <a:cubicBezTo>
                    <a:pt x="5043" y="1576"/>
                    <a:pt x="5043" y="1576"/>
                    <a:pt x="5043" y="1576"/>
                  </a:cubicBezTo>
                  <a:cubicBezTo>
                    <a:pt x="4413" y="1102"/>
                    <a:pt x="4413" y="1102"/>
                    <a:pt x="4413" y="1102"/>
                  </a:cubicBezTo>
                  <a:cubicBezTo>
                    <a:pt x="4617" y="831"/>
                    <a:pt x="4617" y="831"/>
                    <a:pt x="4617" y="831"/>
                  </a:cubicBezTo>
                  <a:cubicBezTo>
                    <a:pt x="4653" y="783"/>
                    <a:pt x="4705" y="752"/>
                    <a:pt x="4765" y="744"/>
                  </a:cubicBezTo>
                  <a:cubicBezTo>
                    <a:pt x="4824" y="735"/>
                    <a:pt x="4883" y="751"/>
                    <a:pt x="4931" y="787"/>
                  </a:cubicBezTo>
                  <a:cubicBezTo>
                    <a:pt x="5202" y="990"/>
                    <a:pt x="5202" y="990"/>
                    <a:pt x="5202" y="990"/>
                  </a:cubicBezTo>
                  <a:cubicBezTo>
                    <a:pt x="5250" y="1026"/>
                    <a:pt x="5281" y="1079"/>
                    <a:pt x="5290" y="1138"/>
                  </a:cubicBezTo>
                  <a:cubicBezTo>
                    <a:pt x="5298" y="1197"/>
                    <a:pt x="5283" y="1256"/>
                    <a:pt x="5247" y="1304"/>
                  </a:cubicBez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39"/>
            <p:cNvSpPr/>
            <p:nvPr userDrawn="1"/>
          </p:nvSpPr>
          <p:spPr bwMode="auto">
            <a:xfrm>
              <a:off x="3149" y="628"/>
              <a:ext cx="190" cy="68"/>
            </a:xfrm>
            <a:custGeom>
              <a:avLst/>
              <a:gdLst>
                <a:gd name="T0" fmla="*/ 349 w 349"/>
                <a:gd name="T1" fmla="*/ 51 h 124"/>
                <a:gd name="T2" fmla="*/ 298 w 349"/>
                <a:gd name="T3" fmla="*/ 0 h 124"/>
                <a:gd name="T4" fmla="*/ 175 w 349"/>
                <a:gd name="T5" fmla="*/ 51 h 124"/>
                <a:gd name="T6" fmla="*/ 52 w 349"/>
                <a:gd name="T7" fmla="*/ 0 h 124"/>
                <a:gd name="T8" fmla="*/ 0 w 349"/>
                <a:gd name="T9" fmla="*/ 51 h 124"/>
                <a:gd name="T10" fmla="*/ 175 w 349"/>
                <a:gd name="T11" fmla="*/ 124 h 124"/>
                <a:gd name="T12" fmla="*/ 349 w 349"/>
                <a:gd name="T13" fmla="*/ 51 h 124"/>
              </a:gdLst>
              <a:ahLst/>
              <a:cxnLst>
                <a:cxn ang="0">
                  <a:pos x="T0" y="T1"/>
                </a:cxn>
                <a:cxn ang="0">
                  <a:pos x="T2" y="T3"/>
                </a:cxn>
                <a:cxn ang="0">
                  <a:pos x="T4" y="T5"/>
                </a:cxn>
                <a:cxn ang="0">
                  <a:pos x="T6" y="T7"/>
                </a:cxn>
                <a:cxn ang="0">
                  <a:pos x="T8" y="T9"/>
                </a:cxn>
                <a:cxn ang="0">
                  <a:pos x="T10" y="T11"/>
                </a:cxn>
                <a:cxn ang="0">
                  <a:pos x="T12" y="T13"/>
                </a:cxn>
              </a:cxnLst>
              <a:rect l="0" t="0" r="r" b="b"/>
              <a:pathLst>
                <a:path w="349" h="124">
                  <a:moveTo>
                    <a:pt x="349" y="51"/>
                  </a:moveTo>
                  <a:cubicBezTo>
                    <a:pt x="298" y="0"/>
                    <a:pt x="298" y="0"/>
                    <a:pt x="298" y="0"/>
                  </a:cubicBezTo>
                  <a:cubicBezTo>
                    <a:pt x="265" y="33"/>
                    <a:pt x="221" y="51"/>
                    <a:pt x="175" y="51"/>
                  </a:cubicBezTo>
                  <a:cubicBezTo>
                    <a:pt x="128" y="51"/>
                    <a:pt x="84" y="33"/>
                    <a:pt x="52" y="0"/>
                  </a:cubicBezTo>
                  <a:cubicBezTo>
                    <a:pt x="0" y="51"/>
                    <a:pt x="0" y="51"/>
                    <a:pt x="0" y="51"/>
                  </a:cubicBezTo>
                  <a:cubicBezTo>
                    <a:pt x="47" y="98"/>
                    <a:pt x="109" y="124"/>
                    <a:pt x="175" y="124"/>
                  </a:cubicBezTo>
                  <a:cubicBezTo>
                    <a:pt x="240" y="124"/>
                    <a:pt x="302" y="98"/>
                    <a:pt x="349" y="51"/>
                  </a:cubicBez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25" name="矩形 1024"/>
          <p:cNvSpPr>
            <a:spLocks noChangeAspect="1"/>
          </p:cNvSpPr>
          <p:nvPr/>
        </p:nvSpPr>
        <p:spPr>
          <a:xfrm>
            <a:off x="2255838" y="0"/>
            <a:ext cx="4632325" cy="5143500"/>
          </a:xfrm>
          <a:prstGeom prst="rect">
            <a:avLst/>
          </a:prstGeom>
          <a:noFill/>
          <a:ln w="9525">
            <a:noFill/>
          </a:ln>
        </p:spPr>
      </p:sp>
      <p:grpSp>
        <p:nvGrpSpPr>
          <p:cNvPr id="13" name="Group 4"/>
          <p:cNvGrpSpPr>
            <a:grpSpLocks noChangeAspect="1"/>
          </p:cNvGrpSpPr>
          <p:nvPr userDrawn="1"/>
        </p:nvGrpSpPr>
        <p:grpSpPr bwMode="auto">
          <a:xfrm>
            <a:off x="172974" y="1719559"/>
            <a:ext cx="1593682" cy="3030242"/>
            <a:chOff x="2028" y="0"/>
            <a:chExt cx="1704" cy="3240"/>
          </a:xfrm>
        </p:grpSpPr>
        <p:sp>
          <p:nvSpPr>
            <p:cNvPr id="15" name="Freeform 5"/>
            <p:cNvSpPr/>
            <p:nvPr userDrawn="1"/>
          </p:nvSpPr>
          <p:spPr bwMode="auto">
            <a:xfrm>
              <a:off x="3186" y="27"/>
              <a:ext cx="519" cy="1072"/>
            </a:xfrm>
            <a:custGeom>
              <a:avLst/>
              <a:gdLst>
                <a:gd name="T0" fmla="*/ 596 w 1193"/>
                <a:gd name="T1" fmla="*/ 0 h 2466"/>
                <a:gd name="T2" fmla="*/ 0 w 1193"/>
                <a:gd name="T3" fmla="*/ 596 h 2466"/>
                <a:gd name="T4" fmla="*/ 0 w 1193"/>
                <a:gd name="T5" fmla="*/ 1870 h 2466"/>
                <a:gd name="T6" fmla="*/ 596 w 1193"/>
                <a:gd name="T7" fmla="*/ 2466 h 2466"/>
                <a:gd name="T8" fmla="*/ 1193 w 1193"/>
                <a:gd name="T9" fmla="*/ 1870 h 2466"/>
                <a:gd name="T10" fmla="*/ 1193 w 1193"/>
                <a:gd name="T11" fmla="*/ 596 h 2466"/>
                <a:gd name="T12" fmla="*/ 596 w 1193"/>
                <a:gd name="T13" fmla="*/ 0 h 2466"/>
              </a:gdLst>
              <a:ahLst/>
              <a:cxnLst>
                <a:cxn ang="0">
                  <a:pos x="T0" y="T1"/>
                </a:cxn>
                <a:cxn ang="0">
                  <a:pos x="T2" y="T3"/>
                </a:cxn>
                <a:cxn ang="0">
                  <a:pos x="T4" y="T5"/>
                </a:cxn>
                <a:cxn ang="0">
                  <a:pos x="T6" y="T7"/>
                </a:cxn>
                <a:cxn ang="0">
                  <a:pos x="T8" y="T9"/>
                </a:cxn>
                <a:cxn ang="0">
                  <a:pos x="T10" y="T11"/>
                </a:cxn>
                <a:cxn ang="0">
                  <a:pos x="T12" y="T13"/>
                </a:cxn>
              </a:cxnLst>
              <a:rect l="0" t="0" r="r" b="b"/>
              <a:pathLst>
                <a:path w="1193" h="2466">
                  <a:moveTo>
                    <a:pt x="596" y="0"/>
                  </a:moveTo>
                  <a:cubicBezTo>
                    <a:pt x="268" y="0"/>
                    <a:pt x="0" y="267"/>
                    <a:pt x="0" y="596"/>
                  </a:cubicBezTo>
                  <a:cubicBezTo>
                    <a:pt x="0" y="1870"/>
                    <a:pt x="0" y="1870"/>
                    <a:pt x="0" y="1870"/>
                  </a:cubicBezTo>
                  <a:cubicBezTo>
                    <a:pt x="0" y="2199"/>
                    <a:pt x="268" y="2466"/>
                    <a:pt x="596" y="2466"/>
                  </a:cubicBezTo>
                  <a:cubicBezTo>
                    <a:pt x="925" y="2466"/>
                    <a:pt x="1193" y="2199"/>
                    <a:pt x="1193" y="1870"/>
                  </a:cubicBezTo>
                  <a:cubicBezTo>
                    <a:pt x="1193" y="596"/>
                    <a:pt x="1193" y="596"/>
                    <a:pt x="1193" y="596"/>
                  </a:cubicBezTo>
                  <a:cubicBezTo>
                    <a:pt x="1193" y="267"/>
                    <a:pt x="925" y="0"/>
                    <a:pt x="596" y="0"/>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6"/>
            <p:cNvSpPr/>
            <p:nvPr userDrawn="1"/>
          </p:nvSpPr>
          <p:spPr bwMode="auto">
            <a:xfrm>
              <a:off x="3160" y="0"/>
              <a:ext cx="572" cy="1126"/>
            </a:xfrm>
            <a:custGeom>
              <a:avLst/>
              <a:gdLst>
                <a:gd name="T0" fmla="*/ 1315 w 1315"/>
                <a:gd name="T1" fmla="*/ 1932 h 2590"/>
                <a:gd name="T2" fmla="*/ 657 w 1315"/>
                <a:gd name="T3" fmla="*/ 2590 h 2590"/>
                <a:gd name="T4" fmla="*/ 0 w 1315"/>
                <a:gd name="T5" fmla="*/ 1932 h 2590"/>
                <a:gd name="T6" fmla="*/ 0 w 1315"/>
                <a:gd name="T7" fmla="*/ 658 h 2590"/>
                <a:gd name="T8" fmla="*/ 657 w 1315"/>
                <a:gd name="T9" fmla="*/ 0 h 2590"/>
                <a:gd name="T10" fmla="*/ 1315 w 1315"/>
                <a:gd name="T11" fmla="*/ 658 h 2590"/>
                <a:gd name="T12" fmla="*/ 1315 w 1315"/>
                <a:gd name="T13" fmla="*/ 1932 h 2590"/>
              </a:gdLst>
              <a:ahLst/>
              <a:cxnLst>
                <a:cxn ang="0">
                  <a:pos x="T0" y="T1"/>
                </a:cxn>
                <a:cxn ang="0">
                  <a:pos x="T2" y="T3"/>
                </a:cxn>
                <a:cxn ang="0">
                  <a:pos x="T4" y="T5"/>
                </a:cxn>
                <a:cxn ang="0">
                  <a:pos x="T6" y="T7"/>
                </a:cxn>
                <a:cxn ang="0">
                  <a:pos x="T8" y="T9"/>
                </a:cxn>
                <a:cxn ang="0">
                  <a:pos x="T10" y="T11"/>
                </a:cxn>
                <a:cxn ang="0">
                  <a:pos x="T12" y="T13"/>
                </a:cxn>
              </a:cxnLst>
              <a:rect l="0" t="0" r="r" b="b"/>
              <a:pathLst>
                <a:path w="1315" h="2590">
                  <a:moveTo>
                    <a:pt x="1315" y="1932"/>
                  </a:moveTo>
                  <a:cubicBezTo>
                    <a:pt x="1315" y="2295"/>
                    <a:pt x="1020" y="2590"/>
                    <a:pt x="657" y="2590"/>
                  </a:cubicBezTo>
                  <a:cubicBezTo>
                    <a:pt x="295" y="2590"/>
                    <a:pt x="0" y="2295"/>
                    <a:pt x="0" y="1932"/>
                  </a:cubicBezTo>
                  <a:cubicBezTo>
                    <a:pt x="0" y="658"/>
                    <a:pt x="0" y="658"/>
                    <a:pt x="0" y="658"/>
                  </a:cubicBezTo>
                  <a:cubicBezTo>
                    <a:pt x="0" y="295"/>
                    <a:pt x="295" y="0"/>
                    <a:pt x="657" y="0"/>
                  </a:cubicBezTo>
                  <a:cubicBezTo>
                    <a:pt x="1020" y="0"/>
                    <a:pt x="1315" y="295"/>
                    <a:pt x="1315" y="658"/>
                  </a:cubicBezTo>
                  <a:lnTo>
                    <a:pt x="1315" y="1932"/>
                  </a:ln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7"/>
            <p:cNvSpPr>
              <a:spLocks noEditPoints="1"/>
            </p:cNvSpPr>
            <p:nvPr userDrawn="1"/>
          </p:nvSpPr>
          <p:spPr bwMode="auto">
            <a:xfrm>
              <a:off x="3160" y="0"/>
              <a:ext cx="572" cy="1126"/>
            </a:xfrm>
            <a:custGeom>
              <a:avLst/>
              <a:gdLst>
                <a:gd name="T0" fmla="*/ 657 w 1315"/>
                <a:gd name="T1" fmla="*/ 0 h 2590"/>
                <a:gd name="T2" fmla="*/ 0 w 1315"/>
                <a:gd name="T3" fmla="*/ 658 h 2590"/>
                <a:gd name="T4" fmla="*/ 0 w 1315"/>
                <a:gd name="T5" fmla="*/ 1932 h 2590"/>
                <a:gd name="T6" fmla="*/ 657 w 1315"/>
                <a:gd name="T7" fmla="*/ 2590 h 2590"/>
                <a:gd name="T8" fmla="*/ 1315 w 1315"/>
                <a:gd name="T9" fmla="*/ 1932 h 2590"/>
                <a:gd name="T10" fmla="*/ 1315 w 1315"/>
                <a:gd name="T11" fmla="*/ 658 h 2590"/>
                <a:gd name="T12" fmla="*/ 657 w 1315"/>
                <a:gd name="T13" fmla="*/ 0 h 2590"/>
                <a:gd name="T14" fmla="*/ 1254 w 1315"/>
                <a:gd name="T15" fmla="*/ 1932 h 2590"/>
                <a:gd name="T16" fmla="*/ 657 w 1315"/>
                <a:gd name="T17" fmla="*/ 2528 h 2590"/>
                <a:gd name="T18" fmla="*/ 61 w 1315"/>
                <a:gd name="T19" fmla="*/ 1932 h 2590"/>
                <a:gd name="T20" fmla="*/ 61 w 1315"/>
                <a:gd name="T21" fmla="*/ 658 h 2590"/>
                <a:gd name="T22" fmla="*/ 657 w 1315"/>
                <a:gd name="T23" fmla="*/ 62 h 2590"/>
                <a:gd name="T24" fmla="*/ 1254 w 1315"/>
                <a:gd name="T25" fmla="*/ 658 h 2590"/>
                <a:gd name="T26" fmla="*/ 1254 w 1315"/>
                <a:gd name="T27" fmla="*/ 1932 h 2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5" h="2590">
                  <a:moveTo>
                    <a:pt x="657" y="0"/>
                  </a:moveTo>
                  <a:cubicBezTo>
                    <a:pt x="295" y="0"/>
                    <a:pt x="0" y="295"/>
                    <a:pt x="0" y="658"/>
                  </a:cubicBezTo>
                  <a:cubicBezTo>
                    <a:pt x="0" y="1932"/>
                    <a:pt x="0" y="1932"/>
                    <a:pt x="0" y="1932"/>
                  </a:cubicBezTo>
                  <a:cubicBezTo>
                    <a:pt x="0" y="2295"/>
                    <a:pt x="295" y="2590"/>
                    <a:pt x="657" y="2590"/>
                  </a:cubicBezTo>
                  <a:cubicBezTo>
                    <a:pt x="1020" y="2590"/>
                    <a:pt x="1315" y="2295"/>
                    <a:pt x="1315" y="1932"/>
                  </a:cubicBezTo>
                  <a:cubicBezTo>
                    <a:pt x="1315" y="658"/>
                    <a:pt x="1315" y="658"/>
                    <a:pt x="1315" y="658"/>
                  </a:cubicBezTo>
                  <a:cubicBezTo>
                    <a:pt x="1315" y="295"/>
                    <a:pt x="1020" y="0"/>
                    <a:pt x="657" y="0"/>
                  </a:cubicBezTo>
                  <a:close/>
                  <a:moveTo>
                    <a:pt x="1254" y="1932"/>
                  </a:moveTo>
                  <a:cubicBezTo>
                    <a:pt x="1254" y="2261"/>
                    <a:pt x="986" y="2528"/>
                    <a:pt x="657" y="2528"/>
                  </a:cubicBezTo>
                  <a:cubicBezTo>
                    <a:pt x="329" y="2528"/>
                    <a:pt x="61" y="2261"/>
                    <a:pt x="61" y="1932"/>
                  </a:cubicBezTo>
                  <a:cubicBezTo>
                    <a:pt x="61" y="658"/>
                    <a:pt x="61" y="658"/>
                    <a:pt x="61" y="658"/>
                  </a:cubicBezTo>
                  <a:cubicBezTo>
                    <a:pt x="61" y="329"/>
                    <a:pt x="329" y="62"/>
                    <a:pt x="657" y="62"/>
                  </a:cubicBezTo>
                  <a:cubicBezTo>
                    <a:pt x="986" y="62"/>
                    <a:pt x="1254" y="329"/>
                    <a:pt x="1254" y="658"/>
                  </a:cubicBezTo>
                  <a:lnTo>
                    <a:pt x="1254" y="1932"/>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8"/>
            <p:cNvSpPr/>
            <p:nvPr userDrawn="1"/>
          </p:nvSpPr>
          <p:spPr bwMode="auto">
            <a:xfrm>
              <a:off x="2320" y="2142"/>
              <a:ext cx="260" cy="195"/>
            </a:xfrm>
            <a:custGeom>
              <a:avLst/>
              <a:gdLst>
                <a:gd name="T0" fmla="*/ 598 w 598"/>
                <a:gd name="T1" fmla="*/ 100 h 449"/>
                <a:gd name="T2" fmla="*/ 567 w 598"/>
                <a:gd name="T3" fmla="*/ 72 h 449"/>
                <a:gd name="T4" fmla="*/ 507 w 598"/>
                <a:gd name="T5" fmla="*/ 0 h 449"/>
                <a:gd name="T6" fmla="*/ 0 w 598"/>
                <a:gd name="T7" fmla="*/ 338 h 449"/>
                <a:gd name="T8" fmla="*/ 74 w 598"/>
                <a:gd name="T9" fmla="*/ 449 h 449"/>
                <a:gd name="T10" fmla="*/ 598 w 598"/>
                <a:gd name="T11" fmla="*/ 100 h 449"/>
              </a:gdLst>
              <a:ahLst/>
              <a:cxnLst>
                <a:cxn ang="0">
                  <a:pos x="T0" y="T1"/>
                </a:cxn>
                <a:cxn ang="0">
                  <a:pos x="T2" y="T3"/>
                </a:cxn>
                <a:cxn ang="0">
                  <a:pos x="T4" y="T5"/>
                </a:cxn>
                <a:cxn ang="0">
                  <a:pos x="T6" y="T7"/>
                </a:cxn>
                <a:cxn ang="0">
                  <a:pos x="T8" y="T9"/>
                </a:cxn>
                <a:cxn ang="0">
                  <a:pos x="T10" y="T11"/>
                </a:cxn>
              </a:cxnLst>
              <a:rect l="0" t="0" r="r" b="b"/>
              <a:pathLst>
                <a:path w="598" h="449">
                  <a:moveTo>
                    <a:pt x="598" y="100"/>
                  </a:moveTo>
                  <a:cubicBezTo>
                    <a:pt x="567" y="72"/>
                    <a:pt x="567" y="72"/>
                    <a:pt x="567" y="72"/>
                  </a:cubicBezTo>
                  <a:cubicBezTo>
                    <a:pt x="543" y="51"/>
                    <a:pt x="523" y="26"/>
                    <a:pt x="507" y="0"/>
                  </a:cubicBezTo>
                  <a:cubicBezTo>
                    <a:pt x="0" y="338"/>
                    <a:pt x="0" y="338"/>
                    <a:pt x="0" y="338"/>
                  </a:cubicBezTo>
                  <a:cubicBezTo>
                    <a:pt x="74" y="449"/>
                    <a:pt x="74" y="449"/>
                    <a:pt x="74" y="449"/>
                  </a:cubicBezTo>
                  <a:lnTo>
                    <a:pt x="598" y="100"/>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9"/>
            <p:cNvSpPr/>
            <p:nvPr userDrawn="1"/>
          </p:nvSpPr>
          <p:spPr bwMode="auto">
            <a:xfrm>
              <a:off x="2155" y="2303"/>
              <a:ext cx="293" cy="312"/>
            </a:xfrm>
            <a:custGeom>
              <a:avLst/>
              <a:gdLst>
                <a:gd name="T0" fmla="*/ 471 w 673"/>
                <a:gd name="T1" fmla="*/ 651 h 717"/>
                <a:gd name="T2" fmla="*/ 673 w 673"/>
                <a:gd name="T3" fmla="*/ 516 h 717"/>
                <a:gd name="T4" fmla="*/ 501 w 673"/>
                <a:gd name="T5" fmla="*/ 258 h 717"/>
                <a:gd name="T6" fmla="*/ 329 w 673"/>
                <a:gd name="T7" fmla="*/ 0 h 717"/>
                <a:gd name="T8" fmla="*/ 127 w 673"/>
                <a:gd name="T9" fmla="*/ 135 h 717"/>
                <a:gd name="T10" fmla="*/ 67 w 673"/>
                <a:gd name="T11" fmla="*/ 436 h 717"/>
                <a:gd name="T12" fmla="*/ 170 w 673"/>
                <a:gd name="T13" fmla="*/ 591 h 717"/>
                <a:gd name="T14" fmla="*/ 471 w 673"/>
                <a:gd name="T15" fmla="*/ 651 h 7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3" h="717">
                  <a:moveTo>
                    <a:pt x="471" y="651"/>
                  </a:moveTo>
                  <a:cubicBezTo>
                    <a:pt x="673" y="516"/>
                    <a:pt x="673" y="516"/>
                    <a:pt x="673" y="516"/>
                  </a:cubicBezTo>
                  <a:cubicBezTo>
                    <a:pt x="501" y="258"/>
                    <a:pt x="501" y="258"/>
                    <a:pt x="501" y="258"/>
                  </a:cubicBezTo>
                  <a:cubicBezTo>
                    <a:pt x="329" y="0"/>
                    <a:pt x="329" y="0"/>
                    <a:pt x="329" y="0"/>
                  </a:cubicBezTo>
                  <a:cubicBezTo>
                    <a:pt x="127" y="135"/>
                    <a:pt x="127" y="135"/>
                    <a:pt x="127" y="135"/>
                  </a:cubicBezTo>
                  <a:cubicBezTo>
                    <a:pt x="27" y="201"/>
                    <a:pt x="0" y="336"/>
                    <a:pt x="67" y="436"/>
                  </a:cubicBezTo>
                  <a:cubicBezTo>
                    <a:pt x="170" y="591"/>
                    <a:pt x="170" y="591"/>
                    <a:pt x="170" y="591"/>
                  </a:cubicBezTo>
                  <a:cubicBezTo>
                    <a:pt x="236" y="690"/>
                    <a:pt x="371" y="717"/>
                    <a:pt x="471" y="651"/>
                  </a:cubicBez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0"/>
            <p:cNvSpPr/>
            <p:nvPr userDrawn="1"/>
          </p:nvSpPr>
          <p:spPr bwMode="auto">
            <a:xfrm>
              <a:off x="2367" y="2203"/>
              <a:ext cx="310" cy="240"/>
            </a:xfrm>
            <a:custGeom>
              <a:avLst/>
              <a:gdLst>
                <a:gd name="T0" fmla="*/ 0 w 310"/>
                <a:gd name="T1" fmla="*/ 156 h 240"/>
                <a:gd name="T2" fmla="*/ 28 w 310"/>
                <a:gd name="T3" fmla="*/ 198 h 240"/>
                <a:gd name="T4" fmla="*/ 56 w 310"/>
                <a:gd name="T5" fmla="*/ 240 h 240"/>
                <a:gd name="T6" fmla="*/ 310 w 310"/>
                <a:gd name="T7" fmla="*/ 70 h 240"/>
                <a:gd name="T8" fmla="*/ 234 w 310"/>
                <a:gd name="T9" fmla="*/ 0 h 240"/>
                <a:gd name="T10" fmla="*/ 0 w 310"/>
                <a:gd name="T11" fmla="*/ 156 h 240"/>
              </a:gdLst>
              <a:ahLst/>
              <a:cxnLst>
                <a:cxn ang="0">
                  <a:pos x="T0" y="T1"/>
                </a:cxn>
                <a:cxn ang="0">
                  <a:pos x="T2" y="T3"/>
                </a:cxn>
                <a:cxn ang="0">
                  <a:pos x="T4" y="T5"/>
                </a:cxn>
                <a:cxn ang="0">
                  <a:pos x="T6" y="T7"/>
                </a:cxn>
                <a:cxn ang="0">
                  <a:pos x="T8" y="T9"/>
                </a:cxn>
                <a:cxn ang="0">
                  <a:pos x="T10" y="T11"/>
                </a:cxn>
              </a:cxnLst>
              <a:rect l="0" t="0" r="r" b="b"/>
              <a:pathLst>
                <a:path w="310" h="240">
                  <a:moveTo>
                    <a:pt x="0" y="156"/>
                  </a:moveTo>
                  <a:lnTo>
                    <a:pt x="28" y="198"/>
                  </a:lnTo>
                  <a:lnTo>
                    <a:pt x="56" y="240"/>
                  </a:lnTo>
                  <a:lnTo>
                    <a:pt x="310" y="70"/>
                  </a:lnTo>
                  <a:lnTo>
                    <a:pt x="234" y="0"/>
                  </a:lnTo>
                  <a:lnTo>
                    <a:pt x="0" y="156"/>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1"/>
            <p:cNvSpPr/>
            <p:nvPr userDrawn="1"/>
          </p:nvSpPr>
          <p:spPr bwMode="auto">
            <a:xfrm>
              <a:off x="2427" y="2207"/>
              <a:ext cx="617" cy="538"/>
            </a:xfrm>
            <a:custGeom>
              <a:avLst/>
              <a:gdLst>
                <a:gd name="T0" fmla="*/ 1213 w 1418"/>
                <a:gd name="T1" fmla="*/ 186 h 1238"/>
                <a:gd name="T2" fmla="*/ 1264 w 1418"/>
                <a:gd name="T3" fmla="*/ 0 h 1238"/>
                <a:gd name="T4" fmla="*/ 1066 w 1418"/>
                <a:gd name="T5" fmla="*/ 133 h 1238"/>
                <a:gd name="T6" fmla="*/ 1071 w 1418"/>
                <a:gd name="T7" fmla="*/ 151 h 1238"/>
                <a:gd name="T8" fmla="*/ 998 w 1418"/>
                <a:gd name="T9" fmla="*/ 321 h 1238"/>
                <a:gd name="T10" fmla="*/ 957 w 1418"/>
                <a:gd name="T11" fmla="*/ 348 h 1238"/>
                <a:gd name="T12" fmla="*/ 863 w 1418"/>
                <a:gd name="T13" fmla="*/ 377 h 1238"/>
                <a:gd name="T14" fmla="*/ 757 w 1418"/>
                <a:gd name="T15" fmla="*/ 339 h 1238"/>
                <a:gd name="T16" fmla="*/ 107 w 1418"/>
                <a:gd name="T17" fmla="*/ 772 h 1238"/>
                <a:gd name="T18" fmla="*/ 0 w 1418"/>
                <a:gd name="T19" fmla="*/ 843 h 1238"/>
                <a:gd name="T20" fmla="*/ 944 w 1418"/>
                <a:gd name="T21" fmla="*/ 1238 h 1238"/>
                <a:gd name="T22" fmla="*/ 951 w 1418"/>
                <a:gd name="T23" fmla="*/ 1238 h 1238"/>
                <a:gd name="T24" fmla="*/ 1418 w 1418"/>
                <a:gd name="T25" fmla="*/ 1159 h 1238"/>
                <a:gd name="T26" fmla="*/ 1212 w 1418"/>
                <a:gd name="T27" fmla="*/ 201 h 1238"/>
                <a:gd name="T28" fmla="*/ 1213 w 1418"/>
                <a:gd name="T29" fmla="*/ 186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18" h="1238">
                  <a:moveTo>
                    <a:pt x="1213" y="186"/>
                  </a:moveTo>
                  <a:cubicBezTo>
                    <a:pt x="1264" y="0"/>
                    <a:pt x="1264" y="0"/>
                    <a:pt x="1264" y="0"/>
                  </a:cubicBezTo>
                  <a:cubicBezTo>
                    <a:pt x="1066" y="133"/>
                    <a:pt x="1066" y="133"/>
                    <a:pt x="1066" y="133"/>
                  </a:cubicBezTo>
                  <a:cubicBezTo>
                    <a:pt x="1068" y="139"/>
                    <a:pt x="1069" y="145"/>
                    <a:pt x="1071" y="151"/>
                  </a:cubicBezTo>
                  <a:cubicBezTo>
                    <a:pt x="1082" y="217"/>
                    <a:pt x="1054" y="283"/>
                    <a:pt x="998" y="321"/>
                  </a:cubicBezTo>
                  <a:cubicBezTo>
                    <a:pt x="957" y="348"/>
                    <a:pt x="957" y="348"/>
                    <a:pt x="957" y="348"/>
                  </a:cubicBezTo>
                  <a:cubicBezTo>
                    <a:pt x="928" y="368"/>
                    <a:pt x="896" y="377"/>
                    <a:pt x="863" y="377"/>
                  </a:cubicBezTo>
                  <a:cubicBezTo>
                    <a:pt x="825" y="377"/>
                    <a:pt x="787" y="364"/>
                    <a:pt x="757" y="339"/>
                  </a:cubicBezTo>
                  <a:cubicBezTo>
                    <a:pt x="107" y="772"/>
                    <a:pt x="107" y="772"/>
                    <a:pt x="107" y="772"/>
                  </a:cubicBezTo>
                  <a:cubicBezTo>
                    <a:pt x="0" y="843"/>
                    <a:pt x="0" y="843"/>
                    <a:pt x="0" y="843"/>
                  </a:cubicBezTo>
                  <a:cubicBezTo>
                    <a:pt x="264" y="1105"/>
                    <a:pt x="581" y="1238"/>
                    <a:pt x="944" y="1238"/>
                  </a:cubicBezTo>
                  <a:cubicBezTo>
                    <a:pt x="947" y="1238"/>
                    <a:pt x="949" y="1238"/>
                    <a:pt x="951" y="1238"/>
                  </a:cubicBezTo>
                  <a:cubicBezTo>
                    <a:pt x="1179" y="1237"/>
                    <a:pt x="1356" y="1181"/>
                    <a:pt x="1418" y="1159"/>
                  </a:cubicBezTo>
                  <a:cubicBezTo>
                    <a:pt x="1212" y="201"/>
                    <a:pt x="1212" y="201"/>
                    <a:pt x="1212" y="201"/>
                  </a:cubicBezTo>
                  <a:cubicBezTo>
                    <a:pt x="1211" y="196"/>
                    <a:pt x="1211" y="191"/>
                    <a:pt x="1213" y="186"/>
                  </a:cubicBezTo>
                  <a:close/>
                </a:path>
              </a:pathLst>
            </a:custGeom>
            <a:solidFill>
              <a:srgbClr val="9EC6A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2"/>
            <p:cNvSpPr/>
            <p:nvPr userDrawn="1"/>
          </p:nvSpPr>
          <p:spPr bwMode="auto">
            <a:xfrm>
              <a:off x="2055" y="2691"/>
              <a:ext cx="90" cy="218"/>
            </a:xfrm>
            <a:custGeom>
              <a:avLst/>
              <a:gdLst>
                <a:gd name="T0" fmla="*/ 154 w 209"/>
                <a:gd name="T1" fmla="*/ 0 h 502"/>
                <a:gd name="T2" fmla="*/ 0 w 209"/>
                <a:gd name="T3" fmla="*/ 0 h 502"/>
                <a:gd name="T4" fmla="*/ 0 w 209"/>
                <a:gd name="T5" fmla="*/ 429 h 502"/>
                <a:gd name="T6" fmla="*/ 74 w 209"/>
                <a:gd name="T7" fmla="*/ 497 h 502"/>
                <a:gd name="T8" fmla="*/ 209 w 209"/>
                <a:gd name="T9" fmla="*/ 288 h 502"/>
                <a:gd name="T10" fmla="*/ 154 w 209"/>
                <a:gd name="T11" fmla="*/ 0 h 502"/>
              </a:gdLst>
              <a:ahLst/>
              <a:cxnLst>
                <a:cxn ang="0">
                  <a:pos x="T0" y="T1"/>
                </a:cxn>
                <a:cxn ang="0">
                  <a:pos x="T2" y="T3"/>
                </a:cxn>
                <a:cxn ang="0">
                  <a:pos x="T4" y="T5"/>
                </a:cxn>
                <a:cxn ang="0">
                  <a:pos x="T6" y="T7"/>
                </a:cxn>
                <a:cxn ang="0">
                  <a:pos x="T8" y="T9"/>
                </a:cxn>
                <a:cxn ang="0">
                  <a:pos x="T10" y="T11"/>
                </a:cxn>
              </a:cxnLst>
              <a:rect l="0" t="0" r="r" b="b"/>
              <a:pathLst>
                <a:path w="209" h="502">
                  <a:moveTo>
                    <a:pt x="154" y="0"/>
                  </a:moveTo>
                  <a:cubicBezTo>
                    <a:pt x="0" y="0"/>
                    <a:pt x="0" y="0"/>
                    <a:pt x="0" y="0"/>
                  </a:cubicBezTo>
                  <a:cubicBezTo>
                    <a:pt x="0" y="429"/>
                    <a:pt x="0" y="429"/>
                    <a:pt x="0" y="429"/>
                  </a:cubicBezTo>
                  <a:cubicBezTo>
                    <a:pt x="0" y="449"/>
                    <a:pt x="34" y="493"/>
                    <a:pt x="74" y="497"/>
                  </a:cubicBezTo>
                  <a:cubicBezTo>
                    <a:pt x="130" y="502"/>
                    <a:pt x="180" y="424"/>
                    <a:pt x="209" y="288"/>
                  </a:cubicBezTo>
                  <a:cubicBezTo>
                    <a:pt x="157" y="235"/>
                    <a:pt x="97" y="125"/>
                    <a:pt x="154" y="0"/>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3"/>
            <p:cNvSpPr/>
            <p:nvPr userDrawn="1"/>
          </p:nvSpPr>
          <p:spPr bwMode="auto">
            <a:xfrm>
              <a:off x="3208" y="1971"/>
              <a:ext cx="104" cy="111"/>
            </a:xfrm>
            <a:custGeom>
              <a:avLst/>
              <a:gdLst>
                <a:gd name="T0" fmla="*/ 228 w 241"/>
                <a:gd name="T1" fmla="*/ 69 h 255"/>
                <a:gd name="T2" fmla="*/ 164 w 241"/>
                <a:gd name="T3" fmla="*/ 7 h 255"/>
                <a:gd name="T4" fmla="*/ 162 w 241"/>
                <a:gd name="T5" fmla="*/ 7 h 255"/>
                <a:gd name="T6" fmla="*/ 78 w 241"/>
                <a:gd name="T7" fmla="*/ 41 h 255"/>
                <a:gd name="T8" fmla="*/ 25 w 241"/>
                <a:gd name="T9" fmla="*/ 120 h 255"/>
                <a:gd name="T10" fmla="*/ 46 w 241"/>
                <a:gd name="T11" fmla="*/ 233 h 255"/>
                <a:gd name="T12" fmla="*/ 147 w 241"/>
                <a:gd name="T13" fmla="*/ 227 h 255"/>
                <a:gd name="T14" fmla="*/ 208 w 241"/>
                <a:gd name="T15" fmla="*/ 173 h 255"/>
                <a:gd name="T16" fmla="*/ 234 w 241"/>
                <a:gd name="T17" fmla="*/ 93 h 255"/>
                <a:gd name="T18" fmla="*/ 228 w 241"/>
                <a:gd name="T19" fmla="*/ 69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1" h="255">
                  <a:moveTo>
                    <a:pt x="228" y="69"/>
                  </a:moveTo>
                  <a:cubicBezTo>
                    <a:pt x="221" y="38"/>
                    <a:pt x="196" y="14"/>
                    <a:pt x="164" y="7"/>
                  </a:cubicBezTo>
                  <a:cubicBezTo>
                    <a:pt x="162" y="7"/>
                    <a:pt x="162" y="7"/>
                    <a:pt x="162" y="7"/>
                  </a:cubicBezTo>
                  <a:cubicBezTo>
                    <a:pt x="129" y="0"/>
                    <a:pt x="96" y="14"/>
                    <a:pt x="78" y="41"/>
                  </a:cubicBezTo>
                  <a:cubicBezTo>
                    <a:pt x="25" y="120"/>
                    <a:pt x="25" y="120"/>
                    <a:pt x="25" y="120"/>
                  </a:cubicBezTo>
                  <a:cubicBezTo>
                    <a:pt x="0" y="156"/>
                    <a:pt x="9" y="207"/>
                    <a:pt x="46" y="233"/>
                  </a:cubicBezTo>
                  <a:cubicBezTo>
                    <a:pt x="77" y="255"/>
                    <a:pt x="119" y="252"/>
                    <a:pt x="147" y="227"/>
                  </a:cubicBezTo>
                  <a:cubicBezTo>
                    <a:pt x="208" y="173"/>
                    <a:pt x="208" y="173"/>
                    <a:pt x="208" y="173"/>
                  </a:cubicBezTo>
                  <a:cubicBezTo>
                    <a:pt x="231" y="153"/>
                    <a:pt x="241" y="122"/>
                    <a:pt x="234" y="93"/>
                  </a:cubicBezTo>
                  <a:lnTo>
                    <a:pt x="228" y="69"/>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4"/>
            <p:cNvSpPr/>
            <p:nvPr userDrawn="1"/>
          </p:nvSpPr>
          <p:spPr bwMode="auto">
            <a:xfrm>
              <a:off x="2793" y="2764"/>
              <a:ext cx="189" cy="385"/>
            </a:xfrm>
            <a:custGeom>
              <a:avLst/>
              <a:gdLst>
                <a:gd name="T0" fmla="*/ 112 w 434"/>
                <a:gd name="T1" fmla="*/ 17 h 885"/>
                <a:gd name="T2" fmla="*/ 103 w 434"/>
                <a:gd name="T3" fmla="*/ 17 h 885"/>
                <a:gd name="T4" fmla="*/ 0 w 434"/>
                <a:gd name="T5" fmla="*/ 14 h 885"/>
                <a:gd name="T6" fmla="*/ 185 w 434"/>
                <a:gd name="T7" fmla="*/ 808 h 885"/>
                <a:gd name="T8" fmla="*/ 434 w 434"/>
                <a:gd name="T9" fmla="*/ 780 h 885"/>
                <a:gd name="T10" fmla="*/ 332 w 434"/>
                <a:gd name="T11" fmla="*/ 0 h 885"/>
                <a:gd name="T12" fmla="*/ 112 w 434"/>
                <a:gd name="T13" fmla="*/ 17 h 885"/>
              </a:gdLst>
              <a:ahLst/>
              <a:cxnLst>
                <a:cxn ang="0">
                  <a:pos x="T0" y="T1"/>
                </a:cxn>
                <a:cxn ang="0">
                  <a:pos x="T2" y="T3"/>
                </a:cxn>
                <a:cxn ang="0">
                  <a:pos x="T4" y="T5"/>
                </a:cxn>
                <a:cxn ang="0">
                  <a:pos x="T6" y="T7"/>
                </a:cxn>
                <a:cxn ang="0">
                  <a:pos x="T8" y="T9"/>
                </a:cxn>
                <a:cxn ang="0">
                  <a:pos x="T10" y="T11"/>
                </a:cxn>
                <a:cxn ang="0">
                  <a:pos x="T12" y="T13"/>
                </a:cxn>
              </a:cxnLst>
              <a:rect l="0" t="0" r="r" b="b"/>
              <a:pathLst>
                <a:path w="434" h="885">
                  <a:moveTo>
                    <a:pt x="112" y="17"/>
                  </a:moveTo>
                  <a:cubicBezTo>
                    <a:pt x="109" y="17"/>
                    <a:pt x="106" y="17"/>
                    <a:pt x="103" y="17"/>
                  </a:cubicBezTo>
                  <a:cubicBezTo>
                    <a:pt x="70" y="17"/>
                    <a:pt x="36" y="16"/>
                    <a:pt x="0" y="14"/>
                  </a:cubicBezTo>
                  <a:cubicBezTo>
                    <a:pt x="185" y="808"/>
                    <a:pt x="185" y="808"/>
                    <a:pt x="185" y="808"/>
                  </a:cubicBezTo>
                  <a:cubicBezTo>
                    <a:pt x="307" y="885"/>
                    <a:pt x="404" y="808"/>
                    <a:pt x="434" y="780"/>
                  </a:cubicBezTo>
                  <a:cubicBezTo>
                    <a:pt x="332" y="0"/>
                    <a:pt x="332" y="0"/>
                    <a:pt x="332" y="0"/>
                  </a:cubicBezTo>
                  <a:cubicBezTo>
                    <a:pt x="266" y="10"/>
                    <a:pt x="192" y="17"/>
                    <a:pt x="112" y="17"/>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5"/>
            <p:cNvSpPr/>
            <p:nvPr userDrawn="1"/>
          </p:nvSpPr>
          <p:spPr bwMode="auto">
            <a:xfrm>
              <a:off x="2876" y="3122"/>
              <a:ext cx="218" cy="91"/>
            </a:xfrm>
            <a:custGeom>
              <a:avLst/>
              <a:gdLst>
                <a:gd name="T0" fmla="*/ 0 w 502"/>
                <a:gd name="T1" fmla="*/ 55 h 209"/>
                <a:gd name="T2" fmla="*/ 0 w 502"/>
                <a:gd name="T3" fmla="*/ 209 h 209"/>
                <a:gd name="T4" fmla="*/ 428 w 502"/>
                <a:gd name="T5" fmla="*/ 209 h 209"/>
                <a:gd name="T6" fmla="*/ 496 w 502"/>
                <a:gd name="T7" fmla="*/ 135 h 209"/>
                <a:gd name="T8" fmla="*/ 288 w 502"/>
                <a:gd name="T9" fmla="*/ 0 h 209"/>
                <a:gd name="T10" fmla="*/ 0 w 502"/>
                <a:gd name="T11" fmla="*/ 55 h 209"/>
              </a:gdLst>
              <a:ahLst/>
              <a:cxnLst>
                <a:cxn ang="0">
                  <a:pos x="T0" y="T1"/>
                </a:cxn>
                <a:cxn ang="0">
                  <a:pos x="T2" y="T3"/>
                </a:cxn>
                <a:cxn ang="0">
                  <a:pos x="T4" y="T5"/>
                </a:cxn>
                <a:cxn ang="0">
                  <a:pos x="T6" y="T7"/>
                </a:cxn>
                <a:cxn ang="0">
                  <a:pos x="T8" y="T9"/>
                </a:cxn>
                <a:cxn ang="0">
                  <a:pos x="T10" y="T11"/>
                </a:cxn>
              </a:cxnLst>
              <a:rect l="0" t="0" r="r" b="b"/>
              <a:pathLst>
                <a:path w="502" h="209">
                  <a:moveTo>
                    <a:pt x="0" y="55"/>
                  </a:moveTo>
                  <a:cubicBezTo>
                    <a:pt x="0" y="209"/>
                    <a:pt x="0" y="209"/>
                    <a:pt x="0" y="209"/>
                  </a:cubicBezTo>
                  <a:cubicBezTo>
                    <a:pt x="428" y="209"/>
                    <a:pt x="428" y="209"/>
                    <a:pt x="428" y="209"/>
                  </a:cubicBezTo>
                  <a:cubicBezTo>
                    <a:pt x="449" y="209"/>
                    <a:pt x="492" y="175"/>
                    <a:pt x="496" y="135"/>
                  </a:cubicBezTo>
                  <a:cubicBezTo>
                    <a:pt x="502" y="79"/>
                    <a:pt x="424" y="29"/>
                    <a:pt x="288" y="0"/>
                  </a:cubicBezTo>
                  <a:cubicBezTo>
                    <a:pt x="234" y="53"/>
                    <a:pt x="124" y="112"/>
                    <a:pt x="0" y="55"/>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6"/>
            <p:cNvSpPr/>
            <p:nvPr userDrawn="1"/>
          </p:nvSpPr>
          <p:spPr bwMode="auto">
            <a:xfrm>
              <a:off x="2119" y="2589"/>
              <a:ext cx="425" cy="208"/>
            </a:xfrm>
            <a:custGeom>
              <a:avLst/>
              <a:gdLst>
                <a:gd name="T0" fmla="*/ 587 w 977"/>
                <a:gd name="T1" fmla="*/ 46 h 479"/>
                <a:gd name="T2" fmla="*/ 484 w 977"/>
                <a:gd name="T3" fmla="*/ 88 h 479"/>
                <a:gd name="T4" fmla="*/ 485 w 977"/>
                <a:gd name="T5" fmla="*/ 92 h 479"/>
                <a:gd name="T6" fmla="*/ 77 w 977"/>
                <a:gd name="T7" fmla="*/ 230 h 479"/>
                <a:gd name="T8" fmla="*/ 103 w 977"/>
                <a:gd name="T9" fmla="*/ 479 h 479"/>
                <a:gd name="T10" fmla="*/ 802 w 977"/>
                <a:gd name="T11" fmla="*/ 324 h 479"/>
                <a:gd name="T12" fmla="*/ 977 w 977"/>
                <a:gd name="T13" fmla="*/ 246 h 479"/>
                <a:gd name="T14" fmla="*/ 656 w 977"/>
                <a:gd name="T15" fmla="*/ 0 h 479"/>
                <a:gd name="T16" fmla="*/ 587 w 977"/>
                <a:gd name="T17" fmla="*/ 46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7" h="479">
                  <a:moveTo>
                    <a:pt x="587" y="46"/>
                  </a:moveTo>
                  <a:cubicBezTo>
                    <a:pt x="555" y="68"/>
                    <a:pt x="520" y="81"/>
                    <a:pt x="484" y="88"/>
                  </a:cubicBezTo>
                  <a:cubicBezTo>
                    <a:pt x="485" y="92"/>
                    <a:pt x="485" y="92"/>
                    <a:pt x="485" y="92"/>
                  </a:cubicBezTo>
                  <a:cubicBezTo>
                    <a:pt x="77" y="230"/>
                    <a:pt x="77" y="230"/>
                    <a:pt x="77" y="230"/>
                  </a:cubicBezTo>
                  <a:cubicBezTo>
                    <a:pt x="0" y="351"/>
                    <a:pt x="74" y="448"/>
                    <a:pt x="103" y="479"/>
                  </a:cubicBezTo>
                  <a:cubicBezTo>
                    <a:pt x="802" y="324"/>
                    <a:pt x="802" y="324"/>
                    <a:pt x="802" y="324"/>
                  </a:cubicBezTo>
                  <a:cubicBezTo>
                    <a:pt x="865" y="310"/>
                    <a:pt x="925" y="283"/>
                    <a:pt x="977" y="246"/>
                  </a:cubicBezTo>
                  <a:cubicBezTo>
                    <a:pt x="869" y="185"/>
                    <a:pt x="761" y="105"/>
                    <a:pt x="656" y="0"/>
                  </a:cubicBezTo>
                  <a:lnTo>
                    <a:pt x="587" y="46"/>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7"/>
            <p:cNvSpPr/>
            <p:nvPr userDrawn="1"/>
          </p:nvSpPr>
          <p:spPr bwMode="auto">
            <a:xfrm>
              <a:off x="2438" y="2291"/>
              <a:ext cx="300" cy="222"/>
            </a:xfrm>
            <a:custGeom>
              <a:avLst/>
              <a:gdLst>
                <a:gd name="T0" fmla="*/ 300 w 300"/>
                <a:gd name="T1" fmla="*/ 43 h 222"/>
                <a:gd name="T2" fmla="*/ 279 w 300"/>
                <a:gd name="T3" fmla="*/ 18 h 222"/>
                <a:gd name="T4" fmla="*/ 260 w 300"/>
                <a:gd name="T5" fmla="*/ 0 h 222"/>
                <a:gd name="T6" fmla="*/ 0 w 300"/>
                <a:gd name="T7" fmla="*/ 174 h 222"/>
                <a:gd name="T8" fmla="*/ 32 w 300"/>
                <a:gd name="T9" fmla="*/ 222 h 222"/>
                <a:gd name="T10" fmla="*/ 300 w 300"/>
                <a:gd name="T11" fmla="*/ 43 h 222"/>
              </a:gdLst>
              <a:ahLst/>
              <a:cxnLst>
                <a:cxn ang="0">
                  <a:pos x="T0" y="T1"/>
                </a:cxn>
                <a:cxn ang="0">
                  <a:pos x="T2" y="T3"/>
                </a:cxn>
                <a:cxn ang="0">
                  <a:pos x="T4" y="T5"/>
                </a:cxn>
                <a:cxn ang="0">
                  <a:pos x="T6" y="T7"/>
                </a:cxn>
                <a:cxn ang="0">
                  <a:pos x="T8" y="T9"/>
                </a:cxn>
                <a:cxn ang="0">
                  <a:pos x="T10" y="T11"/>
                </a:cxn>
              </a:cxnLst>
              <a:rect l="0" t="0" r="r" b="b"/>
              <a:pathLst>
                <a:path w="300" h="222">
                  <a:moveTo>
                    <a:pt x="300" y="43"/>
                  </a:moveTo>
                  <a:lnTo>
                    <a:pt x="279" y="18"/>
                  </a:lnTo>
                  <a:lnTo>
                    <a:pt x="260" y="0"/>
                  </a:lnTo>
                  <a:lnTo>
                    <a:pt x="0" y="174"/>
                  </a:lnTo>
                  <a:lnTo>
                    <a:pt x="32" y="222"/>
                  </a:lnTo>
                  <a:lnTo>
                    <a:pt x="300" y="43"/>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18"/>
            <p:cNvSpPr/>
            <p:nvPr userDrawn="1"/>
          </p:nvSpPr>
          <p:spPr bwMode="auto">
            <a:xfrm>
              <a:off x="2990" y="1580"/>
              <a:ext cx="40" cy="37"/>
            </a:xfrm>
            <a:custGeom>
              <a:avLst/>
              <a:gdLst>
                <a:gd name="T0" fmla="*/ 67 w 93"/>
                <a:gd name="T1" fmla="*/ 84 h 84"/>
                <a:gd name="T2" fmla="*/ 81 w 93"/>
                <a:gd name="T3" fmla="*/ 50 h 84"/>
                <a:gd name="T4" fmla="*/ 93 w 93"/>
                <a:gd name="T5" fmla="*/ 0 h 84"/>
                <a:gd name="T6" fmla="*/ 0 w 93"/>
                <a:gd name="T7" fmla="*/ 4 h 84"/>
                <a:gd name="T8" fmla="*/ 67 w 93"/>
                <a:gd name="T9" fmla="*/ 84 h 84"/>
              </a:gdLst>
              <a:ahLst/>
              <a:cxnLst>
                <a:cxn ang="0">
                  <a:pos x="T0" y="T1"/>
                </a:cxn>
                <a:cxn ang="0">
                  <a:pos x="T2" y="T3"/>
                </a:cxn>
                <a:cxn ang="0">
                  <a:pos x="T4" y="T5"/>
                </a:cxn>
                <a:cxn ang="0">
                  <a:pos x="T6" y="T7"/>
                </a:cxn>
                <a:cxn ang="0">
                  <a:pos x="T8" y="T9"/>
                </a:cxn>
              </a:cxnLst>
              <a:rect l="0" t="0" r="r" b="b"/>
              <a:pathLst>
                <a:path w="93" h="84">
                  <a:moveTo>
                    <a:pt x="67" y="84"/>
                  </a:moveTo>
                  <a:cubicBezTo>
                    <a:pt x="72" y="73"/>
                    <a:pt x="77" y="62"/>
                    <a:pt x="81" y="50"/>
                  </a:cubicBezTo>
                  <a:cubicBezTo>
                    <a:pt x="86" y="34"/>
                    <a:pt x="89" y="18"/>
                    <a:pt x="93" y="0"/>
                  </a:cubicBezTo>
                  <a:cubicBezTo>
                    <a:pt x="0" y="4"/>
                    <a:pt x="0" y="4"/>
                    <a:pt x="0" y="4"/>
                  </a:cubicBezTo>
                  <a:cubicBezTo>
                    <a:pt x="18" y="44"/>
                    <a:pt x="46" y="70"/>
                    <a:pt x="67" y="84"/>
                  </a:cubicBez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9"/>
            <p:cNvSpPr/>
            <p:nvPr userDrawn="1"/>
          </p:nvSpPr>
          <p:spPr bwMode="auto">
            <a:xfrm>
              <a:off x="2703" y="1648"/>
              <a:ext cx="580" cy="432"/>
            </a:xfrm>
            <a:custGeom>
              <a:avLst/>
              <a:gdLst>
                <a:gd name="T0" fmla="*/ 35 w 580"/>
                <a:gd name="T1" fmla="*/ 432 h 432"/>
                <a:gd name="T2" fmla="*/ 580 w 580"/>
                <a:gd name="T3" fmla="*/ 69 h 432"/>
                <a:gd name="T4" fmla="*/ 578 w 580"/>
                <a:gd name="T5" fmla="*/ 0 h 432"/>
                <a:gd name="T6" fmla="*/ 0 w 580"/>
                <a:gd name="T7" fmla="*/ 386 h 432"/>
                <a:gd name="T8" fmla="*/ 35 w 580"/>
                <a:gd name="T9" fmla="*/ 432 h 432"/>
              </a:gdLst>
              <a:ahLst/>
              <a:cxnLst>
                <a:cxn ang="0">
                  <a:pos x="T0" y="T1"/>
                </a:cxn>
                <a:cxn ang="0">
                  <a:pos x="T2" y="T3"/>
                </a:cxn>
                <a:cxn ang="0">
                  <a:pos x="T4" y="T5"/>
                </a:cxn>
                <a:cxn ang="0">
                  <a:pos x="T6" y="T7"/>
                </a:cxn>
                <a:cxn ang="0">
                  <a:pos x="T8" y="T9"/>
                </a:cxn>
              </a:cxnLst>
              <a:rect l="0" t="0" r="r" b="b"/>
              <a:pathLst>
                <a:path w="580" h="432">
                  <a:moveTo>
                    <a:pt x="35" y="432"/>
                  </a:moveTo>
                  <a:lnTo>
                    <a:pt x="580" y="69"/>
                  </a:lnTo>
                  <a:lnTo>
                    <a:pt x="578" y="0"/>
                  </a:lnTo>
                  <a:lnTo>
                    <a:pt x="0" y="386"/>
                  </a:lnTo>
                  <a:lnTo>
                    <a:pt x="35" y="432"/>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0"/>
            <p:cNvSpPr/>
            <p:nvPr userDrawn="1"/>
          </p:nvSpPr>
          <p:spPr bwMode="auto">
            <a:xfrm>
              <a:off x="2754" y="1739"/>
              <a:ext cx="608" cy="443"/>
            </a:xfrm>
            <a:custGeom>
              <a:avLst/>
              <a:gdLst>
                <a:gd name="T0" fmla="*/ 59 w 608"/>
                <a:gd name="T1" fmla="*/ 443 h 443"/>
                <a:gd name="T2" fmla="*/ 600 w 608"/>
                <a:gd name="T3" fmla="*/ 83 h 443"/>
                <a:gd name="T4" fmla="*/ 608 w 608"/>
                <a:gd name="T5" fmla="*/ 18 h 443"/>
                <a:gd name="T6" fmla="*/ 545 w 608"/>
                <a:gd name="T7" fmla="*/ 0 h 443"/>
                <a:gd name="T8" fmla="*/ 0 w 608"/>
                <a:gd name="T9" fmla="*/ 363 h 443"/>
                <a:gd name="T10" fmla="*/ 59 w 608"/>
                <a:gd name="T11" fmla="*/ 443 h 443"/>
              </a:gdLst>
              <a:ahLst/>
              <a:cxnLst>
                <a:cxn ang="0">
                  <a:pos x="T0" y="T1"/>
                </a:cxn>
                <a:cxn ang="0">
                  <a:pos x="T2" y="T3"/>
                </a:cxn>
                <a:cxn ang="0">
                  <a:pos x="T4" y="T5"/>
                </a:cxn>
                <a:cxn ang="0">
                  <a:pos x="T6" y="T7"/>
                </a:cxn>
                <a:cxn ang="0">
                  <a:pos x="T8" y="T9"/>
                </a:cxn>
                <a:cxn ang="0">
                  <a:pos x="T10" y="T11"/>
                </a:cxn>
              </a:cxnLst>
              <a:rect l="0" t="0" r="r" b="b"/>
              <a:pathLst>
                <a:path w="608" h="443">
                  <a:moveTo>
                    <a:pt x="59" y="443"/>
                  </a:moveTo>
                  <a:lnTo>
                    <a:pt x="600" y="83"/>
                  </a:lnTo>
                  <a:lnTo>
                    <a:pt x="608" y="18"/>
                  </a:lnTo>
                  <a:lnTo>
                    <a:pt x="545" y="0"/>
                  </a:lnTo>
                  <a:lnTo>
                    <a:pt x="0" y="363"/>
                  </a:lnTo>
                  <a:lnTo>
                    <a:pt x="59" y="443"/>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1"/>
            <p:cNvSpPr>
              <a:spLocks noEditPoints="1"/>
            </p:cNvSpPr>
            <p:nvPr userDrawn="1"/>
          </p:nvSpPr>
          <p:spPr bwMode="auto">
            <a:xfrm>
              <a:off x="2813" y="1431"/>
              <a:ext cx="251" cy="363"/>
            </a:xfrm>
            <a:custGeom>
              <a:avLst/>
              <a:gdLst>
                <a:gd name="T0" fmla="*/ 456 w 575"/>
                <a:gd name="T1" fmla="*/ 0 h 836"/>
                <a:gd name="T2" fmla="*/ 266 w 575"/>
                <a:gd name="T3" fmla="*/ 20 h 836"/>
                <a:gd name="T4" fmla="*/ 126 w 575"/>
                <a:gd name="T5" fmla="*/ 171 h 836"/>
                <a:gd name="T6" fmla="*/ 112 w 575"/>
                <a:gd name="T7" fmla="*/ 170 h 836"/>
                <a:gd name="T8" fmla="*/ 22 w 575"/>
                <a:gd name="T9" fmla="*/ 190 h 836"/>
                <a:gd name="T10" fmla="*/ 10 w 575"/>
                <a:gd name="T11" fmla="*/ 206 h 836"/>
                <a:gd name="T12" fmla="*/ 26 w 575"/>
                <a:gd name="T13" fmla="*/ 272 h 836"/>
                <a:gd name="T14" fmla="*/ 79 w 575"/>
                <a:gd name="T15" fmla="*/ 301 h 836"/>
                <a:gd name="T16" fmla="*/ 100 w 575"/>
                <a:gd name="T17" fmla="*/ 336 h 836"/>
                <a:gd name="T18" fmla="*/ 48 w 575"/>
                <a:gd name="T19" fmla="*/ 662 h 836"/>
                <a:gd name="T20" fmla="*/ 229 w 575"/>
                <a:gd name="T21" fmla="*/ 836 h 836"/>
                <a:gd name="T22" fmla="*/ 285 w 575"/>
                <a:gd name="T23" fmla="*/ 711 h 836"/>
                <a:gd name="T24" fmla="*/ 309 w 575"/>
                <a:gd name="T25" fmla="*/ 563 h 836"/>
                <a:gd name="T26" fmla="*/ 332 w 575"/>
                <a:gd name="T27" fmla="*/ 538 h 836"/>
                <a:gd name="T28" fmla="*/ 436 w 575"/>
                <a:gd name="T29" fmla="*/ 478 h 836"/>
                <a:gd name="T30" fmla="*/ 334 w 575"/>
                <a:gd name="T31" fmla="*/ 325 h 836"/>
                <a:gd name="T32" fmla="*/ 340 w 575"/>
                <a:gd name="T33" fmla="*/ 300 h 836"/>
                <a:gd name="T34" fmla="*/ 363 w 575"/>
                <a:gd name="T35" fmla="*/ 288 h 836"/>
                <a:gd name="T36" fmla="*/ 513 w 575"/>
                <a:gd name="T37" fmla="*/ 282 h 836"/>
                <a:gd name="T38" fmla="*/ 551 w 575"/>
                <a:gd name="T39" fmla="*/ 214 h 836"/>
                <a:gd name="T40" fmla="*/ 567 w 575"/>
                <a:gd name="T41" fmla="*/ 188 h 836"/>
                <a:gd name="T42" fmla="*/ 549 w 575"/>
                <a:gd name="T43" fmla="*/ 147 h 836"/>
                <a:gd name="T44" fmla="*/ 534 w 575"/>
                <a:gd name="T45" fmla="*/ 136 h 836"/>
                <a:gd name="T46" fmla="*/ 464 w 575"/>
                <a:gd name="T47" fmla="*/ 22 h 836"/>
                <a:gd name="T48" fmla="*/ 456 w 575"/>
                <a:gd name="T49" fmla="*/ 0 h 836"/>
                <a:gd name="T50" fmla="*/ 406 w 575"/>
                <a:gd name="T51" fmla="*/ 183 h 836"/>
                <a:gd name="T52" fmla="*/ 357 w 575"/>
                <a:gd name="T53" fmla="*/ 164 h 836"/>
                <a:gd name="T54" fmla="*/ 376 w 575"/>
                <a:gd name="T55" fmla="*/ 115 h 836"/>
                <a:gd name="T56" fmla="*/ 425 w 575"/>
                <a:gd name="T57" fmla="*/ 134 h 836"/>
                <a:gd name="T58" fmla="*/ 406 w 575"/>
                <a:gd name="T59" fmla="*/ 183 h 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75" h="836">
                  <a:moveTo>
                    <a:pt x="456" y="0"/>
                  </a:moveTo>
                  <a:cubicBezTo>
                    <a:pt x="415" y="17"/>
                    <a:pt x="355" y="27"/>
                    <a:pt x="266" y="20"/>
                  </a:cubicBezTo>
                  <a:cubicBezTo>
                    <a:pt x="247" y="124"/>
                    <a:pt x="168" y="164"/>
                    <a:pt x="126" y="171"/>
                  </a:cubicBezTo>
                  <a:cubicBezTo>
                    <a:pt x="121" y="172"/>
                    <a:pt x="116" y="171"/>
                    <a:pt x="112" y="170"/>
                  </a:cubicBezTo>
                  <a:cubicBezTo>
                    <a:pt x="81" y="160"/>
                    <a:pt x="45" y="168"/>
                    <a:pt x="22" y="190"/>
                  </a:cubicBezTo>
                  <a:cubicBezTo>
                    <a:pt x="17" y="195"/>
                    <a:pt x="13" y="201"/>
                    <a:pt x="10" y="206"/>
                  </a:cubicBezTo>
                  <a:cubicBezTo>
                    <a:pt x="0" y="225"/>
                    <a:pt x="7" y="253"/>
                    <a:pt x="26" y="272"/>
                  </a:cubicBezTo>
                  <a:cubicBezTo>
                    <a:pt x="47" y="292"/>
                    <a:pt x="78" y="301"/>
                    <a:pt x="79" y="301"/>
                  </a:cubicBezTo>
                  <a:cubicBezTo>
                    <a:pt x="93" y="306"/>
                    <a:pt x="103" y="320"/>
                    <a:pt x="100" y="336"/>
                  </a:cubicBezTo>
                  <a:cubicBezTo>
                    <a:pt x="48" y="662"/>
                    <a:pt x="48" y="662"/>
                    <a:pt x="48" y="662"/>
                  </a:cubicBezTo>
                  <a:cubicBezTo>
                    <a:pt x="229" y="836"/>
                    <a:pt x="229" y="836"/>
                    <a:pt x="229" y="836"/>
                  </a:cubicBezTo>
                  <a:cubicBezTo>
                    <a:pt x="285" y="711"/>
                    <a:pt x="285" y="711"/>
                    <a:pt x="285" y="711"/>
                  </a:cubicBezTo>
                  <a:cubicBezTo>
                    <a:pt x="309" y="563"/>
                    <a:pt x="309" y="563"/>
                    <a:pt x="309" y="563"/>
                  </a:cubicBezTo>
                  <a:cubicBezTo>
                    <a:pt x="311" y="551"/>
                    <a:pt x="320" y="541"/>
                    <a:pt x="332" y="538"/>
                  </a:cubicBezTo>
                  <a:cubicBezTo>
                    <a:pt x="372" y="528"/>
                    <a:pt x="408" y="507"/>
                    <a:pt x="436" y="478"/>
                  </a:cubicBezTo>
                  <a:cubicBezTo>
                    <a:pt x="401" y="453"/>
                    <a:pt x="350" y="405"/>
                    <a:pt x="334" y="325"/>
                  </a:cubicBezTo>
                  <a:cubicBezTo>
                    <a:pt x="332" y="316"/>
                    <a:pt x="334" y="307"/>
                    <a:pt x="340" y="300"/>
                  </a:cubicBezTo>
                  <a:cubicBezTo>
                    <a:pt x="346" y="293"/>
                    <a:pt x="354" y="288"/>
                    <a:pt x="363" y="288"/>
                  </a:cubicBezTo>
                  <a:cubicBezTo>
                    <a:pt x="513" y="282"/>
                    <a:pt x="513" y="282"/>
                    <a:pt x="513" y="282"/>
                  </a:cubicBezTo>
                  <a:cubicBezTo>
                    <a:pt x="521" y="258"/>
                    <a:pt x="532" y="234"/>
                    <a:pt x="551" y="214"/>
                  </a:cubicBezTo>
                  <a:cubicBezTo>
                    <a:pt x="559" y="205"/>
                    <a:pt x="565" y="196"/>
                    <a:pt x="567" y="188"/>
                  </a:cubicBezTo>
                  <a:cubicBezTo>
                    <a:pt x="575" y="163"/>
                    <a:pt x="570" y="160"/>
                    <a:pt x="549" y="147"/>
                  </a:cubicBezTo>
                  <a:cubicBezTo>
                    <a:pt x="544" y="143"/>
                    <a:pt x="539" y="140"/>
                    <a:pt x="534" y="136"/>
                  </a:cubicBezTo>
                  <a:cubicBezTo>
                    <a:pt x="495" y="107"/>
                    <a:pt x="479" y="62"/>
                    <a:pt x="464" y="22"/>
                  </a:cubicBezTo>
                  <a:cubicBezTo>
                    <a:pt x="461" y="15"/>
                    <a:pt x="459" y="8"/>
                    <a:pt x="456" y="0"/>
                  </a:cubicBezTo>
                  <a:close/>
                  <a:moveTo>
                    <a:pt x="406" y="183"/>
                  </a:moveTo>
                  <a:cubicBezTo>
                    <a:pt x="387" y="191"/>
                    <a:pt x="366" y="183"/>
                    <a:pt x="357" y="164"/>
                  </a:cubicBezTo>
                  <a:cubicBezTo>
                    <a:pt x="349" y="146"/>
                    <a:pt x="357" y="124"/>
                    <a:pt x="376" y="115"/>
                  </a:cubicBezTo>
                  <a:cubicBezTo>
                    <a:pt x="395" y="107"/>
                    <a:pt x="417" y="116"/>
                    <a:pt x="425" y="134"/>
                  </a:cubicBezTo>
                  <a:cubicBezTo>
                    <a:pt x="433" y="153"/>
                    <a:pt x="425" y="175"/>
                    <a:pt x="406" y="183"/>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2"/>
            <p:cNvSpPr/>
            <p:nvPr userDrawn="1"/>
          </p:nvSpPr>
          <p:spPr bwMode="auto">
            <a:xfrm>
              <a:off x="2695" y="1309"/>
              <a:ext cx="327" cy="333"/>
            </a:xfrm>
            <a:custGeom>
              <a:avLst/>
              <a:gdLst>
                <a:gd name="T0" fmla="*/ 309 w 753"/>
                <a:gd name="T1" fmla="*/ 631 h 768"/>
                <a:gd name="T2" fmla="*/ 257 w 753"/>
                <a:gd name="T3" fmla="*/ 597 h 768"/>
                <a:gd name="T4" fmla="*/ 228 w 753"/>
                <a:gd name="T5" fmla="*/ 459 h 768"/>
                <a:gd name="T6" fmla="*/ 253 w 753"/>
                <a:gd name="T7" fmla="*/ 426 h 768"/>
                <a:gd name="T8" fmla="*/ 395 w 753"/>
                <a:gd name="T9" fmla="*/ 390 h 768"/>
                <a:gd name="T10" fmla="*/ 478 w 753"/>
                <a:gd name="T11" fmla="*/ 294 h 768"/>
                <a:gd name="T12" fmla="*/ 365 w 753"/>
                <a:gd name="T13" fmla="*/ 274 h 768"/>
                <a:gd name="T14" fmla="*/ 378 w 753"/>
                <a:gd name="T15" fmla="*/ 214 h 768"/>
                <a:gd name="T16" fmla="*/ 742 w 753"/>
                <a:gd name="T17" fmla="*/ 196 h 768"/>
                <a:gd name="T18" fmla="*/ 730 w 753"/>
                <a:gd name="T19" fmla="*/ 136 h 768"/>
                <a:gd name="T20" fmla="*/ 235 w 753"/>
                <a:gd name="T21" fmla="*/ 77 h 768"/>
                <a:gd name="T22" fmla="*/ 31 w 753"/>
                <a:gd name="T23" fmla="*/ 519 h 768"/>
                <a:gd name="T24" fmla="*/ 287 w 753"/>
                <a:gd name="T25" fmla="*/ 768 h 768"/>
                <a:gd name="T26" fmla="*/ 309 w 753"/>
                <a:gd name="T27" fmla="*/ 631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3" h="768">
                  <a:moveTo>
                    <a:pt x="309" y="631"/>
                  </a:moveTo>
                  <a:cubicBezTo>
                    <a:pt x="293" y="624"/>
                    <a:pt x="274" y="613"/>
                    <a:pt x="257" y="597"/>
                  </a:cubicBezTo>
                  <a:cubicBezTo>
                    <a:pt x="219" y="560"/>
                    <a:pt x="207" y="502"/>
                    <a:pt x="228" y="459"/>
                  </a:cubicBezTo>
                  <a:cubicBezTo>
                    <a:pt x="234" y="448"/>
                    <a:pt x="242" y="437"/>
                    <a:pt x="253" y="426"/>
                  </a:cubicBezTo>
                  <a:cubicBezTo>
                    <a:pt x="290" y="391"/>
                    <a:pt x="345" y="377"/>
                    <a:pt x="395" y="390"/>
                  </a:cubicBezTo>
                  <a:cubicBezTo>
                    <a:pt x="413" y="385"/>
                    <a:pt x="463" y="365"/>
                    <a:pt x="478" y="294"/>
                  </a:cubicBezTo>
                  <a:cubicBezTo>
                    <a:pt x="444" y="289"/>
                    <a:pt x="406" y="283"/>
                    <a:pt x="365" y="274"/>
                  </a:cubicBezTo>
                  <a:cubicBezTo>
                    <a:pt x="378" y="214"/>
                    <a:pt x="378" y="214"/>
                    <a:pt x="378" y="214"/>
                  </a:cubicBezTo>
                  <a:cubicBezTo>
                    <a:pt x="610" y="265"/>
                    <a:pt x="718" y="238"/>
                    <a:pt x="742" y="196"/>
                  </a:cubicBezTo>
                  <a:cubicBezTo>
                    <a:pt x="753" y="175"/>
                    <a:pt x="743" y="150"/>
                    <a:pt x="730" y="136"/>
                  </a:cubicBezTo>
                  <a:cubicBezTo>
                    <a:pt x="624" y="28"/>
                    <a:pt x="398" y="0"/>
                    <a:pt x="235" y="77"/>
                  </a:cubicBezTo>
                  <a:cubicBezTo>
                    <a:pt x="92" y="145"/>
                    <a:pt x="0" y="343"/>
                    <a:pt x="31" y="519"/>
                  </a:cubicBezTo>
                  <a:cubicBezTo>
                    <a:pt x="55" y="656"/>
                    <a:pt x="147" y="746"/>
                    <a:pt x="287" y="768"/>
                  </a:cubicBezTo>
                  <a:lnTo>
                    <a:pt x="309" y="631"/>
                  </a:ln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3"/>
            <p:cNvSpPr/>
            <p:nvPr userDrawn="1"/>
          </p:nvSpPr>
          <p:spPr bwMode="auto">
            <a:xfrm>
              <a:off x="2563" y="1266"/>
              <a:ext cx="201" cy="226"/>
            </a:xfrm>
            <a:custGeom>
              <a:avLst/>
              <a:gdLst>
                <a:gd name="T0" fmla="*/ 459 w 463"/>
                <a:gd name="T1" fmla="*/ 150 h 519"/>
                <a:gd name="T2" fmla="*/ 426 w 463"/>
                <a:gd name="T3" fmla="*/ 44 h 519"/>
                <a:gd name="T4" fmla="*/ 289 w 463"/>
                <a:gd name="T5" fmla="*/ 10 h 519"/>
                <a:gd name="T6" fmla="*/ 122 w 463"/>
                <a:gd name="T7" fmla="*/ 155 h 519"/>
                <a:gd name="T8" fmla="*/ 99 w 463"/>
                <a:gd name="T9" fmla="*/ 273 h 519"/>
                <a:gd name="T10" fmla="*/ 53 w 463"/>
                <a:gd name="T11" fmla="*/ 447 h 519"/>
                <a:gd name="T12" fmla="*/ 0 w 463"/>
                <a:gd name="T13" fmla="*/ 504 h 519"/>
                <a:gd name="T14" fmla="*/ 279 w 463"/>
                <a:gd name="T15" fmla="*/ 430 h 519"/>
                <a:gd name="T16" fmla="*/ 459 w 463"/>
                <a:gd name="T17" fmla="*/ 150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3" h="519">
                  <a:moveTo>
                    <a:pt x="459" y="150"/>
                  </a:moveTo>
                  <a:cubicBezTo>
                    <a:pt x="463" y="106"/>
                    <a:pt x="452" y="70"/>
                    <a:pt x="426" y="44"/>
                  </a:cubicBezTo>
                  <a:cubicBezTo>
                    <a:pt x="394" y="13"/>
                    <a:pt x="344" y="0"/>
                    <a:pt x="289" y="10"/>
                  </a:cubicBezTo>
                  <a:cubicBezTo>
                    <a:pt x="211" y="23"/>
                    <a:pt x="151" y="75"/>
                    <a:pt x="122" y="155"/>
                  </a:cubicBezTo>
                  <a:cubicBezTo>
                    <a:pt x="108" y="191"/>
                    <a:pt x="104" y="231"/>
                    <a:pt x="99" y="273"/>
                  </a:cubicBezTo>
                  <a:cubicBezTo>
                    <a:pt x="93" y="332"/>
                    <a:pt x="86" y="393"/>
                    <a:pt x="53" y="447"/>
                  </a:cubicBezTo>
                  <a:cubicBezTo>
                    <a:pt x="39" y="470"/>
                    <a:pt x="21" y="489"/>
                    <a:pt x="0" y="504"/>
                  </a:cubicBezTo>
                  <a:cubicBezTo>
                    <a:pt x="99" y="519"/>
                    <a:pt x="213" y="498"/>
                    <a:pt x="279" y="430"/>
                  </a:cubicBezTo>
                  <a:cubicBezTo>
                    <a:pt x="306" y="316"/>
                    <a:pt x="371" y="212"/>
                    <a:pt x="459" y="150"/>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4"/>
            <p:cNvSpPr/>
            <p:nvPr userDrawn="1"/>
          </p:nvSpPr>
          <p:spPr bwMode="auto">
            <a:xfrm>
              <a:off x="2536" y="1738"/>
              <a:ext cx="484" cy="545"/>
            </a:xfrm>
            <a:custGeom>
              <a:avLst/>
              <a:gdLst>
                <a:gd name="T0" fmla="*/ 112 w 1113"/>
                <a:gd name="T1" fmla="*/ 955 h 1253"/>
                <a:gd name="T2" fmla="*/ 442 w 1113"/>
                <a:gd name="T3" fmla="*/ 1253 h 1253"/>
                <a:gd name="T4" fmla="*/ 630 w 1113"/>
                <a:gd name="T5" fmla="*/ 1116 h 1253"/>
                <a:gd name="T6" fmla="*/ 328 w 1113"/>
                <a:gd name="T7" fmla="*/ 705 h 1253"/>
                <a:gd name="T8" fmla="*/ 222 w 1113"/>
                <a:gd name="T9" fmla="*/ 730 h 1253"/>
                <a:gd name="T10" fmla="*/ 196 w 1113"/>
                <a:gd name="T11" fmla="*/ 675 h 1253"/>
                <a:gd name="T12" fmla="*/ 320 w 1113"/>
                <a:gd name="T13" fmla="*/ 644 h 1253"/>
                <a:gd name="T14" fmla="*/ 509 w 1113"/>
                <a:gd name="T15" fmla="*/ 240 h 1253"/>
                <a:gd name="T16" fmla="*/ 565 w 1113"/>
                <a:gd name="T17" fmla="*/ 266 h 1253"/>
                <a:gd name="T18" fmla="*/ 416 w 1113"/>
                <a:gd name="T19" fmla="*/ 586 h 1253"/>
                <a:gd name="T20" fmla="*/ 1113 w 1113"/>
                <a:gd name="T21" fmla="*/ 120 h 1253"/>
                <a:gd name="T22" fmla="*/ 968 w 1113"/>
                <a:gd name="T23" fmla="*/ 54 h 1253"/>
                <a:gd name="T24" fmla="*/ 905 w 1113"/>
                <a:gd name="T25" fmla="*/ 194 h 1253"/>
                <a:gd name="T26" fmla="*/ 883 w 1113"/>
                <a:gd name="T27" fmla="*/ 212 h 1253"/>
                <a:gd name="T28" fmla="*/ 877 w 1113"/>
                <a:gd name="T29" fmla="*/ 212 h 1253"/>
                <a:gd name="T30" fmla="*/ 856 w 1113"/>
                <a:gd name="T31" fmla="*/ 204 h 1253"/>
                <a:gd name="T32" fmla="*/ 645 w 1113"/>
                <a:gd name="T33" fmla="*/ 0 h 1253"/>
                <a:gd name="T34" fmla="*/ 393 w 1113"/>
                <a:gd name="T35" fmla="*/ 72 h 1253"/>
                <a:gd name="T36" fmla="*/ 173 w 1113"/>
                <a:gd name="T37" fmla="*/ 275 h 1253"/>
                <a:gd name="T38" fmla="*/ 37 w 1113"/>
                <a:gd name="T39" fmla="*/ 659 h 1253"/>
                <a:gd name="T40" fmla="*/ 112 w 1113"/>
                <a:gd name="T41" fmla="*/ 955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13" h="1253">
                  <a:moveTo>
                    <a:pt x="112" y="955"/>
                  </a:moveTo>
                  <a:cubicBezTo>
                    <a:pt x="442" y="1253"/>
                    <a:pt x="442" y="1253"/>
                    <a:pt x="442" y="1253"/>
                  </a:cubicBezTo>
                  <a:cubicBezTo>
                    <a:pt x="630" y="1116"/>
                    <a:pt x="630" y="1116"/>
                    <a:pt x="630" y="1116"/>
                  </a:cubicBezTo>
                  <a:cubicBezTo>
                    <a:pt x="328" y="705"/>
                    <a:pt x="328" y="705"/>
                    <a:pt x="328" y="705"/>
                  </a:cubicBezTo>
                  <a:cubicBezTo>
                    <a:pt x="290" y="711"/>
                    <a:pt x="240" y="722"/>
                    <a:pt x="222" y="730"/>
                  </a:cubicBezTo>
                  <a:cubicBezTo>
                    <a:pt x="196" y="675"/>
                    <a:pt x="196" y="675"/>
                    <a:pt x="196" y="675"/>
                  </a:cubicBezTo>
                  <a:cubicBezTo>
                    <a:pt x="224" y="661"/>
                    <a:pt x="289" y="649"/>
                    <a:pt x="320" y="644"/>
                  </a:cubicBezTo>
                  <a:cubicBezTo>
                    <a:pt x="509" y="240"/>
                    <a:pt x="509" y="240"/>
                    <a:pt x="509" y="240"/>
                  </a:cubicBezTo>
                  <a:cubicBezTo>
                    <a:pt x="565" y="266"/>
                    <a:pt x="565" y="266"/>
                    <a:pt x="565" y="266"/>
                  </a:cubicBezTo>
                  <a:cubicBezTo>
                    <a:pt x="416" y="586"/>
                    <a:pt x="416" y="586"/>
                    <a:pt x="416" y="586"/>
                  </a:cubicBezTo>
                  <a:cubicBezTo>
                    <a:pt x="1113" y="120"/>
                    <a:pt x="1113" y="120"/>
                    <a:pt x="1113" y="120"/>
                  </a:cubicBezTo>
                  <a:cubicBezTo>
                    <a:pt x="968" y="54"/>
                    <a:pt x="968" y="54"/>
                    <a:pt x="968" y="54"/>
                  </a:cubicBezTo>
                  <a:cubicBezTo>
                    <a:pt x="905" y="194"/>
                    <a:pt x="905" y="194"/>
                    <a:pt x="905" y="194"/>
                  </a:cubicBezTo>
                  <a:cubicBezTo>
                    <a:pt x="901" y="203"/>
                    <a:pt x="893" y="210"/>
                    <a:pt x="883" y="212"/>
                  </a:cubicBezTo>
                  <a:cubicBezTo>
                    <a:pt x="881" y="212"/>
                    <a:pt x="879" y="212"/>
                    <a:pt x="877" y="212"/>
                  </a:cubicBezTo>
                  <a:cubicBezTo>
                    <a:pt x="869" y="212"/>
                    <a:pt x="862" y="209"/>
                    <a:pt x="856" y="204"/>
                  </a:cubicBezTo>
                  <a:cubicBezTo>
                    <a:pt x="645" y="0"/>
                    <a:pt x="645" y="0"/>
                    <a:pt x="645" y="0"/>
                  </a:cubicBezTo>
                  <a:cubicBezTo>
                    <a:pt x="393" y="72"/>
                    <a:pt x="393" y="72"/>
                    <a:pt x="393" y="72"/>
                  </a:cubicBezTo>
                  <a:cubicBezTo>
                    <a:pt x="293" y="101"/>
                    <a:pt x="210" y="177"/>
                    <a:pt x="173" y="275"/>
                  </a:cubicBezTo>
                  <a:cubicBezTo>
                    <a:pt x="37" y="659"/>
                    <a:pt x="37" y="659"/>
                    <a:pt x="37" y="659"/>
                  </a:cubicBezTo>
                  <a:cubicBezTo>
                    <a:pt x="0" y="764"/>
                    <a:pt x="29" y="881"/>
                    <a:pt x="112" y="955"/>
                  </a:cubicBezTo>
                  <a:close/>
                </a:path>
              </a:pathLst>
            </a:custGeom>
            <a:solidFill>
              <a:srgbClr val="9EC6A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5"/>
            <p:cNvSpPr/>
            <p:nvPr userDrawn="1"/>
          </p:nvSpPr>
          <p:spPr bwMode="auto">
            <a:xfrm>
              <a:off x="2746" y="2240"/>
              <a:ext cx="124" cy="110"/>
            </a:xfrm>
            <a:custGeom>
              <a:avLst/>
              <a:gdLst>
                <a:gd name="T0" fmla="*/ 46 w 283"/>
                <a:gd name="T1" fmla="*/ 200 h 252"/>
                <a:gd name="T2" fmla="*/ 189 w 283"/>
                <a:gd name="T3" fmla="*/ 221 h 252"/>
                <a:gd name="T4" fmla="*/ 230 w 283"/>
                <a:gd name="T5" fmla="*/ 194 h 252"/>
                <a:gd name="T6" fmla="*/ 276 w 283"/>
                <a:gd name="T7" fmla="*/ 86 h 252"/>
                <a:gd name="T8" fmla="*/ 196 w 283"/>
                <a:gd name="T9" fmla="*/ 0 h 252"/>
                <a:gd name="T10" fmla="*/ 0 w 283"/>
                <a:gd name="T11" fmla="*/ 143 h 252"/>
                <a:gd name="T12" fmla="*/ 46 w 283"/>
                <a:gd name="T13" fmla="*/ 200 h 252"/>
              </a:gdLst>
              <a:ahLst/>
              <a:cxnLst>
                <a:cxn ang="0">
                  <a:pos x="T0" y="T1"/>
                </a:cxn>
                <a:cxn ang="0">
                  <a:pos x="T2" y="T3"/>
                </a:cxn>
                <a:cxn ang="0">
                  <a:pos x="T4" y="T5"/>
                </a:cxn>
                <a:cxn ang="0">
                  <a:pos x="T6" y="T7"/>
                </a:cxn>
                <a:cxn ang="0">
                  <a:pos x="T8" y="T9"/>
                </a:cxn>
                <a:cxn ang="0">
                  <a:pos x="T10" y="T11"/>
                </a:cxn>
                <a:cxn ang="0">
                  <a:pos x="T12" y="T13"/>
                </a:cxn>
              </a:cxnLst>
              <a:rect l="0" t="0" r="r" b="b"/>
              <a:pathLst>
                <a:path w="283" h="252">
                  <a:moveTo>
                    <a:pt x="46" y="200"/>
                  </a:moveTo>
                  <a:cubicBezTo>
                    <a:pt x="81" y="243"/>
                    <a:pt x="143" y="252"/>
                    <a:pt x="189" y="221"/>
                  </a:cubicBezTo>
                  <a:cubicBezTo>
                    <a:pt x="230" y="194"/>
                    <a:pt x="230" y="194"/>
                    <a:pt x="230" y="194"/>
                  </a:cubicBezTo>
                  <a:cubicBezTo>
                    <a:pt x="265" y="170"/>
                    <a:pt x="283" y="128"/>
                    <a:pt x="276" y="86"/>
                  </a:cubicBezTo>
                  <a:cubicBezTo>
                    <a:pt x="269" y="43"/>
                    <a:pt x="237" y="11"/>
                    <a:pt x="196" y="0"/>
                  </a:cubicBezTo>
                  <a:cubicBezTo>
                    <a:pt x="0" y="143"/>
                    <a:pt x="0" y="143"/>
                    <a:pt x="0" y="143"/>
                  </a:cubicBezTo>
                  <a:lnTo>
                    <a:pt x="46" y="200"/>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6"/>
            <p:cNvSpPr/>
            <p:nvPr userDrawn="1"/>
          </p:nvSpPr>
          <p:spPr bwMode="auto">
            <a:xfrm>
              <a:off x="3567" y="494"/>
              <a:ext cx="62" cy="161"/>
            </a:xfrm>
            <a:custGeom>
              <a:avLst/>
              <a:gdLst>
                <a:gd name="T0" fmla="*/ 0 w 143"/>
                <a:gd name="T1" fmla="*/ 0 h 371"/>
                <a:gd name="T2" fmla="*/ 0 w 143"/>
                <a:gd name="T3" fmla="*/ 371 h 371"/>
                <a:gd name="T4" fmla="*/ 143 w 143"/>
                <a:gd name="T5" fmla="*/ 371 h 371"/>
                <a:gd name="T6" fmla="*/ 50 w 143"/>
                <a:gd name="T7" fmla="*/ 53 h 371"/>
                <a:gd name="T8" fmla="*/ 0 w 143"/>
                <a:gd name="T9" fmla="*/ 0 h 371"/>
              </a:gdLst>
              <a:ahLst/>
              <a:cxnLst>
                <a:cxn ang="0">
                  <a:pos x="T0" y="T1"/>
                </a:cxn>
                <a:cxn ang="0">
                  <a:pos x="T2" y="T3"/>
                </a:cxn>
                <a:cxn ang="0">
                  <a:pos x="T4" y="T5"/>
                </a:cxn>
                <a:cxn ang="0">
                  <a:pos x="T6" y="T7"/>
                </a:cxn>
                <a:cxn ang="0">
                  <a:pos x="T8" y="T9"/>
                </a:cxn>
              </a:cxnLst>
              <a:rect l="0" t="0" r="r" b="b"/>
              <a:pathLst>
                <a:path w="143" h="371">
                  <a:moveTo>
                    <a:pt x="0" y="0"/>
                  </a:moveTo>
                  <a:cubicBezTo>
                    <a:pt x="0" y="371"/>
                    <a:pt x="0" y="371"/>
                    <a:pt x="0" y="371"/>
                  </a:cubicBezTo>
                  <a:cubicBezTo>
                    <a:pt x="143" y="371"/>
                    <a:pt x="143" y="371"/>
                    <a:pt x="143" y="371"/>
                  </a:cubicBezTo>
                  <a:cubicBezTo>
                    <a:pt x="50" y="53"/>
                    <a:pt x="50" y="53"/>
                    <a:pt x="50" y="53"/>
                  </a:cubicBezTo>
                  <a:cubicBezTo>
                    <a:pt x="42" y="29"/>
                    <a:pt x="24" y="9"/>
                    <a:pt x="0" y="0"/>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27"/>
            <p:cNvSpPr/>
            <p:nvPr userDrawn="1"/>
          </p:nvSpPr>
          <p:spPr bwMode="auto">
            <a:xfrm>
              <a:off x="2829" y="1845"/>
              <a:ext cx="602" cy="395"/>
            </a:xfrm>
            <a:custGeom>
              <a:avLst/>
              <a:gdLst>
                <a:gd name="T0" fmla="*/ 0 w 1384"/>
                <a:gd name="T1" fmla="*/ 826 h 910"/>
                <a:gd name="T2" fmla="*/ 17 w 1384"/>
                <a:gd name="T3" fmla="*/ 849 h 910"/>
                <a:gd name="T4" fmla="*/ 114 w 1384"/>
                <a:gd name="T5" fmla="*/ 910 h 910"/>
                <a:gd name="T6" fmla="*/ 821 w 1384"/>
                <a:gd name="T7" fmla="*/ 439 h 910"/>
                <a:gd name="T8" fmla="*/ 844 w 1384"/>
                <a:gd name="T9" fmla="*/ 376 h 910"/>
                <a:gd name="T10" fmla="*/ 897 w 1384"/>
                <a:gd name="T11" fmla="*/ 298 h 910"/>
                <a:gd name="T12" fmla="*/ 1044 w 1384"/>
                <a:gd name="T13" fmla="*/ 238 h 910"/>
                <a:gd name="T14" fmla="*/ 1046 w 1384"/>
                <a:gd name="T15" fmla="*/ 238 h 910"/>
                <a:gd name="T16" fmla="*/ 1094 w 1384"/>
                <a:gd name="T17" fmla="*/ 257 h 910"/>
                <a:gd name="T18" fmla="*/ 1384 w 1384"/>
                <a:gd name="T19" fmla="*/ 64 h 910"/>
                <a:gd name="T20" fmla="*/ 1239 w 1384"/>
                <a:gd name="T21" fmla="*/ 0 h 910"/>
                <a:gd name="T22" fmla="*/ 0 w 1384"/>
                <a:gd name="T23" fmla="*/ 826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84" h="910">
                  <a:moveTo>
                    <a:pt x="0" y="826"/>
                  </a:moveTo>
                  <a:cubicBezTo>
                    <a:pt x="17" y="849"/>
                    <a:pt x="17" y="849"/>
                    <a:pt x="17" y="849"/>
                  </a:cubicBezTo>
                  <a:cubicBezTo>
                    <a:pt x="57" y="858"/>
                    <a:pt x="91" y="880"/>
                    <a:pt x="114" y="910"/>
                  </a:cubicBezTo>
                  <a:cubicBezTo>
                    <a:pt x="821" y="439"/>
                    <a:pt x="821" y="439"/>
                    <a:pt x="821" y="439"/>
                  </a:cubicBezTo>
                  <a:cubicBezTo>
                    <a:pt x="823" y="417"/>
                    <a:pt x="831" y="396"/>
                    <a:pt x="844" y="376"/>
                  </a:cubicBezTo>
                  <a:cubicBezTo>
                    <a:pt x="897" y="298"/>
                    <a:pt x="897" y="298"/>
                    <a:pt x="897" y="298"/>
                  </a:cubicBezTo>
                  <a:cubicBezTo>
                    <a:pt x="929" y="250"/>
                    <a:pt x="987" y="226"/>
                    <a:pt x="1044" y="238"/>
                  </a:cubicBezTo>
                  <a:cubicBezTo>
                    <a:pt x="1046" y="238"/>
                    <a:pt x="1046" y="238"/>
                    <a:pt x="1046" y="238"/>
                  </a:cubicBezTo>
                  <a:cubicBezTo>
                    <a:pt x="1064" y="242"/>
                    <a:pt x="1080" y="248"/>
                    <a:pt x="1094" y="257"/>
                  </a:cubicBezTo>
                  <a:cubicBezTo>
                    <a:pt x="1384" y="64"/>
                    <a:pt x="1384" y="64"/>
                    <a:pt x="1384" y="64"/>
                  </a:cubicBezTo>
                  <a:cubicBezTo>
                    <a:pt x="1239" y="0"/>
                    <a:pt x="1239" y="0"/>
                    <a:pt x="1239" y="0"/>
                  </a:cubicBezTo>
                  <a:lnTo>
                    <a:pt x="0" y="826"/>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28"/>
            <p:cNvSpPr/>
            <p:nvPr userDrawn="1"/>
          </p:nvSpPr>
          <p:spPr bwMode="auto">
            <a:xfrm>
              <a:off x="3377" y="808"/>
              <a:ext cx="128" cy="176"/>
            </a:xfrm>
            <a:custGeom>
              <a:avLst/>
              <a:gdLst>
                <a:gd name="T0" fmla="*/ 170 w 295"/>
                <a:gd name="T1" fmla="*/ 0 h 405"/>
                <a:gd name="T2" fmla="*/ 15 w 295"/>
                <a:gd name="T3" fmla="*/ 120 h 405"/>
                <a:gd name="T4" fmla="*/ 22 w 295"/>
                <a:gd name="T5" fmla="*/ 234 h 405"/>
                <a:gd name="T6" fmla="*/ 115 w 295"/>
                <a:gd name="T7" fmla="*/ 151 h 405"/>
                <a:gd name="T8" fmla="*/ 125 w 295"/>
                <a:gd name="T9" fmla="*/ 152 h 405"/>
                <a:gd name="T10" fmla="*/ 180 w 295"/>
                <a:gd name="T11" fmla="*/ 198 h 405"/>
                <a:gd name="T12" fmla="*/ 175 w 295"/>
                <a:gd name="T13" fmla="*/ 405 h 405"/>
                <a:gd name="T14" fmla="*/ 295 w 295"/>
                <a:gd name="T15" fmla="*/ 152 h 405"/>
                <a:gd name="T16" fmla="*/ 170 w 295"/>
                <a:gd name="T17" fmla="*/ 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405">
                  <a:moveTo>
                    <a:pt x="170" y="0"/>
                  </a:moveTo>
                  <a:cubicBezTo>
                    <a:pt x="91" y="0"/>
                    <a:pt x="34" y="63"/>
                    <a:pt x="15" y="120"/>
                  </a:cubicBezTo>
                  <a:cubicBezTo>
                    <a:pt x="0" y="162"/>
                    <a:pt x="3" y="202"/>
                    <a:pt x="22" y="234"/>
                  </a:cubicBezTo>
                  <a:cubicBezTo>
                    <a:pt x="39" y="191"/>
                    <a:pt x="68" y="151"/>
                    <a:pt x="115" y="151"/>
                  </a:cubicBezTo>
                  <a:cubicBezTo>
                    <a:pt x="118" y="151"/>
                    <a:pt x="121" y="151"/>
                    <a:pt x="125" y="152"/>
                  </a:cubicBezTo>
                  <a:cubicBezTo>
                    <a:pt x="139" y="153"/>
                    <a:pt x="165" y="162"/>
                    <a:pt x="180" y="198"/>
                  </a:cubicBezTo>
                  <a:cubicBezTo>
                    <a:pt x="202" y="250"/>
                    <a:pt x="195" y="339"/>
                    <a:pt x="175" y="405"/>
                  </a:cubicBezTo>
                  <a:cubicBezTo>
                    <a:pt x="226" y="381"/>
                    <a:pt x="295" y="318"/>
                    <a:pt x="295" y="152"/>
                  </a:cubicBezTo>
                  <a:cubicBezTo>
                    <a:pt x="295" y="32"/>
                    <a:pt x="216" y="0"/>
                    <a:pt x="170" y="0"/>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29"/>
            <p:cNvSpPr/>
            <p:nvPr userDrawn="1"/>
          </p:nvSpPr>
          <p:spPr bwMode="auto">
            <a:xfrm>
              <a:off x="3262" y="494"/>
              <a:ext cx="62" cy="161"/>
            </a:xfrm>
            <a:custGeom>
              <a:avLst/>
              <a:gdLst>
                <a:gd name="T0" fmla="*/ 93 w 142"/>
                <a:gd name="T1" fmla="*/ 53 h 371"/>
                <a:gd name="T2" fmla="*/ 0 w 142"/>
                <a:gd name="T3" fmla="*/ 371 h 371"/>
                <a:gd name="T4" fmla="*/ 142 w 142"/>
                <a:gd name="T5" fmla="*/ 371 h 371"/>
                <a:gd name="T6" fmla="*/ 142 w 142"/>
                <a:gd name="T7" fmla="*/ 0 h 371"/>
                <a:gd name="T8" fmla="*/ 93 w 142"/>
                <a:gd name="T9" fmla="*/ 53 h 371"/>
              </a:gdLst>
              <a:ahLst/>
              <a:cxnLst>
                <a:cxn ang="0">
                  <a:pos x="T0" y="T1"/>
                </a:cxn>
                <a:cxn ang="0">
                  <a:pos x="T2" y="T3"/>
                </a:cxn>
                <a:cxn ang="0">
                  <a:pos x="T4" y="T5"/>
                </a:cxn>
                <a:cxn ang="0">
                  <a:pos x="T6" y="T7"/>
                </a:cxn>
                <a:cxn ang="0">
                  <a:pos x="T8" y="T9"/>
                </a:cxn>
              </a:cxnLst>
              <a:rect l="0" t="0" r="r" b="b"/>
              <a:pathLst>
                <a:path w="142" h="371">
                  <a:moveTo>
                    <a:pt x="93" y="53"/>
                  </a:moveTo>
                  <a:cubicBezTo>
                    <a:pt x="0" y="371"/>
                    <a:pt x="0" y="371"/>
                    <a:pt x="0" y="371"/>
                  </a:cubicBezTo>
                  <a:cubicBezTo>
                    <a:pt x="142" y="371"/>
                    <a:pt x="142" y="371"/>
                    <a:pt x="142" y="371"/>
                  </a:cubicBezTo>
                  <a:cubicBezTo>
                    <a:pt x="142" y="0"/>
                    <a:pt x="142" y="0"/>
                    <a:pt x="142" y="0"/>
                  </a:cubicBezTo>
                  <a:cubicBezTo>
                    <a:pt x="119" y="9"/>
                    <a:pt x="101" y="29"/>
                    <a:pt x="93" y="53"/>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Rectangle 30"/>
            <p:cNvSpPr>
              <a:spLocks noChangeArrowheads="1"/>
            </p:cNvSpPr>
            <p:nvPr userDrawn="1"/>
          </p:nvSpPr>
          <p:spPr bwMode="auto">
            <a:xfrm>
              <a:off x="3405" y="682"/>
              <a:ext cx="81" cy="44"/>
            </a:xfrm>
            <a:prstGeom prst="rect">
              <a:avLst/>
            </a:prstGeom>
            <a:solidFill>
              <a:srgbClr val="8CAF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 name="Freeform 31"/>
            <p:cNvSpPr>
              <a:spLocks noEditPoints="1"/>
            </p:cNvSpPr>
            <p:nvPr userDrawn="1"/>
          </p:nvSpPr>
          <p:spPr bwMode="auto">
            <a:xfrm>
              <a:off x="3351" y="346"/>
              <a:ext cx="189" cy="309"/>
            </a:xfrm>
            <a:custGeom>
              <a:avLst/>
              <a:gdLst>
                <a:gd name="T0" fmla="*/ 11 w 435"/>
                <a:gd name="T1" fmla="*/ 0 h 711"/>
                <a:gd name="T2" fmla="*/ 0 w 435"/>
                <a:gd name="T3" fmla="*/ 151 h 711"/>
                <a:gd name="T4" fmla="*/ 0 w 435"/>
                <a:gd name="T5" fmla="*/ 711 h 711"/>
                <a:gd name="T6" fmla="*/ 93 w 435"/>
                <a:gd name="T7" fmla="*/ 711 h 711"/>
                <a:gd name="T8" fmla="*/ 342 w 435"/>
                <a:gd name="T9" fmla="*/ 711 h 711"/>
                <a:gd name="T10" fmla="*/ 435 w 435"/>
                <a:gd name="T11" fmla="*/ 711 h 711"/>
                <a:gd name="T12" fmla="*/ 435 w 435"/>
                <a:gd name="T13" fmla="*/ 151 h 711"/>
                <a:gd name="T14" fmla="*/ 424 w 435"/>
                <a:gd name="T15" fmla="*/ 0 h 711"/>
                <a:gd name="T16" fmla="*/ 11 w 435"/>
                <a:gd name="T17" fmla="*/ 0 h 711"/>
                <a:gd name="T18" fmla="*/ 217 w 435"/>
                <a:gd name="T19" fmla="*/ 590 h 711"/>
                <a:gd name="T20" fmla="*/ 86 w 435"/>
                <a:gd name="T21" fmla="*/ 459 h 711"/>
                <a:gd name="T22" fmla="*/ 217 w 435"/>
                <a:gd name="T23" fmla="*/ 328 h 711"/>
                <a:gd name="T24" fmla="*/ 349 w 435"/>
                <a:gd name="T25" fmla="*/ 459 h 711"/>
                <a:gd name="T26" fmla="*/ 217 w 435"/>
                <a:gd name="T27" fmla="*/ 59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5" h="711">
                  <a:moveTo>
                    <a:pt x="11" y="0"/>
                  </a:moveTo>
                  <a:cubicBezTo>
                    <a:pt x="4" y="49"/>
                    <a:pt x="0" y="100"/>
                    <a:pt x="0" y="151"/>
                  </a:cubicBezTo>
                  <a:cubicBezTo>
                    <a:pt x="0" y="711"/>
                    <a:pt x="0" y="711"/>
                    <a:pt x="0" y="711"/>
                  </a:cubicBezTo>
                  <a:cubicBezTo>
                    <a:pt x="93" y="711"/>
                    <a:pt x="93" y="711"/>
                    <a:pt x="93" y="711"/>
                  </a:cubicBezTo>
                  <a:cubicBezTo>
                    <a:pt x="342" y="711"/>
                    <a:pt x="342" y="711"/>
                    <a:pt x="342" y="711"/>
                  </a:cubicBezTo>
                  <a:cubicBezTo>
                    <a:pt x="435" y="711"/>
                    <a:pt x="435" y="711"/>
                    <a:pt x="435" y="711"/>
                  </a:cubicBezTo>
                  <a:cubicBezTo>
                    <a:pt x="435" y="151"/>
                    <a:pt x="435" y="151"/>
                    <a:pt x="435" y="151"/>
                  </a:cubicBezTo>
                  <a:cubicBezTo>
                    <a:pt x="435" y="100"/>
                    <a:pt x="431" y="49"/>
                    <a:pt x="424" y="0"/>
                  </a:cubicBezTo>
                  <a:lnTo>
                    <a:pt x="11" y="0"/>
                  </a:lnTo>
                  <a:close/>
                  <a:moveTo>
                    <a:pt x="217" y="590"/>
                  </a:moveTo>
                  <a:cubicBezTo>
                    <a:pt x="145" y="590"/>
                    <a:pt x="86" y="532"/>
                    <a:pt x="86" y="459"/>
                  </a:cubicBezTo>
                  <a:cubicBezTo>
                    <a:pt x="86" y="387"/>
                    <a:pt x="145" y="328"/>
                    <a:pt x="217" y="328"/>
                  </a:cubicBezTo>
                  <a:cubicBezTo>
                    <a:pt x="290" y="328"/>
                    <a:pt x="349" y="387"/>
                    <a:pt x="349" y="459"/>
                  </a:cubicBezTo>
                  <a:cubicBezTo>
                    <a:pt x="349" y="532"/>
                    <a:pt x="290" y="590"/>
                    <a:pt x="217" y="590"/>
                  </a:cubicBez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Oval 32"/>
            <p:cNvSpPr>
              <a:spLocks noChangeArrowheads="1"/>
            </p:cNvSpPr>
            <p:nvPr userDrawn="1"/>
          </p:nvSpPr>
          <p:spPr bwMode="auto">
            <a:xfrm>
              <a:off x="3415" y="515"/>
              <a:ext cx="61" cy="61"/>
            </a:xfrm>
            <a:prstGeom prst="ellipse">
              <a:avLst/>
            </a:prstGeom>
            <a:solidFill>
              <a:srgbClr val="B3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33"/>
            <p:cNvSpPr/>
            <p:nvPr userDrawn="1"/>
          </p:nvSpPr>
          <p:spPr bwMode="auto">
            <a:xfrm>
              <a:off x="3360" y="138"/>
              <a:ext cx="171" cy="181"/>
            </a:xfrm>
            <a:custGeom>
              <a:avLst/>
              <a:gdLst>
                <a:gd name="T0" fmla="*/ 196 w 393"/>
                <a:gd name="T1" fmla="*/ 0 h 418"/>
                <a:gd name="T2" fmla="*/ 0 w 393"/>
                <a:gd name="T3" fmla="*/ 418 h 418"/>
                <a:gd name="T4" fmla="*/ 393 w 393"/>
                <a:gd name="T5" fmla="*/ 418 h 418"/>
                <a:gd name="T6" fmla="*/ 196 w 393"/>
                <a:gd name="T7" fmla="*/ 0 h 418"/>
              </a:gdLst>
              <a:ahLst/>
              <a:cxnLst>
                <a:cxn ang="0">
                  <a:pos x="T0" y="T1"/>
                </a:cxn>
                <a:cxn ang="0">
                  <a:pos x="T2" y="T3"/>
                </a:cxn>
                <a:cxn ang="0">
                  <a:pos x="T4" y="T5"/>
                </a:cxn>
                <a:cxn ang="0">
                  <a:pos x="T6" y="T7"/>
                </a:cxn>
              </a:cxnLst>
              <a:rect l="0" t="0" r="r" b="b"/>
              <a:pathLst>
                <a:path w="393" h="418">
                  <a:moveTo>
                    <a:pt x="196" y="0"/>
                  </a:moveTo>
                  <a:cubicBezTo>
                    <a:pt x="100" y="115"/>
                    <a:pt x="32" y="260"/>
                    <a:pt x="0" y="418"/>
                  </a:cubicBezTo>
                  <a:cubicBezTo>
                    <a:pt x="393" y="418"/>
                    <a:pt x="393" y="418"/>
                    <a:pt x="393" y="418"/>
                  </a:cubicBezTo>
                  <a:cubicBezTo>
                    <a:pt x="360" y="260"/>
                    <a:pt x="293" y="115"/>
                    <a:pt x="196" y="0"/>
                  </a:cubicBez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4"/>
            <p:cNvSpPr/>
            <p:nvPr userDrawn="1"/>
          </p:nvSpPr>
          <p:spPr bwMode="auto">
            <a:xfrm>
              <a:off x="3545" y="1587"/>
              <a:ext cx="72" cy="62"/>
            </a:xfrm>
            <a:custGeom>
              <a:avLst/>
              <a:gdLst>
                <a:gd name="T0" fmla="*/ 34 w 72"/>
                <a:gd name="T1" fmla="*/ 62 h 62"/>
                <a:gd name="T2" fmla="*/ 72 w 72"/>
                <a:gd name="T3" fmla="*/ 0 h 62"/>
                <a:gd name="T4" fmla="*/ 0 w 72"/>
                <a:gd name="T5" fmla="*/ 11 h 62"/>
                <a:gd name="T6" fmla="*/ 34 w 72"/>
                <a:gd name="T7" fmla="*/ 62 h 62"/>
              </a:gdLst>
              <a:ahLst/>
              <a:cxnLst>
                <a:cxn ang="0">
                  <a:pos x="T0" y="T1"/>
                </a:cxn>
                <a:cxn ang="0">
                  <a:pos x="T2" y="T3"/>
                </a:cxn>
                <a:cxn ang="0">
                  <a:pos x="T4" y="T5"/>
                </a:cxn>
                <a:cxn ang="0">
                  <a:pos x="T6" y="T7"/>
                </a:cxn>
              </a:cxnLst>
              <a:rect l="0" t="0" r="r" b="b"/>
              <a:pathLst>
                <a:path w="72" h="62">
                  <a:moveTo>
                    <a:pt x="34" y="62"/>
                  </a:moveTo>
                  <a:lnTo>
                    <a:pt x="72" y="0"/>
                  </a:lnTo>
                  <a:lnTo>
                    <a:pt x="0" y="11"/>
                  </a:lnTo>
                  <a:lnTo>
                    <a:pt x="34" y="62"/>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5"/>
            <p:cNvSpPr/>
            <p:nvPr userDrawn="1"/>
          </p:nvSpPr>
          <p:spPr bwMode="auto">
            <a:xfrm>
              <a:off x="3308" y="1602"/>
              <a:ext cx="256" cy="252"/>
            </a:xfrm>
            <a:custGeom>
              <a:avLst/>
              <a:gdLst>
                <a:gd name="T0" fmla="*/ 0 w 589"/>
                <a:gd name="T1" fmla="*/ 76 h 578"/>
                <a:gd name="T2" fmla="*/ 4 w 589"/>
                <a:gd name="T3" fmla="*/ 257 h 578"/>
                <a:gd name="T4" fmla="*/ 167 w 589"/>
                <a:gd name="T5" fmla="*/ 303 h 578"/>
                <a:gd name="T6" fmla="*/ 189 w 589"/>
                <a:gd name="T7" fmla="*/ 337 h 578"/>
                <a:gd name="T8" fmla="*/ 169 w 589"/>
                <a:gd name="T9" fmla="*/ 504 h 578"/>
                <a:gd name="T10" fmla="*/ 335 w 589"/>
                <a:gd name="T11" fmla="*/ 578 h 578"/>
                <a:gd name="T12" fmla="*/ 589 w 589"/>
                <a:gd name="T13" fmla="*/ 164 h 578"/>
                <a:gd name="T14" fmla="*/ 479 w 589"/>
                <a:gd name="T15" fmla="*/ 0 h 578"/>
                <a:gd name="T16" fmla="*/ 0 w 589"/>
                <a:gd name="T17" fmla="*/ 76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9" h="578">
                  <a:moveTo>
                    <a:pt x="0" y="76"/>
                  </a:moveTo>
                  <a:cubicBezTo>
                    <a:pt x="4" y="257"/>
                    <a:pt x="4" y="257"/>
                    <a:pt x="4" y="257"/>
                  </a:cubicBezTo>
                  <a:cubicBezTo>
                    <a:pt x="167" y="303"/>
                    <a:pt x="167" y="303"/>
                    <a:pt x="167" y="303"/>
                  </a:cubicBezTo>
                  <a:cubicBezTo>
                    <a:pt x="181" y="308"/>
                    <a:pt x="190" y="322"/>
                    <a:pt x="189" y="337"/>
                  </a:cubicBezTo>
                  <a:cubicBezTo>
                    <a:pt x="169" y="504"/>
                    <a:pt x="169" y="504"/>
                    <a:pt x="169" y="504"/>
                  </a:cubicBezTo>
                  <a:cubicBezTo>
                    <a:pt x="335" y="578"/>
                    <a:pt x="335" y="578"/>
                    <a:pt x="335" y="578"/>
                  </a:cubicBezTo>
                  <a:cubicBezTo>
                    <a:pt x="589" y="164"/>
                    <a:pt x="589" y="164"/>
                    <a:pt x="589" y="164"/>
                  </a:cubicBezTo>
                  <a:cubicBezTo>
                    <a:pt x="479" y="0"/>
                    <a:pt x="479" y="0"/>
                    <a:pt x="479" y="0"/>
                  </a:cubicBezTo>
                  <a:lnTo>
                    <a:pt x="0" y="76"/>
                  </a:ln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6"/>
            <p:cNvSpPr/>
            <p:nvPr userDrawn="1"/>
          </p:nvSpPr>
          <p:spPr bwMode="auto">
            <a:xfrm>
              <a:off x="2965" y="1477"/>
              <a:ext cx="37" cy="37"/>
            </a:xfrm>
            <a:custGeom>
              <a:avLst/>
              <a:gdLst>
                <a:gd name="T0" fmla="*/ 27 w 84"/>
                <a:gd name="T1" fmla="*/ 8 h 84"/>
                <a:gd name="T2" fmla="*/ 8 w 84"/>
                <a:gd name="T3" fmla="*/ 57 h 84"/>
                <a:gd name="T4" fmla="*/ 57 w 84"/>
                <a:gd name="T5" fmla="*/ 76 h 84"/>
                <a:gd name="T6" fmla="*/ 76 w 84"/>
                <a:gd name="T7" fmla="*/ 27 h 84"/>
                <a:gd name="T8" fmla="*/ 27 w 84"/>
                <a:gd name="T9" fmla="*/ 8 h 84"/>
              </a:gdLst>
              <a:ahLst/>
              <a:cxnLst>
                <a:cxn ang="0">
                  <a:pos x="T0" y="T1"/>
                </a:cxn>
                <a:cxn ang="0">
                  <a:pos x="T2" y="T3"/>
                </a:cxn>
                <a:cxn ang="0">
                  <a:pos x="T4" y="T5"/>
                </a:cxn>
                <a:cxn ang="0">
                  <a:pos x="T6" y="T7"/>
                </a:cxn>
                <a:cxn ang="0">
                  <a:pos x="T8" y="T9"/>
                </a:cxn>
              </a:cxnLst>
              <a:rect l="0" t="0" r="r" b="b"/>
              <a:pathLst>
                <a:path w="84" h="84">
                  <a:moveTo>
                    <a:pt x="27" y="8"/>
                  </a:moveTo>
                  <a:cubicBezTo>
                    <a:pt x="8" y="17"/>
                    <a:pt x="0" y="39"/>
                    <a:pt x="8" y="57"/>
                  </a:cubicBezTo>
                  <a:cubicBezTo>
                    <a:pt x="17" y="76"/>
                    <a:pt x="38" y="84"/>
                    <a:pt x="57" y="76"/>
                  </a:cubicBezTo>
                  <a:cubicBezTo>
                    <a:pt x="76" y="68"/>
                    <a:pt x="84" y="46"/>
                    <a:pt x="76" y="27"/>
                  </a:cubicBezTo>
                  <a:cubicBezTo>
                    <a:pt x="68" y="9"/>
                    <a:pt x="46" y="0"/>
                    <a:pt x="27" y="8"/>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37"/>
            <p:cNvSpPr>
              <a:spLocks noEditPoints="1"/>
            </p:cNvSpPr>
            <p:nvPr userDrawn="1"/>
          </p:nvSpPr>
          <p:spPr bwMode="auto">
            <a:xfrm>
              <a:off x="2028" y="1239"/>
              <a:ext cx="1630" cy="2001"/>
            </a:xfrm>
            <a:custGeom>
              <a:avLst/>
              <a:gdLst>
                <a:gd name="T0" fmla="*/ 2155 w 3747"/>
                <a:gd name="T1" fmla="*/ 1144 h 4604"/>
                <a:gd name="T2" fmla="*/ 2432 w 3747"/>
                <a:gd name="T3" fmla="*/ 647 h 4604"/>
                <a:gd name="T4" fmla="*/ 2314 w 3747"/>
                <a:gd name="T5" fmla="*/ 407 h 4604"/>
                <a:gd name="T6" fmla="*/ 1508 w 3747"/>
                <a:gd name="T7" fmla="*/ 13 h 4604"/>
                <a:gd name="T8" fmla="*/ 1090 w 3747"/>
                <a:gd name="T9" fmla="*/ 555 h 4604"/>
                <a:gd name="T10" fmla="*/ 1810 w 3747"/>
                <a:gd name="T11" fmla="*/ 990 h 4604"/>
                <a:gd name="T12" fmla="*/ 1151 w 3747"/>
                <a:gd name="T13" fmla="*/ 2023 h 4604"/>
                <a:gd name="T14" fmla="*/ 549 w 3747"/>
                <a:gd name="T15" fmla="*/ 3183 h 4604"/>
                <a:gd name="T16" fmla="*/ 129 w 3747"/>
                <a:gd name="T17" fmla="*/ 3899 h 4604"/>
                <a:gd name="T18" fmla="*/ 1696 w 3747"/>
                <a:gd name="T19" fmla="*/ 3518 h 4604"/>
                <a:gd name="T20" fmla="*/ 2506 w 3747"/>
                <a:gd name="T21" fmla="*/ 4475 h 4604"/>
                <a:gd name="T22" fmla="*/ 2192 w 3747"/>
                <a:gd name="T23" fmla="*/ 2424 h 4604"/>
                <a:gd name="T24" fmla="*/ 2900 w 3747"/>
                <a:gd name="T25" fmla="*/ 1959 h 4604"/>
                <a:gd name="T26" fmla="*/ 3306 w 3747"/>
                <a:gd name="T27" fmla="*/ 1479 h 4604"/>
                <a:gd name="T28" fmla="*/ 2922 w 3747"/>
                <a:gd name="T29" fmla="*/ 1151 h 4604"/>
                <a:gd name="T30" fmla="*/ 2922 w 3747"/>
                <a:gd name="T31" fmla="*/ 1151 h 4604"/>
                <a:gd name="T32" fmla="*/ 2882 w 3747"/>
                <a:gd name="T33" fmla="*/ 943 h 4604"/>
                <a:gd name="T34" fmla="*/ 2292 w 3747"/>
                <a:gd name="T35" fmla="*/ 836 h 4604"/>
                <a:gd name="T36" fmla="*/ 2319 w 3747"/>
                <a:gd name="T37" fmla="*/ 724 h 4604"/>
                <a:gd name="T38" fmla="*/ 2138 w 3747"/>
                <a:gd name="T39" fmla="*/ 980 h 4604"/>
                <a:gd name="T40" fmla="*/ 1906 w 3747"/>
                <a:gd name="T41" fmla="*/ 778 h 4604"/>
                <a:gd name="T42" fmla="*/ 1918 w 3747"/>
                <a:gd name="T43" fmla="*/ 612 h 4604"/>
                <a:gd name="T44" fmla="*/ 2340 w 3747"/>
                <a:gd name="T45" fmla="*/ 578 h 4604"/>
                <a:gd name="T46" fmla="*/ 1519 w 3747"/>
                <a:gd name="T47" fmla="*/ 74 h 4604"/>
                <a:gd name="T48" fmla="*/ 1564 w 3747"/>
                <a:gd name="T49" fmla="*/ 680 h 4604"/>
                <a:gd name="T50" fmla="*/ 1898 w 3747"/>
                <a:gd name="T51" fmla="*/ 435 h 4604"/>
                <a:gd name="T52" fmla="*/ 1790 w 3747"/>
                <a:gd name="T53" fmla="*/ 758 h 4604"/>
                <a:gd name="T54" fmla="*/ 1341 w 3747"/>
                <a:gd name="T55" fmla="*/ 1424 h 4604"/>
                <a:gd name="T56" fmla="*/ 2051 w 3747"/>
                <a:gd name="T57" fmla="*/ 1361 h 4604"/>
                <a:gd name="T58" fmla="*/ 1733 w 3747"/>
                <a:gd name="T59" fmla="*/ 1415 h 4604"/>
                <a:gd name="T60" fmla="*/ 1496 w 3747"/>
                <a:gd name="T61" fmla="*/ 1854 h 4604"/>
                <a:gd name="T62" fmla="*/ 1848 w 3747"/>
                <a:gd name="T63" fmla="*/ 2304 h 4604"/>
                <a:gd name="T64" fmla="*/ 1652 w 3747"/>
                <a:gd name="T65" fmla="*/ 2447 h 4604"/>
                <a:gd name="T66" fmla="*/ 1016 w 3747"/>
                <a:gd name="T67" fmla="*/ 2932 h 4604"/>
                <a:gd name="T68" fmla="*/ 780 w 3747"/>
                <a:gd name="T69" fmla="*/ 2578 h 4604"/>
                <a:gd name="T70" fmla="*/ 1239 w 3747"/>
                <a:gd name="T71" fmla="*/ 2150 h 4604"/>
                <a:gd name="T72" fmla="*/ 462 w 3747"/>
                <a:gd name="T73" fmla="*/ 3041 h 4604"/>
                <a:gd name="T74" fmla="*/ 965 w 3747"/>
                <a:gd name="T75" fmla="*/ 2966 h 4604"/>
                <a:gd name="T76" fmla="*/ 61 w 3747"/>
                <a:gd name="T77" fmla="*/ 3341 h 4604"/>
                <a:gd name="T78" fmla="*/ 313 w 3747"/>
                <a:gd name="T79" fmla="*/ 3585 h 4604"/>
                <a:gd name="T80" fmla="*/ 866 w 3747"/>
                <a:gd name="T81" fmla="*/ 3106 h 4604"/>
                <a:gd name="T82" fmla="*/ 1949 w 3747"/>
                <a:gd name="T83" fmla="*/ 4543 h 4604"/>
                <a:gd name="T84" fmla="*/ 1945 w 3747"/>
                <a:gd name="T85" fmla="*/ 4318 h 4604"/>
                <a:gd name="T86" fmla="*/ 2194 w 3747"/>
                <a:gd name="T87" fmla="*/ 4290 h 4604"/>
                <a:gd name="T88" fmla="*/ 1025 w 3747"/>
                <a:gd name="T89" fmla="*/ 3000 h 4604"/>
                <a:gd name="T90" fmla="*/ 1989 w 3747"/>
                <a:gd name="T91" fmla="*/ 2379 h 4604"/>
                <a:gd name="T92" fmla="*/ 2336 w 3747"/>
                <a:gd name="T93" fmla="*/ 3387 h 4604"/>
                <a:gd name="T94" fmla="*/ 2790 w 3747"/>
                <a:gd name="T95" fmla="*/ 1727 h 4604"/>
                <a:gd name="T96" fmla="*/ 2920 w 3747"/>
                <a:gd name="T97" fmla="*/ 1859 h 4604"/>
                <a:gd name="T98" fmla="*/ 2686 w 3747"/>
                <a:gd name="T99" fmla="*/ 1771 h 4604"/>
                <a:gd name="T100" fmla="*/ 3081 w 3747"/>
                <a:gd name="T101" fmla="*/ 1395 h 4604"/>
                <a:gd name="T102" fmla="*/ 3131 w 3747"/>
                <a:gd name="T103" fmla="*/ 1174 h 4604"/>
                <a:gd name="T104" fmla="*/ 3531 w 3747"/>
                <a:gd name="T105" fmla="*/ 1001 h 4604"/>
                <a:gd name="T106" fmla="*/ 3566 w 3747"/>
                <a:gd name="T107" fmla="*/ 944 h 4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47" h="4604">
                  <a:moveTo>
                    <a:pt x="3710" y="730"/>
                  </a:moveTo>
                  <a:cubicBezTo>
                    <a:pt x="2906" y="856"/>
                    <a:pt x="2906" y="856"/>
                    <a:pt x="2906" y="856"/>
                  </a:cubicBezTo>
                  <a:cubicBezTo>
                    <a:pt x="2902" y="857"/>
                    <a:pt x="2898" y="858"/>
                    <a:pt x="2894" y="861"/>
                  </a:cubicBezTo>
                  <a:cubicBezTo>
                    <a:pt x="2341" y="1229"/>
                    <a:pt x="2341" y="1229"/>
                    <a:pt x="2341" y="1229"/>
                  </a:cubicBezTo>
                  <a:cubicBezTo>
                    <a:pt x="2155" y="1144"/>
                    <a:pt x="2155" y="1144"/>
                    <a:pt x="2155" y="1144"/>
                  </a:cubicBezTo>
                  <a:cubicBezTo>
                    <a:pt x="2173" y="1034"/>
                    <a:pt x="2173" y="1034"/>
                    <a:pt x="2173" y="1034"/>
                  </a:cubicBezTo>
                  <a:cubicBezTo>
                    <a:pt x="2256" y="1007"/>
                    <a:pt x="2324" y="938"/>
                    <a:pt x="2351" y="854"/>
                  </a:cubicBezTo>
                  <a:cubicBezTo>
                    <a:pt x="2357" y="835"/>
                    <a:pt x="2361" y="815"/>
                    <a:pt x="2364" y="796"/>
                  </a:cubicBezTo>
                  <a:cubicBezTo>
                    <a:pt x="2372" y="757"/>
                    <a:pt x="2378" y="723"/>
                    <a:pt x="2402" y="697"/>
                  </a:cubicBezTo>
                  <a:cubicBezTo>
                    <a:pt x="2417" y="682"/>
                    <a:pt x="2427" y="665"/>
                    <a:pt x="2432" y="647"/>
                  </a:cubicBezTo>
                  <a:cubicBezTo>
                    <a:pt x="2453" y="579"/>
                    <a:pt x="2411" y="552"/>
                    <a:pt x="2389" y="537"/>
                  </a:cubicBezTo>
                  <a:cubicBezTo>
                    <a:pt x="2385" y="535"/>
                    <a:pt x="2381" y="532"/>
                    <a:pt x="2377" y="529"/>
                  </a:cubicBezTo>
                  <a:cubicBezTo>
                    <a:pt x="2353" y="511"/>
                    <a:pt x="2341" y="478"/>
                    <a:pt x="2328" y="443"/>
                  </a:cubicBezTo>
                  <a:cubicBezTo>
                    <a:pt x="2324" y="433"/>
                    <a:pt x="2320" y="423"/>
                    <a:pt x="2317" y="414"/>
                  </a:cubicBezTo>
                  <a:cubicBezTo>
                    <a:pt x="2316" y="411"/>
                    <a:pt x="2314" y="409"/>
                    <a:pt x="2314" y="407"/>
                  </a:cubicBezTo>
                  <a:cubicBezTo>
                    <a:pt x="2319" y="400"/>
                    <a:pt x="2324" y="393"/>
                    <a:pt x="2328" y="387"/>
                  </a:cubicBezTo>
                  <a:cubicBezTo>
                    <a:pt x="2355" y="339"/>
                    <a:pt x="2336" y="284"/>
                    <a:pt x="2307" y="255"/>
                  </a:cubicBezTo>
                  <a:cubicBezTo>
                    <a:pt x="2184" y="129"/>
                    <a:pt x="1937" y="95"/>
                    <a:pt x="1751" y="179"/>
                  </a:cubicBezTo>
                  <a:cubicBezTo>
                    <a:pt x="1747" y="134"/>
                    <a:pt x="1729" y="95"/>
                    <a:pt x="1699" y="65"/>
                  </a:cubicBezTo>
                  <a:cubicBezTo>
                    <a:pt x="1653" y="19"/>
                    <a:pt x="1584" y="0"/>
                    <a:pt x="1508" y="13"/>
                  </a:cubicBezTo>
                  <a:cubicBezTo>
                    <a:pt x="1408" y="31"/>
                    <a:pt x="1332" y="96"/>
                    <a:pt x="1294" y="198"/>
                  </a:cubicBezTo>
                  <a:cubicBezTo>
                    <a:pt x="1278" y="241"/>
                    <a:pt x="1273" y="286"/>
                    <a:pt x="1268" y="330"/>
                  </a:cubicBezTo>
                  <a:cubicBezTo>
                    <a:pt x="1262" y="385"/>
                    <a:pt x="1256" y="436"/>
                    <a:pt x="1230" y="479"/>
                  </a:cubicBezTo>
                  <a:cubicBezTo>
                    <a:pt x="1209" y="514"/>
                    <a:pt x="1166" y="544"/>
                    <a:pt x="1125" y="536"/>
                  </a:cubicBezTo>
                  <a:cubicBezTo>
                    <a:pt x="1110" y="532"/>
                    <a:pt x="1095" y="541"/>
                    <a:pt x="1090" y="555"/>
                  </a:cubicBezTo>
                  <a:cubicBezTo>
                    <a:pt x="1085" y="570"/>
                    <a:pt x="1091" y="586"/>
                    <a:pt x="1105" y="593"/>
                  </a:cubicBezTo>
                  <a:cubicBezTo>
                    <a:pt x="1158" y="619"/>
                    <a:pt x="1224" y="634"/>
                    <a:pt x="1291" y="634"/>
                  </a:cubicBezTo>
                  <a:cubicBezTo>
                    <a:pt x="1364" y="634"/>
                    <a:pt x="1437" y="617"/>
                    <a:pt x="1497" y="581"/>
                  </a:cubicBezTo>
                  <a:cubicBezTo>
                    <a:pt x="1495" y="618"/>
                    <a:pt x="1497" y="654"/>
                    <a:pt x="1503" y="690"/>
                  </a:cubicBezTo>
                  <a:cubicBezTo>
                    <a:pt x="1532" y="856"/>
                    <a:pt x="1643" y="963"/>
                    <a:pt x="1810" y="990"/>
                  </a:cubicBezTo>
                  <a:cubicBezTo>
                    <a:pt x="1794" y="1091"/>
                    <a:pt x="1794" y="1091"/>
                    <a:pt x="1794" y="1091"/>
                  </a:cubicBezTo>
                  <a:cubicBezTo>
                    <a:pt x="1544" y="1162"/>
                    <a:pt x="1544" y="1162"/>
                    <a:pt x="1544" y="1162"/>
                  </a:cubicBezTo>
                  <a:cubicBezTo>
                    <a:pt x="1425" y="1197"/>
                    <a:pt x="1328" y="1286"/>
                    <a:pt x="1283" y="1403"/>
                  </a:cubicBezTo>
                  <a:cubicBezTo>
                    <a:pt x="1147" y="1787"/>
                    <a:pt x="1147" y="1787"/>
                    <a:pt x="1147" y="1787"/>
                  </a:cubicBezTo>
                  <a:cubicBezTo>
                    <a:pt x="1119" y="1865"/>
                    <a:pt x="1122" y="1949"/>
                    <a:pt x="1151" y="2023"/>
                  </a:cubicBezTo>
                  <a:cubicBezTo>
                    <a:pt x="613" y="2382"/>
                    <a:pt x="613" y="2382"/>
                    <a:pt x="613" y="2382"/>
                  </a:cubicBezTo>
                  <a:cubicBezTo>
                    <a:pt x="385" y="2534"/>
                    <a:pt x="385" y="2534"/>
                    <a:pt x="385" y="2534"/>
                  </a:cubicBezTo>
                  <a:cubicBezTo>
                    <a:pt x="257" y="2619"/>
                    <a:pt x="222" y="2792"/>
                    <a:pt x="307" y="2920"/>
                  </a:cubicBezTo>
                  <a:cubicBezTo>
                    <a:pt x="411" y="3075"/>
                    <a:pt x="411" y="3075"/>
                    <a:pt x="411" y="3075"/>
                  </a:cubicBezTo>
                  <a:cubicBezTo>
                    <a:pt x="445" y="3127"/>
                    <a:pt x="494" y="3163"/>
                    <a:pt x="549" y="3183"/>
                  </a:cubicBezTo>
                  <a:cubicBezTo>
                    <a:pt x="262" y="3280"/>
                    <a:pt x="262" y="3280"/>
                    <a:pt x="262" y="3280"/>
                  </a:cubicBezTo>
                  <a:cubicBezTo>
                    <a:pt x="31" y="3280"/>
                    <a:pt x="31" y="3280"/>
                    <a:pt x="31" y="3280"/>
                  </a:cubicBezTo>
                  <a:cubicBezTo>
                    <a:pt x="14" y="3280"/>
                    <a:pt x="0" y="3293"/>
                    <a:pt x="0" y="3310"/>
                  </a:cubicBezTo>
                  <a:cubicBezTo>
                    <a:pt x="0" y="3770"/>
                    <a:pt x="0" y="3770"/>
                    <a:pt x="0" y="3770"/>
                  </a:cubicBezTo>
                  <a:cubicBezTo>
                    <a:pt x="0" y="3823"/>
                    <a:pt x="58" y="3892"/>
                    <a:pt x="129" y="3899"/>
                  </a:cubicBezTo>
                  <a:cubicBezTo>
                    <a:pt x="133" y="3899"/>
                    <a:pt x="137" y="3899"/>
                    <a:pt x="141" y="3899"/>
                  </a:cubicBezTo>
                  <a:cubicBezTo>
                    <a:pt x="196" y="3899"/>
                    <a:pt x="283" y="3861"/>
                    <a:pt x="330" y="3644"/>
                  </a:cubicBezTo>
                  <a:cubicBezTo>
                    <a:pt x="1025" y="3490"/>
                    <a:pt x="1025" y="3490"/>
                    <a:pt x="1025" y="3490"/>
                  </a:cubicBezTo>
                  <a:cubicBezTo>
                    <a:pt x="1106" y="3472"/>
                    <a:pt x="1182" y="3435"/>
                    <a:pt x="1247" y="3384"/>
                  </a:cubicBezTo>
                  <a:cubicBezTo>
                    <a:pt x="1404" y="3463"/>
                    <a:pt x="1559" y="3501"/>
                    <a:pt x="1696" y="3518"/>
                  </a:cubicBezTo>
                  <a:cubicBezTo>
                    <a:pt x="1887" y="4340"/>
                    <a:pt x="1887" y="4340"/>
                    <a:pt x="1887" y="4340"/>
                  </a:cubicBezTo>
                  <a:cubicBezTo>
                    <a:pt x="1887" y="4573"/>
                    <a:pt x="1887" y="4573"/>
                    <a:pt x="1887" y="4573"/>
                  </a:cubicBezTo>
                  <a:cubicBezTo>
                    <a:pt x="1887" y="4590"/>
                    <a:pt x="1901" y="4604"/>
                    <a:pt x="1918" y="4604"/>
                  </a:cubicBezTo>
                  <a:cubicBezTo>
                    <a:pt x="2377" y="4604"/>
                    <a:pt x="2377" y="4604"/>
                    <a:pt x="2377" y="4604"/>
                  </a:cubicBezTo>
                  <a:cubicBezTo>
                    <a:pt x="2430" y="4604"/>
                    <a:pt x="2500" y="4546"/>
                    <a:pt x="2506" y="4475"/>
                  </a:cubicBezTo>
                  <a:cubicBezTo>
                    <a:pt x="2512" y="4421"/>
                    <a:pt x="2485" y="4325"/>
                    <a:pt x="2254" y="4275"/>
                  </a:cubicBezTo>
                  <a:cubicBezTo>
                    <a:pt x="2152" y="3500"/>
                    <a:pt x="2152" y="3500"/>
                    <a:pt x="2152" y="3500"/>
                  </a:cubicBezTo>
                  <a:cubicBezTo>
                    <a:pt x="2291" y="3473"/>
                    <a:pt x="2378" y="3437"/>
                    <a:pt x="2384" y="3435"/>
                  </a:cubicBezTo>
                  <a:cubicBezTo>
                    <a:pt x="2397" y="3429"/>
                    <a:pt x="2405" y="3414"/>
                    <a:pt x="2402" y="3400"/>
                  </a:cubicBezTo>
                  <a:cubicBezTo>
                    <a:pt x="2192" y="2424"/>
                    <a:pt x="2192" y="2424"/>
                    <a:pt x="2192" y="2424"/>
                  </a:cubicBezTo>
                  <a:cubicBezTo>
                    <a:pt x="2261" y="2176"/>
                    <a:pt x="2261" y="2176"/>
                    <a:pt x="2261" y="2176"/>
                  </a:cubicBezTo>
                  <a:cubicBezTo>
                    <a:pt x="2671" y="1902"/>
                    <a:pt x="2671" y="1902"/>
                    <a:pt x="2671" y="1902"/>
                  </a:cubicBezTo>
                  <a:cubicBezTo>
                    <a:pt x="2681" y="1928"/>
                    <a:pt x="2698" y="1952"/>
                    <a:pt x="2722" y="1969"/>
                  </a:cubicBezTo>
                  <a:cubicBezTo>
                    <a:pt x="2747" y="1986"/>
                    <a:pt x="2776" y="1995"/>
                    <a:pt x="2805" y="1995"/>
                  </a:cubicBezTo>
                  <a:cubicBezTo>
                    <a:pt x="2839" y="1995"/>
                    <a:pt x="2873" y="1983"/>
                    <a:pt x="2900" y="1959"/>
                  </a:cubicBezTo>
                  <a:cubicBezTo>
                    <a:pt x="2961" y="1905"/>
                    <a:pt x="2961" y="1905"/>
                    <a:pt x="2961" y="1905"/>
                  </a:cubicBezTo>
                  <a:cubicBezTo>
                    <a:pt x="3001" y="1870"/>
                    <a:pt x="3018" y="1816"/>
                    <a:pt x="3006" y="1764"/>
                  </a:cubicBezTo>
                  <a:cubicBezTo>
                    <a:pt x="3000" y="1740"/>
                    <a:pt x="3000" y="1740"/>
                    <a:pt x="3000" y="1740"/>
                  </a:cubicBezTo>
                  <a:cubicBezTo>
                    <a:pt x="2996" y="1724"/>
                    <a:pt x="2989" y="1709"/>
                    <a:pt x="2981" y="1696"/>
                  </a:cubicBezTo>
                  <a:cubicBezTo>
                    <a:pt x="3306" y="1479"/>
                    <a:pt x="3306" y="1479"/>
                    <a:pt x="3306" y="1479"/>
                  </a:cubicBezTo>
                  <a:cubicBezTo>
                    <a:pt x="3310" y="1477"/>
                    <a:pt x="3313" y="1473"/>
                    <a:pt x="3315" y="1470"/>
                  </a:cubicBezTo>
                  <a:cubicBezTo>
                    <a:pt x="3741" y="776"/>
                    <a:pt x="3741" y="776"/>
                    <a:pt x="3741" y="776"/>
                  </a:cubicBezTo>
                  <a:cubicBezTo>
                    <a:pt x="3747" y="766"/>
                    <a:pt x="3747" y="753"/>
                    <a:pt x="3740" y="743"/>
                  </a:cubicBezTo>
                  <a:cubicBezTo>
                    <a:pt x="3734" y="733"/>
                    <a:pt x="3722" y="728"/>
                    <a:pt x="3710" y="730"/>
                  </a:cubicBezTo>
                  <a:close/>
                  <a:moveTo>
                    <a:pt x="2922" y="1151"/>
                  </a:moveTo>
                  <a:cubicBezTo>
                    <a:pt x="3067" y="1192"/>
                    <a:pt x="3067" y="1192"/>
                    <a:pt x="3067" y="1192"/>
                  </a:cubicBezTo>
                  <a:cubicBezTo>
                    <a:pt x="3049" y="1342"/>
                    <a:pt x="3049" y="1342"/>
                    <a:pt x="3049" y="1342"/>
                  </a:cubicBezTo>
                  <a:cubicBezTo>
                    <a:pt x="1806" y="2171"/>
                    <a:pt x="1806" y="2171"/>
                    <a:pt x="1806" y="2171"/>
                  </a:cubicBezTo>
                  <a:cubicBezTo>
                    <a:pt x="1669" y="1986"/>
                    <a:pt x="1669" y="1986"/>
                    <a:pt x="1669" y="1986"/>
                  </a:cubicBezTo>
                  <a:lnTo>
                    <a:pt x="2922" y="1151"/>
                  </a:lnTo>
                  <a:close/>
                  <a:moveTo>
                    <a:pt x="2882" y="943"/>
                  </a:moveTo>
                  <a:cubicBezTo>
                    <a:pt x="2885" y="1101"/>
                    <a:pt x="2885" y="1101"/>
                    <a:pt x="2885" y="1101"/>
                  </a:cubicBezTo>
                  <a:cubicBezTo>
                    <a:pt x="1633" y="1936"/>
                    <a:pt x="1633" y="1936"/>
                    <a:pt x="1633" y="1936"/>
                  </a:cubicBezTo>
                  <a:cubicBezTo>
                    <a:pt x="1553" y="1829"/>
                    <a:pt x="1553" y="1829"/>
                    <a:pt x="1553" y="1829"/>
                  </a:cubicBezTo>
                  <a:lnTo>
                    <a:pt x="2882" y="943"/>
                  </a:lnTo>
                  <a:close/>
                  <a:moveTo>
                    <a:pt x="2292" y="836"/>
                  </a:moveTo>
                  <a:cubicBezTo>
                    <a:pt x="2288" y="848"/>
                    <a:pt x="2283" y="859"/>
                    <a:pt x="2278" y="870"/>
                  </a:cubicBezTo>
                  <a:cubicBezTo>
                    <a:pt x="2257" y="856"/>
                    <a:pt x="2229" y="830"/>
                    <a:pt x="2211" y="790"/>
                  </a:cubicBezTo>
                  <a:cubicBezTo>
                    <a:pt x="2304" y="786"/>
                    <a:pt x="2304" y="786"/>
                    <a:pt x="2304" y="786"/>
                  </a:cubicBezTo>
                  <a:cubicBezTo>
                    <a:pt x="2300" y="804"/>
                    <a:pt x="2297" y="820"/>
                    <a:pt x="2292" y="836"/>
                  </a:cubicBezTo>
                  <a:close/>
                  <a:moveTo>
                    <a:pt x="2340" y="578"/>
                  </a:moveTo>
                  <a:cubicBezTo>
                    <a:pt x="2345" y="582"/>
                    <a:pt x="2350" y="585"/>
                    <a:pt x="2355" y="589"/>
                  </a:cubicBezTo>
                  <a:cubicBezTo>
                    <a:pt x="2376" y="602"/>
                    <a:pt x="2381" y="605"/>
                    <a:pt x="2373" y="630"/>
                  </a:cubicBezTo>
                  <a:cubicBezTo>
                    <a:pt x="2371" y="638"/>
                    <a:pt x="2365" y="647"/>
                    <a:pt x="2357" y="656"/>
                  </a:cubicBezTo>
                  <a:cubicBezTo>
                    <a:pt x="2338" y="676"/>
                    <a:pt x="2327" y="700"/>
                    <a:pt x="2319" y="724"/>
                  </a:cubicBezTo>
                  <a:cubicBezTo>
                    <a:pt x="2169" y="730"/>
                    <a:pt x="2169" y="730"/>
                    <a:pt x="2169" y="730"/>
                  </a:cubicBezTo>
                  <a:cubicBezTo>
                    <a:pt x="2160" y="730"/>
                    <a:pt x="2152" y="735"/>
                    <a:pt x="2146" y="742"/>
                  </a:cubicBezTo>
                  <a:cubicBezTo>
                    <a:pt x="2140" y="749"/>
                    <a:pt x="2138" y="758"/>
                    <a:pt x="2140" y="767"/>
                  </a:cubicBezTo>
                  <a:cubicBezTo>
                    <a:pt x="2156" y="847"/>
                    <a:pt x="2207" y="895"/>
                    <a:pt x="2242" y="920"/>
                  </a:cubicBezTo>
                  <a:cubicBezTo>
                    <a:pt x="2214" y="949"/>
                    <a:pt x="2178" y="970"/>
                    <a:pt x="2138" y="980"/>
                  </a:cubicBezTo>
                  <a:cubicBezTo>
                    <a:pt x="2126" y="983"/>
                    <a:pt x="2117" y="993"/>
                    <a:pt x="2115" y="1005"/>
                  </a:cubicBezTo>
                  <a:cubicBezTo>
                    <a:pt x="2091" y="1153"/>
                    <a:pt x="2091" y="1153"/>
                    <a:pt x="2091" y="1153"/>
                  </a:cubicBezTo>
                  <a:cubicBezTo>
                    <a:pt x="2035" y="1278"/>
                    <a:pt x="2035" y="1278"/>
                    <a:pt x="2035" y="1278"/>
                  </a:cubicBezTo>
                  <a:cubicBezTo>
                    <a:pt x="1854" y="1104"/>
                    <a:pt x="1854" y="1104"/>
                    <a:pt x="1854" y="1104"/>
                  </a:cubicBezTo>
                  <a:cubicBezTo>
                    <a:pt x="1906" y="778"/>
                    <a:pt x="1906" y="778"/>
                    <a:pt x="1906" y="778"/>
                  </a:cubicBezTo>
                  <a:cubicBezTo>
                    <a:pt x="1909" y="762"/>
                    <a:pt x="1899" y="748"/>
                    <a:pt x="1885" y="743"/>
                  </a:cubicBezTo>
                  <a:cubicBezTo>
                    <a:pt x="1884" y="743"/>
                    <a:pt x="1853" y="734"/>
                    <a:pt x="1832" y="714"/>
                  </a:cubicBezTo>
                  <a:cubicBezTo>
                    <a:pt x="1813" y="695"/>
                    <a:pt x="1806" y="667"/>
                    <a:pt x="1816" y="648"/>
                  </a:cubicBezTo>
                  <a:cubicBezTo>
                    <a:pt x="1819" y="643"/>
                    <a:pt x="1823" y="637"/>
                    <a:pt x="1828" y="632"/>
                  </a:cubicBezTo>
                  <a:cubicBezTo>
                    <a:pt x="1851" y="610"/>
                    <a:pt x="1887" y="602"/>
                    <a:pt x="1918" y="612"/>
                  </a:cubicBezTo>
                  <a:cubicBezTo>
                    <a:pt x="1922" y="613"/>
                    <a:pt x="1927" y="614"/>
                    <a:pt x="1932" y="613"/>
                  </a:cubicBezTo>
                  <a:cubicBezTo>
                    <a:pt x="1974" y="606"/>
                    <a:pt x="2053" y="566"/>
                    <a:pt x="2072" y="462"/>
                  </a:cubicBezTo>
                  <a:cubicBezTo>
                    <a:pt x="2161" y="469"/>
                    <a:pt x="2221" y="459"/>
                    <a:pt x="2262" y="442"/>
                  </a:cubicBezTo>
                  <a:cubicBezTo>
                    <a:pt x="2265" y="450"/>
                    <a:pt x="2267" y="457"/>
                    <a:pt x="2270" y="464"/>
                  </a:cubicBezTo>
                  <a:cubicBezTo>
                    <a:pt x="2285" y="504"/>
                    <a:pt x="2301" y="549"/>
                    <a:pt x="2340" y="578"/>
                  </a:cubicBezTo>
                  <a:close/>
                  <a:moveTo>
                    <a:pt x="1230" y="568"/>
                  </a:moveTo>
                  <a:cubicBezTo>
                    <a:pt x="1251" y="553"/>
                    <a:pt x="1269" y="534"/>
                    <a:pt x="1283" y="511"/>
                  </a:cubicBezTo>
                  <a:cubicBezTo>
                    <a:pt x="1316" y="457"/>
                    <a:pt x="1323" y="396"/>
                    <a:pt x="1329" y="337"/>
                  </a:cubicBezTo>
                  <a:cubicBezTo>
                    <a:pt x="1334" y="295"/>
                    <a:pt x="1338" y="255"/>
                    <a:pt x="1352" y="219"/>
                  </a:cubicBezTo>
                  <a:cubicBezTo>
                    <a:pt x="1381" y="139"/>
                    <a:pt x="1441" y="87"/>
                    <a:pt x="1519" y="74"/>
                  </a:cubicBezTo>
                  <a:cubicBezTo>
                    <a:pt x="1574" y="64"/>
                    <a:pt x="1624" y="77"/>
                    <a:pt x="1656" y="108"/>
                  </a:cubicBezTo>
                  <a:cubicBezTo>
                    <a:pt x="1682" y="134"/>
                    <a:pt x="1693" y="170"/>
                    <a:pt x="1689" y="214"/>
                  </a:cubicBezTo>
                  <a:cubicBezTo>
                    <a:pt x="1601" y="276"/>
                    <a:pt x="1536" y="380"/>
                    <a:pt x="1509" y="494"/>
                  </a:cubicBezTo>
                  <a:cubicBezTo>
                    <a:pt x="1443" y="562"/>
                    <a:pt x="1329" y="583"/>
                    <a:pt x="1230" y="568"/>
                  </a:cubicBezTo>
                  <a:close/>
                  <a:moveTo>
                    <a:pt x="1564" y="680"/>
                  </a:moveTo>
                  <a:cubicBezTo>
                    <a:pt x="1533" y="504"/>
                    <a:pt x="1625" y="306"/>
                    <a:pt x="1768" y="238"/>
                  </a:cubicBezTo>
                  <a:cubicBezTo>
                    <a:pt x="1931" y="161"/>
                    <a:pt x="2157" y="189"/>
                    <a:pt x="2263" y="297"/>
                  </a:cubicBezTo>
                  <a:cubicBezTo>
                    <a:pt x="2276" y="311"/>
                    <a:pt x="2286" y="336"/>
                    <a:pt x="2275" y="357"/>
                  </a:cubicBezTo>
                  <a:cubicBezTo>
                    <a:pt x="2251" y="399"/>
                    <a:pt x="2143" y="426"/>
                    <a:pt x="1911" y="375"/>
                  </a:cubicBezTo>
                  <a:cubicBezTo>
                    <a:pt x="1898" y="435"/>
                    <a:pt x="1898" y="435"/>
                    <a:pt x="1898" y="435"/>
                  </a:cubicBezTo>
                  <a:cubicBezTo>
                    <a:pt x="1939" y="444"/>
                    <a:pt x="1977" y="450"/>
                    <a:pt x="2011" y="455"/>
                  </a:cubicBezTo>
                  <a:cubicBezTo>
                    <a:pt x="1996" y="526"/>
                    <a:pt x="1946" y="546"/>
                    <a:pt x="1928" y="551"/>
                  </a:cubicBezTo>
                  <a:cubicBezTo>
                    <a:pt x="1878" y="538"/>
                    <a:pt x="1823" y="552"/>
                    <a:pt x="1786" y="587"/>
                  </a:cubicBezTo>
                  <a:cubicBezTo>
                    <a:pt x="1775" y="598"/>
                    <a:pt x="1767" y="609"/>
                    <a:pt x="1761" y="620"/>
                  </a:cubicBezTo>
                  <a:cubicBezTo>
                    <a:pt x="1740" y="663"/>
                    <a:pt x="1752" y="721"/>
                    <a:pt x="1790" y="758"/>
                  </a:cubicBezTo>
                  <a:cubicBezTo>
                    <a:pt x="1807" y="774"/>
                    <a:pt x="1826" y="785"/>
                    <a:pt x="1842" y="792"/>
                  </a:cubicBezTo>
                  <a:cubicBezTo>
                    <a:pt x="1820" y="929"/>
                    <a:pt x="1820" y="929"/>
                    <a:pt x="1820" y="929"/>
                  </a:cubicBezTo>
                  <a:cubicBezTo>
                    <a:pt x="1680" y="907"/>
                    <a:pt x="1588" y="817"/>
                    <a:pt x="1564" y="680"/>
                  </a:cubicBezTo>
                  <a:close/>
                  <a:moveTo>
                    <a:pt x="1205" y="1808"/>
                  </a:moveTo>
                  <a:cubicBezTo>
                    <a:pt x="1341" y="1424"/>
                    <a:pt x="1341" y="1424"/>
                    <a:pt x="1341" y="1424"/>
                  </a:cubicBezTo>
                  <a:cubicBezTo>
                    <a:pt x="1378" y="1326"/>
                    <a:pt x="1461" y="1250"/>
                    <a:pt x="1561" y="1221"/>
                  </a:cubicBezTo>
                  <a:cubicBezTo>
                    <a:pt x="1813" y="1149"/>
                    <a:pt x="1813" y="1149"/>
                    <a:pt x="1813" y="1149"/>
                  </a:cubicBezTo>
                  <a:cubicBezTo>
                    <a:pt x="2024" y="1353"/>
                    <a:pt x="2024" y="1353"/>
                    <a:pt x="2024" y="1353"/>
                  </a:cubicBezTo>
                  <a:cubicBezTo>
                    <a:pt x="2030" y="1358"/>
                    <a:pt x="2037" y="1361"/>
                    <a:pt x="2045" y="1361"/>
                  </a:cubicBezTo>
                  <a:cubicBezTo>
                    <a:pt x="2047" y="1361"/>
                    <a:pt x="2049" y="1361"/>
                    <a:pt x="2051" y="1361"/>
                  </a:cubicBezTo>
                  <a:cubicBezTo>
                    <a:pt x="2061" y="1359"/>
                    <a:pt x="2069" y="1352"/>
                    <a:pt x="2073" y="1343"/>
                  </a:cubicBezTo>
                  <a:cubicBezTo>
                    <a:pt x="2136" y="1203"/>
                    <a:pt x="2136" y="1203"/>
                    <a:pt x="2136" y="1203"/>
                  </a:cubicBezTo>
                  <a:cubicBezTo>
                    <a:pt x="2281" y="1269"/>
                    <a:pt x="2281" y="1269"/>
                    <a:pt x="2281" y="1269"/>
                  </a:cubicBezTo>
                  <a:cubicBezTo>
                    <a:pt x="1584" y="1735"/>
                    <a:pt x="1584" y="1735"/>
                    <a:pt x="1584" y="1735"/>
                  </a:cubicBezTo>
                  <a:cubicBezTo>
                    <a:pt x="1733" y="1415"/>
                    <a:pt x="1733" y="1415"/>
                    <a:pt x="1733" y="1415"/>
                  </a:cubicBezTo>
                  <a:cubicBezTo>
                    <a:pt x="1677" y="1389"/>
                    <a:pt x="1677" y="1389"/>
                    <a:pt x="1677" y="1389"/>
                  </a:cubicBezTo>
                  <a:cubicBezTo>
                    <a:pt x="1488" y="1793"/>
                    <a:pt x="1488" y="1793"/>
                    <a:pt x="1488" y="1793"/>
                  </a:cubicBezTo>
                  <a:cubicBezTo>
                    <a:pt x="1457" y="1798"/>
                    <a:pt x="1392" y="1810"/>
                    <a:pt x="1364" y="1824"/>
                  </a:cubicBezTo>
                  <a:cubicBezTo>
                    <a:pt x="1390" y="1879"/>
                    <a:pt x="1390" y="1879"/>
                    <a:pt x="1390" y="1879"/>
                  </a:cubicBezTo>
                  <a:cubicBezTo>
                    <a:pt x="1408" y="1871"/>
                    <a:pt x="1458" y="1860"/>
                    <a:pt x="1496" y="1854"/>
                  </a:cubicBezTo>
                  <a:cubicBezTo>
                    <a:pt x="1798" y="2265"/>
                    <a:pt x="1798" y="2265"/>
                    <a:pt x="1798" y="2265"/>
                  </a:cubicBezTo>
                  <a:cubicBezTo>
                    <a:pt x="1610" y="2402"/>
                    <a:pt x="1610" y="2402"/>
                    <a:pt x="1610" y="2402"/>
                  </a:cubicBezTo>
                  <a:cubicBezTo>
                    <a:pt x="1280" y="2104"/>
                    <a:pt x="1280" y="2104"/>
                    <a:pt x="1280" y="2104"/>
                  </a:cubicBezTo>
                  <a:cubicBezTo>
                    <a:pt x="1197" y="2030"/>
                    <a:pt x="1168" y="1913"/>
                    <a:pt x="1205" y="1808"/>
                  </a:cubicBezTo>
                  <a:close/>
                  <a:moveTo>
                    <a:pt x="1848" y="2304"/>
                  </a:moveTo>
                  <a:cubicBezTo>
                    <a:pt x="1889" y="2315"/>
                    <a:pt x="1921" y="2347"/>
                    <a:pt x="1928" y="2390"/>
                  </a:cubicBezTo>
                  <a:cubicBezTo>
                    <a:pt x="1935" y="2432"/>
                    <a:pt x="1917" y="2474"/>
                    <a:pt x="1882" y="2498"/>
                  </a:cubicBezTo>
                  <a:cubicBezTo>
                    <a:pt x="1841" y="2525"/>
                    <a:pt x="1841" y="2525"/>
                    <a:pt x="1841" y="2525"/>
                  </a:cubicBezTo>
                  <a:cubicBezTo>
                    <a:pt x="1795" y="2556"/>
                    <a:pt x="1733" y="2547"/>
                    <a:pt x="1698" y="2504"/>
                  </a:cubicBezTo>
                  <a:cubicBezTo>
                    <a:pt x="1652" y="2447"/>
                    <a:pt x="1652" y="2447"/>
                    <a:pt x="1652" y="2447"/>
                  </a:cubicBezTo>
                  <a:lnTo>
                    <a:pt x="1848" y="2304"/>
                  </a:lnTo>
                  <a:close/>
                  <a:moveTo>
                    <a:pt x="1540" y="2422"/>
                  </a:moveTo>
                  <a:cubicBezTo>
                    <a:pt x="1585" y="2463"/>
                    <a:pt x="1585" y="2463"/>
                    <a:pt x="1585" y="2463"/>
                  </a:cubicBezTo>
                  <a:cubicBezTo>
                    <a:pt x="1633" y="2521"/>
                    <a:pt x="1633" y="2521"/>
                    <a:pt x="1633" y="2521"/>
                  </a:cubicBezTo>
                  <a:cubicBezTo>
                    <a:pt x="1016" y="2932"/>
                    <a:pt x="1016" y="2932"/>
                    <a:pt x="1016" y="2932"/>
                  </a:cubicBezTo>
                  <a:cubicBezTo>
                    <a:pt x="942" y="2821"/>
                    <a:pt x="942" y="2821"/>
                    <a:pt x="942" y="2821"/>
                  </a:cubicBezTo>
                  <a:lnTo>
                    <a:pt x="1540" y="2422"/>
                  </a:lnTo>
                  <a:close/>
                  <a:moveTo>
                    <a:pt x="908" y="2770"/>
                  </a:moveTo>
                  <a:cubicBezTo>
                    <a:pt x="844" y="2674"/>
                    <a:pt x="844" y="2674"/>
                    <a:pt x="844" y="2674"/>
                  </a:cubicBezTo>
                  <a:cubicBezTo>
                    <a:pt x="780" y="2578"/>
                    <a:pt x="780" y="2578"/>
                    <a:pt x="780" y="2578"/>
                  </a:cubicBezTo>
                  <a:cubicBezTo>
                    <a:pt x="1317" y="2220"/>
                    <a:pt x="1317" y="2220"/>
                    <a:pt x="1317" y="2220"/>
                  </a:cubicBezTo>
                  <a:cubicBezTo>
                    <a:pt x="1493" y="2380"/>
                    <a:pt x="1493" y="2380"/>
                    <a:pt x="1493" y="2380"/>
                  </a:cubicBezTo>
                  <a:lnTo>
                    <a:pt x="908" y="2770"/>
                  </a:lnTo>
                  <a:close/>
                  <a:moveTo>
                    <a:pt x="1179" y="2078"/>
                  </a:moveTo>
                  <a:cubicBezTo>
                    <a:pt x="1195" y="2104"/>
                    <a:pt x="1215" y="2129"/>
                    <a:pt x="1239" y="2150"/>
                  </a:cubicBezTo>
                  <a:cubicBezTo>
                    <a:pt x="1270" y="2178"/>
                    <a:pt x="1270" y="2178"/>
                    <a:pt x="1270" y="2178"/>
                  </a:cubicBezTo>
                  <a:cubicBezTo>
                    <a:pt x="746" y="2527"/>
                    <a:pt x="746" y="2527"/>
                    <a:pt x="746" y="2527"/>
                  </a:cubicBezTo>
                  <a:cubicBezTo>
                    <a:pt x="672" y="2416"/>
                    <a:pt x="672" y="2416"/>
                    <a:pt x="672" y="2416"/>
                  </a:cubicBezTo>
                  <a:lnTo>
                    <a:pt x="1179" y="2078"/>
                  </a:lnTo>
                  <a:close/>
                  <a:moveTo>
                    <a:pt x="462" y="3041"/>
                  </a:moveTo>
                  <a:cubicBezTo>
                    <a:pt x="359" y="2886"/>
                    <a:pt x="359" y="2886"/>
                    <a:pt x="359" y="2886"/>
                  </a:cubicBezTo>
                  <a:cubicBezTo>
                    <a:pt x="292" y="2786"/>
                    <a:pt x="319" y="2651"/>
                    <a:pt x="419" y="2585"/>
                  </a:cubicBezTo>
                  <a:cubicBezTo>
                    <a:pt x="621" y="2450"/>
                    <a:pt x="621" y="2450"/>
                    <a:pt x="621" y="2450"/>
                  </a:cubicBezTo>
                  <a:cubicBezTo>
                    <a:pt x="793" y="2708"/>
                    <a:pt x="793" y="2708"/>
                    <a:pt x="793" y="2708"/>
                  </a:cubicBezTo>
                  <a:cubicBezTo>
                    <a:pt x="965" y="2966"/>
                    <a:pt x="965" y="2966"/>
                    <a:pt x="965" y="2966"/>
                  </a:cubicBezTo>
                  <a:cubicBezTo>
                    <a:pt x="763" y="3101"/>
                    <a:pt x="763" y="3101"/>
                    <a:pt x="763" y="3101"/>
                  </a:cubicBezTo>
                  <a:cubicBezTo>
                    <a:pt x="663" y="3167"/>
                    <a:pt x="528" y="3140"/>
                    <a:pt x="462" y="3041"/>
                  </a:cubicBezTo>
                  <a:close/>
                  <a:moveTo>
                    <a:pt x="135" y="3838"/>
                  </a:moveTo>
                  <a:cubicBezTo>
                    <a:pt x="95" y="3834"/>
                    <a:pt x="61" y="3790"/>
                    <a:pt x="61" y="3770"/>
                  </a:cubicBezTo>
                  <a:cubicBezTo>
                    <a:pt x="61" y="3341"/>
                    <a:pt x="61" y="3341"/>
                    <a:pt x="61" y="3341"/>
                  </a:cubicBezTo>
                  <a:cubicBezTo>
                    <a:pt x="215" y="3341"/>
                    <a:pt x="215" y="3341"/>
                    <a:pt x="215" y="3341"/>
                  </a:cubicBezTo>
                  <a:cubicBezTo>
                    <a:pt x="158" y="3466"/>
                    <a:pt x="218" y="3576"/>
                    <a:pt x="270" y="3629"/>
                  </a:cubicBezTo>
                  <a:cubicBezTo>
                    <a:pt x="241" y="3765"/>
                    <a:pt x="191" y="3843"/>
                    <a:pt x="135" y="3838"/>
                  </a:cubicBezTo>
                  <a:close/>
                  <a:moveTo>
                    <a:pt x="1012" y="3430"/>
                  </a:moveTo>
                  <a:cubicBezTo>
                    <a:pt x="313" y="3585"/>
                    <a:pt x="313" y="3585"/>
                    <a:pt x="313" y="3585"/>
                  </a:cubicBezTo>
                  <a:cubicBezTo>
                    <a:pt x="284" y="3554"/>
                    <a:pt x="210" y="3457"/>
                    <a:pt x="287" y="3336"/>
                  </a:cubicBezTo>
                  <a:cubicBezTo>
                    <a:pt x="695" y="3198"/>
                    <a:pt x="695" y="3198"/>
                    <a:pt x="695" y="3198"/>
                  </a:cubicBezTo>
                  <a:cubicBezTo>
                    <a:pt x="694" y="3194"/>
                    <a:pt x="694" y="3194"/>
                    <a:pt x="694" y="3194"/>
                  </a:cubicBezTo>
                  <a:cubicBezTo>
                    <a:pt x="730" y="3187"/>
                    <a:pt x="765" y="3174"/>
                    <a:pt x="797" y="3152"/>
                  </a:cubicBezTo>
                  <a:cubicBezTo>
                    <a:pt x="866" y="3106"/>
                    <a:pt x="866" y="3106"/>
                    <a:pt x="866" y="3106"/>
                  </a:cubicBezTo>
                  <a:cubicBezTo>
                    <a:pt x="971" y="3211"/>
                    <a:pt x="1079" y="3291"/>
                    <a:pt x="1187" y="3352"/>
                  </a:cubicBezTo>
                  <a:cubicBezTo>
                    <a:pt x="1135" y="3389"/>
                    <a:pt x="1075" y="3416"/>
                    <a:pt x="1012" y="3430"/>
                  </a:cubicBezTo>
                  <a:close/>
                  <a:moveTo>
                    <a:pt x="2445" y="4469"/>
                  </a:moveTo>
                  <a:cubicBezTo>
                    <a:pt x="2441" y="4509"/>
                    <a:pt x="2398" y="4543"/>
                    <a:pt x="2377" y="4543"/>
                  </a:cubicBezTo>
                  <a:cubicBezTo>
                    <a:pt x="1949" y="4543"/>
                    <a:pt x="1949" y="4543"/>
                    <a:pt x="1949" y="4543"/>
                  </a:cubicBezTo>
                  <a:cubicBezTo>
                    <a:pt x="1949" y="4389"/>
                    <a:pt x="1949" y="4389"/>
                    <a:pt x="1949" y="4389"/>
                  </a:cubicBezTo>
                  <a:cubicBezTo>
                    <a:pt x="2073" y="4446"/>
                    <a:pt x="2183" y="4387"/>
                    <a:pt x="2237" y="4334"/>
                  </a:cubicBezTo>
                  <a:cubicBezTo>
                    <a:pt x="2373" y="4363"/>
                    <a:pt x="2451" y="4413"/>
                    <a:pt x="2445" y="4469"/>
                  </a:cubicBezTo>
                  <a:close/>
                  <a:moveTo>
                    <a:pt x="2194" y="4290"/>
                  </a:moveTo>
                  <a:cubicBezTo>
                    <a:pt x="2164" y="4318"/>
                    <a:pt x="2067" y="4395"/>
                    <a:pt x="1945" y="4318"/>
                  </a:cubicBezTo>
                  <a:cubicBezTo>
                    <a:pt x="1760" y="3524"/>
                    <a:pt x="1760" y="3524"/>
                    <a:pt x="1760" y="3524"/>
                  </a:cubicBezTo>
                  <a:cubicBezTo>
                    <a:pt x="1796" y="3526"/>
                    <a:pt x="1830" y="3527"/>
                    <a:pt x="1863" y="3527"/>
                  </a:cubicBezTo>
                  <a:cubicBezTo>
                    <a:pt x="1866" y="3527"/>
                    <a:pt x="1869" y="3527"/>
                    <a:pt x="1872" y="3527"/>
                  </a:cubicBezTo>
                  <a:cubicBezTo>
                    <a:pt x="1952" y="3527"/>
                    <a:pt x="2026" y="3520"/>
                    <a:pt x="2092" y="3510"/>
                  </a:cubicBezTo>
                  <a:lnTo>
                    <a:pt x="2194" y="4290"/>
                  </a:lnTo>
                  <a:close/>
                  <a:moveTo>
                    <a:pt x="2336" y="3387"/>
                  </a:moveTo>
                  <a:cubicBezTo>
                    <a:pt x="2274" y="3409"/>
                    <a:pt x="2097" y="3465"/>
                    <a:pt x="1869" y="3466"/>
                  </a:cubicBezTo>
                  <a:cubicBezTo>
                    <a:pt x="1867" y="3466"/>
                    <a:pt x="1865" y="3466"/>
                    <a:pt x="1862" y="3466"/>
                  </a:cubicBezTo>
                  <a:cubicBezTo>
                    <a:pt x="1499" y="3466"/>
                    <a:pt x="1182" y="3333"/>
                    <a:pt x="918" y="3071"/>
                  </a:cubicBezTo>
                  <a:cubicBezTo>
                    <a:pt x="1025" y="3000"/>
                    <a:pt x="1025" y="3000"/>
                    <a:pt x="1025" y="3000"/>
                  </a:cubicBezTo>
                  <a:cubicBezTo>
                    <a:pt x="1675" y="2567"/>
                    <a:pt x="1675" y="2567"/>
                    <a:pt x="1675" y="2567"/>
                  </a:cubicBezTo>
                  <a:cubicBezTo>
                    <a:pt x="1705" y="2592"/>
                    <a:pt x="1743" y="2605"/>
                    <a:pt x="1781" y="2605"/>
                  </a:cubicBezTo>
                  <a:cubicBezTo>
                    <a:pt x="1814" y="2605"/>
                    <a:pt x="1846" y="2596"/>
                    <a:pt x="1875" y="2576"/>
                  </a:cubicBezTo>
                  <a:cubicBezTo>
                    <a:pt x="1916" y="2549"/>
                    <a:pt x="1916" y="2549"/>
                    <a:pt x="1916" y="2549"/>
                  </a:cubicBezTo>
                  <a:cubicBezTo>
                    <a:pt x="1972" y="2511"/>
                    <a:pt x="2000" y="2445"/>
                    <a:pt x="1989" y="2379"/>
                  </a:cubicBezTo>
                  <a:cubicBezTo>
                    <a:pt x="1987" y="2373"/>
                    <a:pt x="1986" y="2367"/>
                    <a:pt x="1984" y="2361"/>
                  </a:cubicBezTo>
                  <a:cubicBezTo>
                    <a:pt x="2182" y="2228"/>
                    <a:pt x="2182" y="2228"/>
                    <a:pt x="2182" y="2228"/>
                  </a:cubicBezTo>
                  <a:cubicBezTo>
                    <a:pt x="2131" y="2414"/>
                    <a:pt x="2131" y="2414"/>
                    <a:pt x="2131" y="2414"/>
                  </a:cubicBezTo>
                  <a:cubicBezTo>
                    <a:pt x="2129" y="2419"/>
                    <a:pt x="2129" y="2424"/>
                    <a:pt x="2130" y="2429"/>
                  </a:cubicBezTo>
                  <a:lnTo>
                    <a:pt x="2336" y="3387"/>
                  </a:lnTo>
                  <a:close/>
                  <a:moveTo>
                    <a:pt x="2920" y="1859"/>
                  </a:moveTo>
                  <a:cubicBezTo>
                    <a:pt x="2859" y="1913"/>
                    <a:pt x="2859" y="1913"/>
                    <a:pt x="2859" y="1913"/>
                  </a:cubicBezTo>
                  <a:cubicBezTo>
                    <a:pt x="2831" y="1938"/>
                    <a:pt x="2789" y="1941"/>
                    <a:pt x="2758" y="1919"/>
                  </a:cubicBezTo>
                  <a:cubicBezTo>
                    <a:pt x="2721" y="1893"/>
                    <a:pt x="2712" y="1842"/>
                    <a:pt x="2737" y="1806"/>
                  </a:cubicBezTo>
                  <a:cubicBezTo>
                    <a:pt x="2790" y="1727"/>
                    <a:pt x="2790" y="1727"/>
                    <a:pt x="2790" y="1727"/>
                  </a:cubicBezTo>
                  <a:cubicBezTo>
                    <a:pt x="2808" y="1700"/>
                    <a:pt x="2841" y="1686"/>
                    <a:pt x="2874" y="1693"/>
                  </a:cubicBezTo>
                  <a:cubicBezTo>
                    <a:pt x="2876" y="1693"/>
                    <a:pt x="2876" y="1693"/>
                    <a:pt x="2876" y="1693"/>
                  </a:cubicBezTo>
                  <a:cubicBezTo>
                    <a:pt x="2908" y="1700"/>
                    <a:pt x="2933" y="1724"/>
                    <a:pt x="2940" y="1755"/>
                  </a:cubicBezTo>
                  <a:cubicBezTo>
                    <a:pt x="2946" y="1779"/>
                    <a:pt x="2946" y="1779"/>
                    <a:pt x="2946" y="1779"/>
                  </a:cubicBezTo>
                  <a:cubicBezTo>
                    <a:pt x="2953" y="1808"/>
                    <a:pt x="2943" y="1839"/>
                    <a:pt x="2920" y="1859"/>
                  </a:cubicBezTo>
                  <a:close/>
                  <a:moveTo>
                    <a:pt x="2936" y="1652"/>
                  </a:moveTo>
                  <a:cubicBezTo>
                    <a:pt x="2922" y="1643"/>
                    <a:pt x="2906" y="1637"/>
                    <a:pt x="2888" y="1633"/>
                  </a:cubicBezTo>
                  <a:cubicBezTo>
                    <a:pt x="2886" y="1633"/>
                    <a:pt x="2886" y="1633"/>
                    <a:pt x="2886" y="1633"/>
                  </a:cubicBezTo>
                  <a:cubicBezTo>
                    <a:pt x="2829" y="1621"/>
                    <a:pt x="2771" y="1645"/>
                    <a:pt x="2739" y="1693"/>
                  </a:cubicBezTo>
                  <a:cubicBezTo>
                    <a:pt x="2686" y="1771"/>
                    <a:pt x="2686" y="1771"/>
                    <a:pt x="2686" y="1771"/>
                  </a:cubicBezTo>
                  <a:cubicBezTo>
                    <a:pt x="2673" y="1791"/>
                    <a:pt x="2665" y="1812"/>
                    <a:pt x="2663" y="1834"/>
                  </a:cubicBezTo>
                  <a:cubicBezTo>
                    <a:pt x="1956" y="2305"/>
                    <a:pt x="1956" y="2305"/>
                    <a:pt x="1956" y="2305"/>
                  </a:cubicBezTo>
                  <a:cubicBezTo>
                    <a:pt x="1933" y="2275"/>
                    <a:pt x="1899" y="2253"/>
                    <a:pt x="1859" y="2244"/>
                  </a:cubicBezTo>
                  <a:cubicBezTo>
                    <a:pt x="1842" y="2221"/>
                    <a:pt x="1842" y="2221"/>
                    <a:pt x="1842" y="2221"/>
                  </a:cubicBezTo>
                  <a:cubicBezTo>
                    <a:pt x="3081" y="1395"/>
                    <a:pt x="3081" y="1395"/>
                    <a:pt x="3081" y="1395"/>
                  </a:cubicBezTo>
                  <a:cubicBezTo>
                    <a:pt x="3226" y="1459"/>
                    <a:pt x="3226" y="1459"/>
                    <a:pt x="3226" y="1459"/>
                  </a:cubicBezTo>
                  <a:lnTo>
                    <a:pt x="2936" y="1652"/>
                  </a:lnTo>
                  <a:close/>
                  <a:moveTo>
                    <a:pt x="3277" y="1415"/>
                  </a:moveTo>
                  <a:cubicBezTo>
                    <a:pt x="3111" y="1341"/>
                    <a:pt x="3111" y="1341"/>
                    <a:pt x="3111" y="1341"/>
                  </a:cubicBezTo>
                  <a:cubicBezTo>
                    <a:pt x="3131" y="1174"/>
                    <a:pt x="3131" y="1174"/>
                    <a:pt x="3131" y="1174"/>
                  </a:cubicBezTo>
                  <a:cubicBezTo>
                    <a:pt x="3132" y="1159"/>
                    <a:pt x="3123" y="1145"/>
                    <a:pt x="3109" y="1140"/>
                  </a:cubicBezTo>
                  <a:cubicBezTo>
                    <a:pt x="2946" y="1094"/>
                    <a:pt x="2946" y="1094"/>
                    <a:pt x="2946" y="1094"/>
                  </a:cubicBezTo>
                  <a:cubicBezTo>
                    <a:pt x="2942" y="913"/>
                    <a:pt x="2942" y="913"/>
                    <a:pt x="2942" y="913"/>
                  </a:cubicBezTo>
                  <a:cubicBezTo>
                    <a:pt x="3421" y="837"/>
                    <a:pt x="3421" y="837"/>
                    <a:pt x="3421" y="837"/>
                  </a:cubicBezTo>
                  <a:cubicBezTo>
                    <a:pt x="3531" y="1001"/>
                    <a:pt x="3531" y="1001"/>
                    <a:pt x="3531" y="1001"/>
                  </a:cubicBezTo>
                  <a:lnTo>
                    <a:pt x="3277" y="1415"/>
                  </a:lnTo>
                  <a:close/>
                  <a:moveTo>
                    <a:pt x="3566" y="944"/>
                  </a:moveTo>
                  <a:cubicBezTo>
                    <a:pt x="3488" y="827"/>
                    <a:pt x="3488" y="827"/>
                    <a:pt x="3488" y="827"/>
                  </a:cubicBezTo>
                  <a:cubicBezTo>
                    <a:pt x="3654" y="801"/>
                    <a:pt x="3654" y="801"/>
                    <a:pt x="3654" y="801"/>
                  </a:cubicBezTo>
                  <a:lnTo>
                    <a:pt x="3566" y="944"/>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Rectangle 38"/>
            <p:cNvSpPr>
              <a:spLocks noChangeArrowheads="1"/>
            </p:cNvSpPr>
            <p:nvPr userDrawn="1"/>
          </p:nvSpPr>
          <p:spPr bwMode="auto">
            <a:xfrm>
              <a:off x="3105" y="1386"/>
              <a:ext cx="32" cy="27"/>
            </a:xfrm>
            <a:prstGeom prst="rect">
              <a:avLst/>
            </a:prstGeom>
            <a:solidFill>
              <a:srgbClr val="1A1A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9" name="Rectangle 39"/>
            <p:cNvSpPr>
              <a:spLocks noChangeArrowheads="1"/>
            </p:cNvSpPr>
            <p:nvPr userDrawn="1"/>
          </p:nvSpPr>
          <p:spPr bwMode="auto">
            <a:xfrm>
              <a:off x="3304" y="1386"/>
              <a:ext cx="55" cy="27"/>
            </a:xfrm>
            <a:prstGeom prst="rect">
              <a:avLst/>
            </a:prstGeom>
            <a:solidFill>
              <a:srgbClr val="1A1A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0" name="Rectangle 40"/>
            <p:cNvSpPr>
              <a:spLocks noChangeArrowheads="1"/>
            </p:cNvSpPr>
            <p:nvPr userDrawn="1"/>
          </p:nvSpPr>
          <p:spPr bwMode="auto">
            <a:xfrm>
              <a:off x="3195" y="1386"/>
              <a:ext cx="55" cy="27"/>
            </a:xfrm>
            <a:prstGeom prst="rect">
              <a:avLst/>
            </a:prstGeom>
            <a:solidFill>
              <a:srgbClr val="1A1A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1" name="Freeform 41"/>
            <p:cNvSpPr/>
            <p:nvPr userDrawn="1"/>
          </p:nvSpPr>
          <p:spPr bwMode="auto">
            <a:xfrm>
              <a:off x="3414" y="1367"/>
              <a:ext cx="45" cy="46"/>
            </a:xfrm>
            <a:custGeom>
              <a:avLst/>
              <a:gdLst>
                <a:gd name="T0" fmla="*/ 43 w 104"/>
                <a:gd name="T1" fmla="*/ 43 h 105"/>
                <a:gd name="T2" fmla="*/ 0 w 104"/>
                <a:gd name="T3" fmla="*/ 43 h 105"/>
                <a:gd name="T4" fmla="*/ 0 w 104"/>
                <a:gd name="T5" fmla="*/ 105 h 105"/>
                <a:gd name="T6" fmla="*/ 73 w 104"/>
                <a:gd name="T7" fmla="*/ 105 h 105"/>
                <a:gd name="T8" fmla="*/ 104 w 104"/>
                <a:gd name="T9" fmla="*/ 74 h 105"/>
                <a:gd name="T10" fmla="*/ 104 w 104"/>
                <a:gd name="T11" fmla="*/ 0 h 105"/>
                <a:gd name="T12" fmla="*/ 43 w 104"/>
                <a:gd name="T13" fmla="*/ 0 h 105"/>
                <a:gd name="T14" fmla="*/ 43 w 104"/>
                <a:gd name="T15" fmla="*/ 43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05">
                  <a:moveTo>
                    <a:pt x="43" y="43"/>
                  </a:moveTo>
                  <a:cubicBezTo>
                    <a:pt x="0" y="43"/>
                    <a:pt x="0" y="43"/>
                    <a:pt x="0" y="43"/>
                  </a:cubicBezTo>
                  <a:cubicBezTo>
                    <a:pt x="0" y="105"/>
                    <a:pt x="0" y="105"/>
                    <a:pt x="0" y="105"/>
                  </a:cubicBezTo>
                  <a:cubicBezTo>
                    <a:pt x="73" y="105"/>
                    <a:pt x="73" y="105"/>
                    <a:pt x="73" y="105"/>
                  </a:cubicBezTo>
                  <a:cubicBezTo>
                    <a:pt x="90" y="105"/>
                    <a:pt x="104" y="91"/>
                    <a:pt x="104" y="74"/>
                  </a:cubicBezTo>
                  <a:cubicBezTo>
                    <a:pt x="104" y="0"/>
                    <a:pt x="104" y="0"/>
                    <a:pt x="104" y="0"/>
                  </a:cubicBezTo>
                  <a:cubicBezTo>
                    <a:pt x="43" y="0"/>
                    <a:pt x="43" y="0"/>
                    <a:pt x="43" y="0"/>
                  </a:cubicBezTo>
                  <a:lnTo>
                    <a:pt x="43" y="43"/>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Rectangle 42"/>
            <p:cNvSpPr>
              <a:spLocks noChangeArrowheads="1"/>
            </p:cNvSpPr>
            <p:nvPr userDrawn="1"/>
          </p:nvSpPr>
          <p:spPr bwMode="auto">
            <a:xfrm>
              <a:off x="3432" y="1258"/>
              <a:ext cx="27" cy="55"/>
            </a:xfrm>
            <a:prstGeom prst="rect">
              <a:avLst/>
            </a:prstGeom>
            <a:solidFill>
              <a:srgbClr val="1A1A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9" name="Rectangle 43"/>
            <p:cNvSpPr>
              <a:spLocks noChangeArrowheads="1"/>
            </p:cNvSpPr>
            <p:nvPr userDrawn="1"/>
          </p:nvSpPr>
          <p:spPr bwMode="auto">
            <a:xfrm>
              <a:off x="3432" y="1172"/>
              <a:ext cx="27" cy="31"/>
            </a:xfrm>
            <a:prstGeom prst="rect">
              <a:avLst/>
            </a:prstGeom>
            <a:solidFill>
              <a:srgbClr val="1A1A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0" name="Freeform 44"/>
            <p:cNvSpPr>
              <a:spLocks noEditPoints="1"/>
            </p:cNvSpPr>
            <p:nvPr userDrawn="1"/>
          </p:nvSpPr>
          <p:spPr bwMode="auto">
            <a:xfrm>
              <a:off x="3388" y="489"/>
              <a:ext cx="115" cy="114"/>
            </a:xfrm>
            <a:custGeom>
              <a:avLst/>
              <a:gdLst>
                <a:gd name="T0" fmla="*/ 131 w 263"/>
                <a:gd name="T1" fmla="*/ 0 h 262"/>
                <a:gd name="T2" fmla="*/ 0 w 263"/>
                <a:gd name="T3" fmla="*/ 131 h 262"/>
                <a:gd name="T4" fmla="*/ 131 w 263"/>
                <a:gd name="T5" fmla="*/ 262 h 262"/>
                <a:gd name="T6" fmla="*/ 263 w 263"/>
                <a:gd name="T7" fmla="*/ 131 h 262"/>
                <a:gd name="T8" fmla="*/ 131 w 263"/>
                <a:gd name="T9" fmla="*/ 0 h 262"/>
                <a:gd name="T10" fmla="*/ 131 w 263"/>
                <a:gd name="T11" fmla="*/ 201 h 262"/>
                <a:gd name="T12" fmla="*/ 62 w 263"/>
                <a:gd name="T13" fmla="*/ 131 h 262"/>
                <a:gd name="T14" fmla="*/ 131 w 263"/>
                <a:gd name="T15" fmla="*/ 61 h 262"/>
                <a:gd name="T16" fmla="*/ 201 w 263"/>
                <a:gd name="T17" fmla="*/ 131 h 262"/>
                <a:gd name="T18" fmla="*/ 131 w 263"/>
                <a:gd name="T19" fmla="*/ 20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2">
                  <a:moveTo>
                    <a:pt x="131" y="0"/>
                  </a:moveTo>
                  <a:cubicBezTo>
                    <a:pt x="59" y="0"/>
                    <a:pt x="0" y="59"/>
                    <a:pt x="0" y="131"/>
                  </a:cubicBezTo>
                  <a:cubicBezTo>
                    <a:pt x="0" y="204"/>
                    <a:pt x="59" y="262"/>
                    <a:pt x="131" y="262"/>
                  </a:cubicBezTo>
                  <a:cubicBezTo>
                    <a:pt x="204" y="262"/>
                    <a:pt x="263" y="204"/>
                    <a:pt x="263" y="131"/>
                  </a:cubicBezTo>
                  <a:cubicBezTo>
                    <a:pt x="263" y="59"/>
                    <a:pt x="204" y="0"/>
                    <a:pt x="131" y="0"/>
                  </a:cubicBezTo>
                  <a:close/>
                  <a:moveTo>
                    <a:pt x="131" y="201"/>
                  </a:moveTo>
                  <a:cubicBezTo>
                    <a:pt x="93" y="201"/>
                    <a:pt x="62" y="170"/>
                    <a:pt x="62" y="131"/>
                  </a:cubicBezTo>
                  <a:cubicBezTo>
                    <a:pt x="62" y="93"/>
                    <a:pt x="93" y="61"/>
                    <a:pt x="131" y="61"/>
                  </a:cubicBezTo>
                  <a:cubicBezTo>
                    <a:pt x="170" y="61"/>
                    <a:pt x="201" y="93"/>
                    <a:pt x="201" y="131"/>
                  </a:cubicBezTo>
                  <a:cubicBezTo>
                    <a:pt x="201" y="170"/>
                    <a:pt x="170" y="201"/>
                    <a:pt x="131" y="201"/>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5"/>
            <p:cNvSpPr>
              <a:spLocks noEditPoints="1"/>
            </p:cNvSpPr>
            <p:nvPr userDrawn="1"/>
          </p:nvSpPr>
          <p:spPr bwMode="auto">
            <a:xfrm>
              <a:off x="3231" y="103"/>
              <a:ext cx="430" cy="650"/>
            </a:xfrm>
            <a:custGeom>
              <a:avLst/>
              <a:gdLst>
                <a:gd name="T0" fmla="*/ 882 w 989"/>
                <a:gd name="T1" fmla="*/ 935 h 1494"/>
                <a:gd name="T2" fmla="*/ 773 w 989"/>
                <a:gd name="T3" fmla="*/ 835 h 1494"/>
                <a:gd name="T4" fmla="*/ 773 w 989"/>
                <a:gd name="T5" fmla="*/ 710 h 1494"/>
                <a:gd name="T6" fmla="*/ 517 w 989"/>
                <a:gd name="T7" fmla="*/ 12 h 1494"/>
                <a:gd name="T8" fmla="*/ 472 w 989"/>
                <a:gd name="T9" fmla="*/ 12 h 1494"/>
                <a:gd name="T10" fmla="*/ 215 w 989"/>
                <a:gd name="T11" fmla="*/ 710 h 1494"/>
                <a:gd name="T12" fmla="*/ 215 w 989"/>
                <a:gd name="T13" fmla="*/ 835 h 1494"/>
                <a:gd name="T14" fmla="*/ 107 w 989"/>
                <a:gd name="T15" fmla="*/ 935 h 1494"/>
                <a:gd name="T16" fmla="*/ 3 w 989"/>
                <a:gd name="T17" fmla="*/ 1293 h 1494"/>
                <a:gd name="T18" fmla="*/ 8 w 989"/>
                <a:gd name="T19" fmla="*/ 1320 h 1494"/>
                <a:gd name="T20" fmla="*/ 32 w 989"/>
                <a:gd name="T21" fmla="*/ 1332 h 1494"/>
                <a:gd name="T22" fmla="*/ 246 w 989"/>
                <a:gd name="T23" fmla="*/ 1332 h 1494"/>
                <a:gd name="T24" fmla="*/ 339 w 989"/>
                <a:gd name="T25" fmla="*/ 1332 h 1494"/>
                <a:gd name="T26" fmla="*/ 339 w 989"/>
                <a:gd name="T27" fmla="*/ 1464 h 1494"/>
                <a:gd name="T28" fmla="*/ 370 w 989"/>
                <a:gd name="T29" fmla="*/ 1494 h 1494"/>
                <a:gd name="T30" fmla="*/ 619 w 989"/>
                <a:gd name="T31" fmla="*/ 1494 h 1494"/>
                <a:gd name="T32" fmla="*/ 650 w 989"/>
                <a:gd name="T33" fmla="*/ 1464 h 1494"/>
                <a:gd name="T34" fmla="*/ 650 w 989"/>
                <a:gd name="T35" fmla="*/ 1332 h 1494"/>
                <a:gd name="T36" fmla="*/ 743 w 989"/>
                <a:gd name="T37" fmla="*/ 1332 h 1494"/>
                <a:gd name="T38" fmla="*/ 957 w 989"/>
                <a:gd name="T39" fmla="*/ 1332 h 1494"/>
                <a:gd name="T40" fmla="*/ 981 w 989"/>
                <a:gd name="T41" fmla="*/ 1320 h 1494"/>
                <a:gd name="T42" fmla="*/ 986 w 989"/>
                <a:gd name="T43" fmla="*/ 1293 h 1494"/>
                <a:gd name="T44" fmla="*/ 882 w 989"/>
                <a:gd name="T45" fmla="*/ 935 h 1494"/>
                <a:gd name="T46" fmla="*/ 215 w 989"/>
                <a:gd name="T47" fmla="*/ 1270 h 1494"/>
                <a:gd name="T48" fmla="*/ 73 w 989"/>
                <a:gd name="T49" fmla="*/ 1270 h 1494"/>
                <a:gd name="T50" fmla="*/ 166 w 989"/>
                <a:gd name="T51" fmla="*/ 952 h 1494"/>
                <a:gd name="T52" fmla="*/ 215 w 989"/>
                <a:gd name="T53" fmla="*/ 899 h 1494"/>
                <a:gd name="T54" fmla="*/ 215 w 989"/>
                <a:gd name="T55" fmla="*/ 1270 h 1494"/>
                <a:gd name="T56" fmla="*/ 494 w 989"/>
                <a:gd name="T57" fmla="*/ 79 h 1494"/>
                <a:gd name="T58" fmla="*/ 691 w 989"/>
                <a:gd name="T59" fmla="*/ 497 h 1494"/>
                <a:gd name="T60" fmla="*/ 298 w 989"/>
                <a:gd name="T61" fmla="*/ 497 h 1494"/>
                <a:gd name="T62" fmla="*/ 494 w 989"/>
                <a:gd name="T63" fmla="*/ 79 h 1494"/>
                <a:gd name="T64" fmla="*/ 588 w 989"/>
                <a:gd name="T65" fmla="*/ 1433 h 1494"/>
                <a:gd name="T66" fmla="*/ 401 w 989"/>
                <a:gd name="T67" fmla="*/ 1433 h 1494"/>
                <a:gd name="T68" fmla="*/ 401 w 989"/>
                <a:gd name="T69" fmla="*/ 1332 h 1494"/>
                <a:gd name="T70" fmla="*/ 588 w 989"/>
                <a:gd name="T71" fmla="*/ 1332 h 1494"/>
                <a:gd name="T72" fmla="*/ 588 w 989"/>
                <a:gd name="T73" fmla="*/ 1433 h 1494"/>
                <a:gd name="T74" fmla="*/ 712 w 989"/>
                <a:gd name="T75" fmla="*/ 1270 h 1494"/>
                <a:gd name="T76" fmla="*/ 619 w 989"/>
                <a:gd name="T77" fmla="*/ 1270 h 1494"/>
                <a:gd name="T78" fmla="*/ 370 w 989"/>
                <a:gd name="T79" fmla="*/ 1270 h 1494"/>
                <a:gd name="T80" fmla="*/ 277 w 989"/>
                <a:gd name="T81" fmla="*/ 1270 h 1494"/>
                <a:gd name="T82" fmla="*/ 277 w 989"/>
                <a:gd name="T83" fmla="*/ 710 h 1494"/>
                <a:gd name="T84" fmla="*/ 288 w 989"/>
                <a:gd name="T85" fmla="*/ 559 h 1494"/>
                <a:gd name="T86" fmla="*/ 701 w 989"/>
                <a:gd name="T87" fmla="*/ 559 h 1494"/>
                <a:gd name="T88" fmla="*/ 712 w 989"/>
                <a:gd name="T89" fmla="*/ 710 h 1494"/>
                <a:gd name="T90" fmla="*/ 712 w 989"/>
                <a:gd name="T91" fmla="*/ 1270 h 1494"/>
                <a:gd name="T92" fmla="*/ 773 w 989"/>
                <a:gd name="T93" fmla="*/ 1270 h 1494"/>
                <a:gd name="T94" fmla="*/ 773 w 989"/>
                <a:gd name="T95" fmla="*/ 899 h 1494"/>
                <a:gd name="T96" fmla="*/ 823 w 989"/>
                <a:gd name="T97" fmla="*/ 952 h 1494"/>
                <a:gd name="T98" fmla="*/ 916 w 989"/>
                <a:gd name="T99" fmla="*/ 1270 h 1494"/>
                <a:gd name="T100" fmla="*/ 773 w 989"/>
                <a:gd name="T101" fmla="*/ 1270 h 1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89" h="1494">
                  <a:moveTo>
                    <a:pt x="882" y="935"/>
                  </a:moveTo>
                  <a:cubicBezTo>
                    <a:pt x="867" y="884"/>
                    <a:pt x="824" y="846"/>
                    <a:pt x="773" y="835"/>
                  </a:cubicBezTo>
                  <a:cubicBezTo>
                    <a:pt x="773" y="710"/>
                    <a:pt x="773" y="710"/>
                    <a:pt x="773" y="710"/>
                  </a:cubicBezTo>
                  <a:cubicBezTo>
                    <a:pt x="773" y="444"/>
                    <a:pt x="680" y="189"/>
                    <a:pt x="517" y="12"/>
                  </a:cubicBezTo>
                  <a:cubicBezTo>
                    <a:pt x="505" y="0"/>
                    <a:pt x="483" y="0"/>
                    <a:pt x="472" y="12"/>
                  </a:cubicBezTo>
                  <a:cubicBezTo>
                    <a:pt x="309" y="189"/>
                    <a:pt x="215" y="444"/>
                    <a:pt x="215" y="710"/>
                  </a:cubicBezTo>
                  <a:cubicBezTo>
                    <a:pt x="215" y="835"/>
                    <a:pt x="215" y="835"/>
                    <a:pt x="215" y="835"/>
                  </a:cubicBezTo>
                  <a:cubicBezTo>
                    <a:pt x="165" y="846"/>
                    <a:pt x="122" y="884"/>
                    <a:pt x="107" y="935"/>
                  </a:cubicBezTo>
                  <a:cubicBezTo>
                    <a:pt x="3" y="1293"/>
                    <a:pt x="3" y="1293"/>
                    <a:pt x="3" y="1293"/>
                  </a:cubicBezTo>
                  <a:cubicBezTo>
                    <a:pt x="0" y="1302"/>
                    <a:pt x="2" y="1312"/>
                    <a:pt x="8" y="1320"/>
                  </a:cubicBezTo>
                  <a:cubicBezTo>
                    <a:pt x="14" y="1327"/>
                    <a:pt x="23" y="1332"/>
                    <a:pt x="32" y="1332"/>
                  </a:cubicBezTo>
                  <a:cubicBezTo>
                    <a:pt x="246" y="1332"/>
                    <a:pt x="246" y="1332"/>
                    <a:pt x="246" y="1332"/>
                  </a:cubicBezTo>
                  <a:cubicBezTo>
                    <a:pt x="339" y="1332"/>
                    <a:pt x="339" y="1332"/>
                    <a:pt x="339" y="1332"/>
                  </a:cubicBezTo>
                  <a:cubicBezTo>
                    <a:pt x="339" y="1464"/>
                    <a:pt x="339" y="1464"/>
                    <a:pt x="339" y="1464"/>
                  </a:cubicBezTo>
                  <a:cubicBezTo>
                    <a:pt x="339" y="1481"/>
                    <a:pt x="353" y="1494"/>
                    <a:pt x="370" y="1494"/>
                  </a:cubicBezTo>
                  <a:cubicBezTo>
                    <a:pt x="619" y="1494"/>
                    <a:pt x="619" y="1494"/>
                    <a:pt x="619" y="1494"/>
                  </a:cubicBezTo>
                  <a:cubicBezTo>
                    <a:pt x="636" y="1494"/>
                    <a:pt x="650" y="1481"/>
                    <a:pt x="650" y="1464"/>
                  </a:cubicBezTo>
                  <a:cubicBezTo>
                    <a:pt x="650" y="1332"/>
                    <a:pt x="650" y="1332"/>
                    <a:pt x="650" y="1332"/>
                  </a:cubicBezTo>
                  <a:cubicBezTo>
                    <a:pt x="743" y="1332"/>
                    <a:pt x="743" y="1332"/>
                    <a:pt x="743" y="1332"/>
                  </a:cubicBezTo>
                  <a:cubicBezTo>
                    <a:pt x="957" y="1332"/>
                    <a:pt x="957" y="1332"/>
                    <a:pt x="957" y="1332"/>
                  </a:cubicBezTo>
                  <a:cubicBezTo>
                    <a:pt x="966" y="1332"/>
                    <a:pt x="975" y="1327"/>
                    <a:pt x="981" y="1320"/>
                  </a:cubicBezTo>
                  <a:cubicBezTo>
                    <a:pt x="987" y="1312"/>
                    <a:pt x="989" y="1302"/>
                    <a:pt x="986" y="1293"/>
                  </a:cubicBezTo>
                  <a:lnTo>
                    <a:pt x="882" y="935"/>
                  </a:lnTo>
                  <a:close/>
                  <a:moveTo>
                    <a:pt x="215" y="1270"/>
                  </a:moveTo>
                  <a:cubicBezTo>
                    <a:pt x="73" y="1270"/>
                    <a:pt x="73" y="1270"/>
                    <a:pt x="73" y="1270"/>
                  </a:cubicBezTo>
                  <a:cubicBezTo>
                    <a:pt x="166" y="952"/>
                    <a:pt x="166" y="952"/>
                    <a:pt x="166" y="952"/>
                  </a:cubicBezTo>
                  <a:cubicBezTo>
                    <a:pt x="174" y="928"/>
                    <a:pt x="192" y="908"/>
                    <a:pt x="215" y="899"/>
                  </a:cubicBezTo>
                  <a:lnTo>
                    <a:pt x="215" y="1270"/>
                  </a:lnTo>
                  <a:close/>
                  <a:moveTo>
                    <a:pt x="494" y="79"/>
                  </a:moveTo>
                  <a:cubicBezTo>
                    <a:pt x="591" y="194"/>
                    <a:pt x="658" y="339"/>
                    <a:pt x="691" y="497"/>
                  </a:cubicBezTo>
                  <a:cubicBezTo>
                    <a:pt x="298" y="497"/>
                    <a:pt x="298" y="497"/>
                    <a:pt x="298" y="497"/>
                  </a:cubicBezTo>
                  <a:cubicBezTo>
                    <a:pt x="330" y="339"/>
                    <a:pt x="398" y="194"/>
                    <a:pt x="494" y="79"/>
                  </a:cubicBezTo>
                  <a:close/>
                  <a:moveTo>
                    <a:pt x="588" y="1433"/>
                  </a:moveTo>
                  <a:cubicBezTo>
                    <a:pt x="401" y="1433"/>
                    <a:pt x="401" y="1433"/>
                    <a:pt x="401" y="1433"/>
                  </a:cubicBezTo>
                  <a:cubicBezTo>
                    <a:pt x="401" y="1332"/>
                    <a:pt x="401" y="1332"/>
                    <a:pt x="401" y="1332"/>
                  </a:cubicBezTo>
                  <a:cubicBezTo>
                    <a:pt x="588" y="1332"/>
                    <a:pt x="588" y="1332"/>
                    <a:pt x="588" y="1332"/>
                  </a:cubicBezTo>
                  <a:lnTo>
                    <a:pt x="588" y="1433"/>
                  </a:lnTo>
                  <a:close/>
                  <a:moveTo>
                    <a:pt x="712" y="1270"/>
                  </a:moveTo>
                  <a:cubicBezTo>
                    <a:pt x="619" y="1270"/>
                    <a:pt x="619" y="1270"/>
                    <a:pt x="619" y="1270"/>
                  </a:cubicBezTo>
                  <a:cubicBezTo>
                    <a:pt x="370" y="1270"/>
                    <a:pt x="370" y="1270"/>
                    <a:pt x="370" y="1270"/>
                  </a:cubicBezTo>
                  <a:cubicBezTo>
                    <a:pt x="277" y="1270"/>
                    <a:pt x="277" y="1270"/>
                    <a:pt x="277" y="1270"/>
                  </a:cubicBezTo>
                  <a:cubicBezTo>
                    <a:pt x="277" y="710"/>
                    <a:pt x="277" y="710"/>
                    <a:pt x="277" y="710"/>
                  </a:cubicBezTo>
                  <a:cubicBezTo>
                    <a:pt x="277" y="659"/>
                    <a:pt x="281" y="608"/>
                    <a:pt x="288" y="559"/>
                  </a:cubicBezTo>
                  <a:cubicBezTo>
                    <a:pt x="701" y="559"/>
                    <a:pt x="701" y="559"/>
                    <a:pt x="701" y="559"/>
                  </a:cubicBezTo>
                  <a:cubicBezTo>
                    <a:pt x="708" y="608"/>
                    <a:pt x="712" y="659"/>
                    <a:pt x="712" y="710"/>
                  </a:cubicBezTo>
                  <a:lnTo>
                    <a:pt x="712" y="1270"/>
                  </a:lnTo>
                  <a:close/>
                  <a:moveTo>
                    <a:pt x="773" y="1270"/>
                  </a:moveTo>
                  <a:cubicBezTo>
                    <a:pt x="773" y="899"/>
                    <a:pt x="773" y="899"/>
                    <a:pt x="773" y="899"/>
                  </a:cubicBezTo>
                  <a:cubicBezTo>
                    <a:pt x="797" y="908"/>
                    <a:pt x="815" y="928"/>
                    <a:pt x="823" y="952"/>
                  </a:cubicBezTo>
                  <a:cubicBezTo>
                    <a:pt x="916" y="1270"/>
                    <a:pt x="916" y="1270"/>
                    <a:pt x="916" y="1270"/>
                  </a:cubicBezTo>
                  <a:lnTo>
                    <a:pt x="773" y="1270"/>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6"/>
            <p:cNvSpPr>
              <a:spLocks noEditPoints="1"/>
            </p:cNvSpPr>
            <p:nvPr userDrawn="1"/>
          </p:nvSpPr>
          <p:spPr bwMode="auto">
            <a:xfrm>
              <a:off x="3346" y="781"/>
              <a:ext cx="186" cy="236"/>
            </a:xfrm>
            <a:custGeom>
              <a:avLst/>
              <a:gdLst>
                <a:gd name="T0" fmla="*/ 428 w 428"/>
                <a:gd name="T1" fmla="*/ 213 h 542"/>
                <a:gd name="T2" fmla="*/ 242 w 428"/>
                <a:gd name="T3" fmla="*/ 0 h 542"/>
                <a:gd name="T4" fmla="*/ 28 w 428"/>
                <a:gd name="T5" fmla="*/ 162 h 542"/>
                <a:gd name="T6" fmla="*/ 89 w 428"/>
                <a:gd name="T7" fmla="*/ 382 h 542"/>
                <a:gd name="T8" fmla="*/ 119 w 428"/>
                <a:gd name="T9" fmla="*/ 386 h 542"/>
                <a:gd name="T10" fmla="*/ 138 w 428"/>
                <a:gd name="T11" fmla="*/ 362 h 542"/>
                <a:gd name="T12" fmla="*/ 189 w 428"/>
                <a:gd name="T13" fmla="*/ 274 h 542"/>
                <a:gd name="T14" fmla="*/ 200 w 428"/>
                <a:gd name="T15" fmla="*/ 297 h 542"/>
                <a:gd name="T16" fmla="*/ 169 w 428"/>
                <a:gd name="T17" fmla="*/ 493 h 542"/>
                <a:gd name="T18" fmla="*/ 166 w 428"/>
                <a:gd name="T19" fmla="*/ 525 h 542"/>
                <a:gd name="T20" fmla="*/ 193 w 428"/>
                <a:gd name="T21" fmla="*/ 542 h 542"/>
                <a:gd name="T22" fmla="*/ 194 w 428"/>
                <a:gd name="T23" fmla="*/ 542 h 542"/>
                <a:gd name="T24" fmla="*/ 428 w 428"/>
                <a:gd name="T25" fmla="*/ 213 h 542"/>
                <a:gd name="T26" fmla="*/ 247 w 428"/>
                <a:gd name="T27" fmla="*/ 466 h 542"/>
                <a:gd name="T28" fmla="*/ 252 w 428"/>
                <a:gd name="T29" fmla="*/ 259 h 542"/>
                <a:gd name="T30" fmla="*/ 197 w 428"/>
                <a:gd name="T31" fmla="*/ 213 h 542"/>
                <a:gd name="T32" fmla="*/ 187 w 428"/>
                <a:gd name="T33" fmla="*/ 212 h 542"/>
                <a:gd name="T34" fmla="*/ 94 w 428"/>
                <a:gd name="T35" fmla="*/ 295 h 542"/>
                <a:gd name="T36" fmla="*/ 87 w 428"/>
                <a:gd name="T37" fmla="*/ 181 h 542"/>
                <a:gd name="T38" fmla="*/ 242 w 428"/>
                <a:gd name="T39" fmla="*/ 61 h 542"/>
                <a:gd name="T40" fmla="*/ 367 w 428"/>
                <a:gd name="T41" fmla="*/ 213 h 542"/>
                <a:gd name="T42" fmla="*/ 247 w 428"/>
                <a:gd name="T43" fmla="*/ 466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8" h="542">
                  <a:moveTo>
                    <a:pt x="428" y="213"/>
                  </a:moveTo>
                  <a:cubicBezTo>
                    <a:pt x="428" y="45"/>
                    <a:pt x="306" y="0"/>
                    <a:pt x="242" y="0"/>
                  </a:cubicBezTo>
                  <a:cubicBezTo>
                    <a:pt x="148" y="0"/>
                    <a:pt x="61" y="66"/>
                    <a:pt x="28" y="162"/>
                  </a:cubicBezTo>
                  <a:cubicBezTo>
                    <a:pt x="0" y="247"/>
                    <a:pt x="23" y="331"/>
                    <a:pt x="89" y="382"/>
                  </a:cubicBezTo>
                  <a:cubicBezTo>
                    <a:pt x="98" y="388"/>
                    <a:pt x="109" y="390"/>
                    <a:pt x="119" y="386"/>
                  </a:cubicBezTo>
                  <a:cubicBezTo>
                    <a:pt x="130" y="382"/>
                    <a:pt x="137" y="373"/>
                    <a:pt x="138" y="362"/>
                  </a:cubicBezTo>
                  <a:cubicBezTo>
                    <a:pt x="143" y="331"/>
                    <a:pt x="164" y="270"/>
                    <a:pt x="189" y="274"/>
                  </a:cubicBezTo>
                  <a:cubicBezTo>
                    <a:pt x="191" y="274"/>
                    <a:pt x="196" y="280"/>
                    <a:pt x="200" y="297"/>
                  </a:cubicBezTo>
                  <a:cubicBezTo>
                    <a:pt x="213" y="356"/>
                    <a:pt x="193" y="461"/>
                    <a:pt x="169" y="493"/>
                  </a:cubicBezTo>
                  <a:cubicBezTo>
                    <a:pt x="162" y="502"/>
                    <a:pt x="160" y="515"/>
                    <a:pt x="166" y="525"/>
                  </a:cubicBezTo>
                  <a:cubicBezTo>
                    <a:pt x="171" y="535"/>
                    <a:pt x="182" y="542"/>
                    <a:pt x="193" y="542"/>
                  </a:cubicBezTo>
                  <a:cubicBezTo>
                    <a:pt x="193" y="542"/>
                    <a:pt x="193" y="542"/>
                    <a:pt x="194" y="542"/>
                  </a:cubicBezTo>
                  <a:cubicBezTo>
                    <a:pt x="275" y="540"/>
                    <a:pt x="428" y="470"/>
                    <a:pt x="428" y="213"/>
                  </a:cubicBezTo>
                  <a:close/>
                  <a:moveTo>
                    <a:pt x="247" y="466"/>
                  </a:moveTo>
                  <a:cubicBezTo>
                    <a:pt x="267" y="400"/>
                    <a:pt x="274" y="311"/>
                    <a:pt x="252" y="259"/>
                  </a:cubicBezTo>
                  <a:cubicBezTo>
                    <a:pt x="237" y="223"/>
                    <a:pt x="211" y="214"/>
                    <a:pt x="197" y="213"/>
                  </a:cubicBezTo>
                  <a:cubicBezTo>
                    <a:pt x="193" y="212"/>
                    <a:pt x="190" y="212"/>
                    <a:pt x="187" y="212"/>
                  </a:cubicBezTo>
                  <a:cubicBezTo>
                    <a:pt x="140" y="212"/>
                    <a:pt x="111" y="252"/>
                    <a:pt x="94" y="295"/>
                  </a:cubicBezTo>
                  <a:cubicBezTo>
                    <a:pt x="75" y="263"/>
                    <a:pt x="72" y="223"/>
                    <a:pt x="87" y="181"/>
                  </a:cubicBezTo>
                  <a:cubicBezTo>
                    <a:pt x="106" y="124"/>
                    <a:pt x="163" y="61"/>
                    <a:pt x="242" y="61"/>
                  </a:cubicBezTo>
                  <a:cubicBezTo>
                    <a:pt x="288" y="61"/>
                    <a:pt x="367" y="93"/>
                    <a:pt x="367" y="213"/>
                  </a:cubicBezTo>
                  <a:cubicBezTo>
                    <a:pt x="367" y="379"/>
                    <a:pt x="298" y="442"/>
                    <a:pt x="247" y="466"/>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ea typeface="MiSans Heavy" panose="00000A00000000000000" charset="-122"/>
              </a:defRPr>
            </a:lvl1pPr>
          </a:lstStyle>
          <a:p>
            <a:fld id="{25708358-8642-4150-B080-D65DC177507D}"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ea typeface="MiSans Heavy" panose="00000A00000000000000" charset="-122"/>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ea typeface="MiSans Heavy" panose="00000A00000000000000" charset="-122"/>
              </a:defRPr>
            </a:lvl1pPr>
          </a:lstStyle>
          <a:p>
            <a:fld id="{BA316FB5-DFFE-4CC4-AF62-3E9601A42CE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iSans Heavy" panose="00000A00000000000000" charset="-122"/>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iSans Heavy" panose="00000A00000000000000" charset="-122"/>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iSans Heavy" panose="00000A00000000000000" charset="-122"/>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iSans Heavy" panose="00000A00000000000000" charset="-122"/>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iSans Heavy" panose="00000A00000000000000" charset="-122"/>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iSans Heavy" panose="00000A00000000000000"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15.png"/><Relationship Id="rId6" Type="http://schemas.openxmlformats.org/officeDocument/2006/relationships/tags" Target="../tags/tag100.xml"/><Relationship Id="rId5" Type="http://schemas.openxmlformats.org/officeDocument/2006/relationships/image" Target="../media/image10.svg"/><Relationship Id="rId4" Type="http://schemas.openxmlformats.org/officeDocument/2006/relationships/image" Target="../media/image9.png"/><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image" Target="../media/image1.emf"/></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image" Target="../media/image1.emf"/></Relationships>
</file>

<file path=ppt/slides/_rels/slide12.xml.rels><?xml version="1.0" encoding="UTF-8" standalone="yes"?>
<Relationships xmlns="http://schemas.openxmlformats.org/package/2006/relationships"><Relationship Id="rId9" Type="http://schemas.openxmlformats.org/officeDocument/2006/relationships/tags" Target="../tags/tag107.xml"/><Relationship Id="rId8" Type="http://schemas.openxmlformats.org/officeDocument/2006/relationships/tags" Target="../tags/tag106.xml"/><Relationship Id="rId7" Type="http://schemas.openxmlformats.org/officeDocument/2006/relationships/tags" Target="../tags/tag105.xml"/><Relationship Id="rId6" Type="http://schemas.openxmlformats.org/officeDocument/2006/relationships/tags" Target="../tags/tag104.xml"/><Relationship Id="rId51" Type="http://schemas.openxmlformats.org/officeDocument/2006/relationships/slideLayout" Target="../slideLayouts/slideLayout2.xml"/><Relationship Id="rId50" Type="http://schemas.openxmlformats.org/officeDocument/2006/relationships/tags" Target="../tags/tag148.xml"/><Relationship Id="rId5" Type="http://schemas.openxmlformats.org/officeDocument/2006/relationships/tags" Target="../tags/tag103.xml"/><Relationship Id="rId49" Type="http://schemas.openxmlformats.org/officeDocument/2006/relationships/tags" Target="../tags/tag147.xml"/><Relationship Id="rId48" Type="http://schemas.openxmlformats.org/officeDocument/2006/relationships/tags" Target="../tags/tag146.xml"/><Relationship Id="rId47" Type="http://schemas.openxmlformats.org/officeDocument/2006/relationships/tags" Target="../tags/tag145.xml"/><Relationship Id="rId46" Type="http://schemas.openxmlformats.org/officeDocument/2006/relationships/tags" Target="../tags/tag144.xml"/><Relationship Id="rId45" Type="http://schemas.openxmlformats.org/officeDocument/2006/relationships/tags" Target="../tags/tag143.xml"/><Relationship Id="rId44" Type="http://schemas.openxmlformats.org/officeDocument/2006/relationships/tags" Target="../tags/tag142.xml"/><Relationship Id="rId43" Type="http://schemas.openxmlformats.org/officeDocument/2006/relationships/tags" Target="../tags/tag141.xml"/><Relationship Id="rId42" Type="http://schemas.openxmlformats.org/officeDocument/2006/relationships/tags" Target="../tags/tag140.xml"/><Relationship Id="rId41" Type="http://schemas.openxmlformats.org/officeDocument/2006/relationships/tags" Target="../tags/tag139.xml"/><Relationship Id="rId40" Type="http://schemas.openxmlformats.org/officeDocument/2006/relationships/tags" Target="../tags/tag138.xml"/><Relationship Id="rId4" Type="http://schemas.openxmlformats.org/officeDocument/2006/relationships/tags" Target="../tags/tag102.xml"/><Relationship Id="rId39" Type="http://schemas.openxmlformats.org/officeDocument/2006/relationships/tags" Target="../tags/tag137.xml"/><Relationship Id="rId38" Type="http://schemas.openxmlformats.org/officeDocument/2006/relationships/tags" Target="../tags/tag136.xml"/><Relationship Id="rId37" Type="http://schemas.openxmlformats.org/officeDocument/2006/relationships/tags" Target="../tags/tag135.xml"/><Relationship Id="rId36" Type="http://schemas.openxmlformats.org/officeDocument/2006/relationships/tags" Target="../tags/tag134.xml"/><Relationship Id="rId35" Type="http://schemas.openxmlformats.org/officeDocument/2006/relationships/tags" Target="../tags/tag133.xml"/><Relationship Id="rId34" Type="http://schemas.openxmlformats.org/officeDocument/2006/relationships/tags" Target="../tags/tag132.xml"/><Relationship Id="rId33" Type="http://schemas.openxmlformats.org/officeDocument/2006/relationships/tags" Target="../tags/tag131.xml"/><Relationship Id="rId32" Type="http://schemas.openxmlformats.org/officeDocument/2006/relationships/tags" Target="../tags/tag130.xml"/><Relationship Id="rId31" Type="http://schemas.openxmlformats.org/officeDocument/2006/relationships/tags" Target="../tags/tag129.xml"/><Relationship Id="rId30" Type="http://schemas.openxmlformats.org/officeDocument/2006/relationships/tags" Target="../tags/tag128.xml"/><Relationship Id="rId3" Type="http://schemas.openxmlformats.org/officeDocument/2006/relationships/tags" Target="../tags/tag101.xml"/><Relationship Id="rId29" Type="http://schemas.openxmlformats.org/officeDocument/2006/relationships/tags" Target="../tags/tag127.xml"/><Relationship Id="rId28" Type="http://schemas.openxmlformats.org/officeDocument/2006/relationships/tags" Target="../tags/tag126.xml"/><Relationship Id="rId27" Type="http://schemas.openxmlformats.org/officeDocument/2006/relationships/tags" Target="../tags/tag125.xml"/><Relationship Id="rId26" Type="http://schemas.openxmlformats.org/officeDocument/2006/relationships/tags" Target="../tags/tag124.xml"/><Relationship Id="rId25" Type="http://schemas.openxmlformats.org/officeDocument/2006/relationships/tags" Target="../tags/tag123.xml"/><Relationship Id="rId24" Type="http://schemas.openxmlformats.org/officeDocument/2006/relationships/tags" Target="../tags/tag122.xml"/><Relationship Id="rId23" Type="http://schemas.openxmlformats.org/officeDocument/2006/relationships/tags" Target="../tags/tag121.xml"/><Relationship Id="rId22" Type="http://schemas.openxmlformats.org/officeDocument/2006/relationships/tags" Target="../tags/tag120.xml"/><Relationship Id="rId21" Type="http://schemas.openxmlformats.org/officeDocument/2006/relationships/tags" Target="../tags/tag119.xml"/><Relationship Id="rId20" Type="http://schemas.openxmlformats.org/officeDocument/2006/relationships/tags" Target="../tags/tag118.xml"/><Relationship Id="rId2" Type="http://schemas.openxmlformats.org/officeDocument/2006/relationships/image" Target="../media/image18.emf"/><Relationship Id="rId19" Type="http://schemas.openxmlformats.org/officeDocument/2006/relationships/tags" Target="../tags/tag117.xml"/><Relationship Id="rId18" Type="http://schemas.openxmlformats.org/officeDocument/2006/relationships/tags" Target="../tags/tag116.xml"/><Relationship Id="rId17" Type="http://schemas.openxmlformats.org/officeDocument/2006/relationships/tags" Target="../tags/tag115.xml"/><Relationship Id="rId16" Type="http://schemas.openxmlformats.org/officeDocument/2006/relationships/tags" Target="../tags/tag114.xml"/><Relationship Id="rId15" Type="http://schemas.openxmlformats.org/officeDocument/2006/relationships/tags" Target="../tags/tag113.xml"/><Relationship Id="rId14" Type="http://schemas.openxmlformats.org/officeDocument/2006/relationships/tags" Target="../tags/tag112.xml"/><Relationship Id="rId13" Type="http://schemas.openxmlformats.org/officeDocument/2006/relationships/tags" Target="../tags/tag111.xml"/><Relationship Id="rId12" Type="http://schemas.openxmlformats.org/officeDocument/2006/relationships/tags" Target="../tags/tag110.xml"/><Relationship Id="rId11" Type="http://schemas.openxmlformats.org/officeDocument/2006/relationships/tags" Target="../tags/tag109.xml"/><Relationship Id="rId10" Type="http://schemas.openxmlformats.org/officeDocument/2006/relationships/tags" Target="../tags/tag108.xml"/><Relationship Id="rId1" Type="http://schemas.openxmlformats.org/officeDocument/2006/relationships/image" Target="../media/image1.emf"/></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tags" Target="../tags/tag149.xml"/><Relationship Id="rId3" Type="http://schemas.openxmlformats.org/officeDocument/2006/relationships/image" Target="../media/image19.png"/><Relationship Id="rId2" Type="http://schemas.openxmlformats.org/officeDocument/2006/relationships/image" Target="../media/image7.png"/><Relationship Id="rId1" Type="http://schemas.openxmlformats.org/officeDocument/2006/relationships/image" Target="../media/image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9" Type="http://schemas.openxmlformats.org/officeDocument/2006/relationships/tags" Target="../tags/tag157.xml"/><Relationship Id="rId8" Type="http://schemas.openxmlformats.org/officeDocument/2006/relationships/tags" Target="../tags/tag156.xml"/><Relationship Id="rId7" Type="http://schemas.openxmlformats.org/officeDocument/2006/relationships/tags" Target="../tags/tag155.xml"/><Relationship Id="rId6" Type="http://schemas.openxmlformats.org/officeDocument/2006/relationships/tags" Target="../tags/tag154.xml"/><Relationship Id="rId5" Type="http://schemas.openxmlformats.org/officeDocument/2006/relationships/tags" Target="../tags/tag153.xml"/><Relationship Id="rId4" Type="http://schemas.openxmlformats.org/officeDocument/2006/relationships/tags" Target="../tags/tag152.xml"/><Relationship Id="rId38" Type="http://schemas.openxmlformats.org/officeDocument/2006/relationships/slideLayout" Target="../slideLayouts/slideLayout2.xml"/><Relationship Id="rId37" Type="http://schemas.openxmlformats.org/officeDocument/2006/relationships/tags" Target="../tags/tag185.xml"/><Relationship Id="rId36" Type="http://schemas.openxmlformats.org/officeDocument/2006/relationships/tags" Target="../tags/tag184.xml"/><Relationship Id="rId35" Type="http://schemas.openxmlformats.org/officeDocument/2006/relationships/tags" Target="../tags/tag183.xml"/><Relationship Id="rId34" Type="http://schemas.openxmlformats.org/officeDocument/2006/relationships/tags" Target="../tags/tag182.xml"/><Relationship Id="rId33" Type="http://schemas.openxmlformats.org/officeDocument/2006/relationships/tags" Target="../tags/tag181.xml"/><Relationship Id="rId32" Type="http://schemas.openxmlformats.org/officeDocument/2006/relationships/tags" Target="../tags/tag180.xml"/><Relationship Id="rId31" Type="http://schemas.openxmlformats.org/officeDocument/2006/relationships/tags" Target="../tags/tag179.xml"/><Relationship Id="rId30" Type="http://schemas.openxmlformats.org/officeDocument/2006/relationships/tags" Target="../tags/tag178.xml"/><Relationship Id="rId3" Type="http://schemas.openxmlformats.org/officeDocument/2006/relationships/tags" Target="../tags/tag151.xml"/><Relationship Id="rId29" Type="http://schemas.openxmlformats.org/officeDocument/2006/relationships/tags" Target="../tags/tag177.xml"/><Relationship Id="rId28" Type="http://schemas.openxmlformats.org/officeDocument/2006/relationships/tags" Target="../tags/tag176.xml"/><Relationship Id="rId27" Type="http://schemas.openxmlformats.org/officeDocument/2006/relationships/tags" Target="../tags/tag175.xml"/><Relationship Id="rId26" Type="http://schemas.openxmlformats.org/officeDocument/2006/relationships/tags" Target="../tags/tag174.xml"/><Relationship Id="rId25" Type="http://schemas.openxmlformats.org/officeDocument/2006/relationships/tags" Target="../tags/tag173.xml"/><Relationship Id="rId24" Type="http://schemas.openxmlformats.org/officeDocument/2006/relationships/tags" Target="../tags/tag172.xml"/><Relationship Id="rId23" Type="http://schemas.openxmlformats.org/officeDocument/2006/relationships/tags" Target="../tags/tag171.xml"/><Relationship Id="rId22" Type="http://schemas.openxmlformats.org/officeDocument/2006/relationships/tags" Target="../tags/tag170.xml"/><Relationship Id="rId21" Type="http://schemas.openxmlformats.org/officeDocument/2006/relationships/tags" Target="../tags/tag169.xml"/><Relationship Id="rId20" Type="http://schemas.openxmlformats.org/officeDocument/2006/relationships/tags" Target="../tags/tag168.xml"/><Relationship Id="rId2" Type="http://schemas.openxmlformats.org/officeDocument/2006/relationships/tags" Target="../tags/tag150.xml"/><Relationship Id="rId19" Type="http://schemas.openxmlformats.org/officeDocument/2006/relationships/tags" Target="../tags/tag167.xml"/><Relationship Id="rId18" Type="http://schemas.openxmlformats.org/officeDocument/2006/relationships/tags" Target="../tags/tag166.xml"/><Relationship Id="rId17" Type="http://schemas.openxmlformats.org/officeDocument/2006/relationships/tags" Target="../tags/tag165.xml"/><Relationship Id="rId16" Type="http://schemas.openxmlformats.org/officeDocument/2006/relationships/tags" Target="../tags/tag164.xml"/><Relationship Id="rId15" Type="http://schemas.openxmlformats.org/officeDocument/2006/relationships/tags" Target="../tags/tag163.xml"/><Relationship Id="rId14" Type="http://schemas.openxmlformats.org/officeDocument/2006/relationships/tags" Target="../tags/tag162.xml"/><Relationship Id="rId13" Type="http://schemas.openxmlformats.org/officeDocument/2006/relationships/tags" Target="../tags/tag161.xml"/><Relationship Id="rId12" Type="http://schemas.openxmlformats.org/officeDocument/2006/relationships/tags" Target="../tags/tag160.xml"/><Relationship Id="rId11" Type="http://schemas.openxmlformats.org/officeDocument/2006/relationships/tags" Target="../tags/tag159.xml"/><Relationship Id="rId10" Type="http://schemas.openxmlformats.org/officeDocument/2006/relationships/tags" Target="../tags/tag158.xml"/><Relationship Id="rId1" Type="http://schemas.openxmlformats.org/officeDocument/2006/relationships/image" Target="../media/image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1.emf"/></Relationships>
</file>

<file path=ppt/slides/_rels/slide18.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24.png"/><Relationship Id="rId6" Type="http://schemas.openxmlformats.org/officeDocument/2006/relationships/tags" Target="../tags/tag189.xml"/><Relationship Id="rId5" Type="http://schemas.openxmlformats.org/officeDocument/2006/relationships/image" Target="../media/image23.png"/><Relationship Id="rId4" Type="http://schemas.openxmlformats.org/officeDocument/2006/relationships/tags" Target="../tags/tag188.xml"/><Relationship Id="rId3" Type="http://schemas.openxmlformats.org/officeDocument/2006/relationships/tags" Target="../tags/tag187.xml"/><Relationship Id="rId2" Type="http://schemas.openxmlformats.org/officeDocument/2006/relationships/tags" Target="../tags/tag186.xml"/><Relationship Id="rId1" Type="http://schemas.openxmlformats.org/officeDocument/2006/relationships/image" Target="../media/image1.emf"/></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tags" Target="../tags/tag192.xml"/><Relationship Id="rId4" Type="http://schemas.openxmlformats.org/officeDocument/2006/relationships/tags" Target="../tags/tag191.xml"/><Relationship Id="rId3" Type="http://schemas.openxmlformats.org/officeDocument/2006/relationships/image" Target="../media/image25.png"/><Relationship Id="rId2" Type="http://schemas.openxmlformats.org/officeDocument/2006/relationships/tags" Target="../tags/tag190.xml"/><Relationship Id="rId1" Type="http://schemas.openxmlformats.org/officeDocument/2006/relationships/image" Target="../media/image1.emf"/></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9" Type="http://schemas.openxmlformats.org/officeDocument/2006/relationships/slideLayout" Target="../slideLayouts/slideLayout3.xml"/><Relationship Id="rId88" Type="http://schemas.openxmlformats.org/officeDocument/2006/relationships/tags" Target="../tags/tag88.xml"/><Relationship Id="rId87" Type="http://schemas.openxmlformats.org/officeDocument/2006/relationships/tags" Target="../tags/tag87.xml"/><Relationship Id="rId86" Type="http://schemas.openxmlformats.org/officeDocument/2006/relationships/tags" Target="../tags/tag86.xml"/><Relationship Id="rId85" Type="http://schemas.openxmlformats.org/officeDocument/2006/relationships/tags" Target="../tags/tag85.xml"/><Relationship Id="rId84" Type="http://schemas.openxmlformats.org/officeDocument/2006/relationships/tags" Target="../tags/tag84.xml"/><Relationship Id="rId83" Type="http://schemas.openxmlformats.org/officeDocument/2006/relationships/tags" Target="../tags/tag83.xml"/><Relationship Id="rId82" Type="http://schemas.openxmlformats.org/officeDocument/2006/relationships/tags" Target="../tags/tag82.xml"/><Relationship Id="rId81" Type="http://schemas.openxmlformats.org/officeDocument/2006/relationships/tags" Target="../tags/tag81.xml"/><Relationship Id="rId80" Type="http://schemas.openxmlformats.org/officeDocument/2006/relationships/tags" Target="../tags/tag80.xml"/><Relationship Id="rId8" Type="http://schemas.openxmlformats.org/officeDocument/2006/relationships/tags" Target="../tags/tag8.xml"/><Relationship Id="rId79" Type="http://schemas.openxmlformats.org/officeDocument/2006/relationships/tags" Target="../tags/tag79.xml"/><Relationship Id="rId78" Type="http://schemas.openxmlformats.org/officeDocument/2006/relationships/tags" Target="../tags/tag78.xml"/><Relationship Id="rId77" Type="http://schemas.openxmlformats.org/officeDocument/2006/relationships/tags" Target="../tags/tag77.xml"/><Relationship Id="rId76" Type="http://schemas.openxmlformats.org/officeDocument/2006/relationships/tags" Target="../tags/tag76.xml"/><Relationship Id="rId75" Type="http://schemas.openxmlformats.org/officeDocument/2006/relationships/tags" Target="../tags/tag75.xml"/><Relationship Id="rId74" Type="http://schemas.openxmlformats.org/officeDocument/2006/relationships/tags" Target="../tags/tag74.xml"/><Relationship Id="rId73" Type="http://schemas.openxmlformats.org/officeDocument/2006/relationships/tags" Target="../tags/tag73.xml"/><Relationship Id="rId72" Type="http://schemas.openxmlformats.org/officeDocument/2006/relationships/tags" Target="../tags/tag72.xml"/><Relationship Id="rId71" Type="http://schemas.openxmlformats.org/officeDocument/2006/relationships/tags" Target="../tags/tag71.xml"/><Relationship Id="rId70" Type="http://schemas.openxmlformats.org/officeDocument/2006/relationships/tags" Target="../tags/tag70.xml"/><Relationship Id="rId7" Type="http://schemas.openxmlformats.org/officeDocument/2006/relationships/tags" Target="../tags/tag7.xml"/><Relationship Id="rId69" Type="http://schemas.openxmlformats.org/officeDocument/2006/relationships/tags" Target="../tags/tag69.xml"/><Relationship Id="rId68" Type="http://schemas.openxmlformats.org/officeDocument/2006/relationships/tags" Target="../tags/tag68.xml"/><Relationship Id="rId67" Type="http://schemas.openxmlformats.org/officeDocument/2006/relationships/tags" Target="../tags/tag67.xml"/><Relationship Id="rId66" Type="http://schemas.openxmlformats.org/officeDocument/2006/relationships/tags" Target="../tags/tag66.xml"/><Relationship Id="rId65" Type="http://schemas.openxmlformats.org/officeDocument/2006/relationships/tags" Target="../tags/tag65.xml"/><Relationship Id="rId64" Type="http://schemas.openxmlformats.org/officeDocument/2006/relationships/tags" Target="../tags/tag64.xml"/><Relationship Id="rId63" Type="http://schemas.openxmlformats.org/officeDocument/2006/relationships/tags" Target="../tags/tag63.xml"/><Relationship Id="rId62" Type="http://schemas.openxmlformats.org/officeDocument/2006/relationships/tags" Target="../tags/tag62.xml"/><Relationship Id="rId61" Type="http://schemas.openxmlformats.org/officeDocument/2006/relationships/tags" Target="../tags/tag61.xml"/><Relationship Id="rId60" Type="http://schemas.openxmlformats.org/officeDocument/2006/relationships/tags" Target="../tags/tag60.xml"/><Relationship Id="rId6" Type="http://schemas.openxmlformats.org/officeDocument/2006/relationships/tags" Target="../tags/tag6.xml"/><Relationship Id="rId59" Type="http://schemas.openxmlformats.org/officeDocument/2006/relationships/tags" Target="../tags/tag59.xml"/><Relationship Id="rId58" Type="http://schemas.openxmlformats.org/officeDocument/2006/relationships/tags" Target="../tags/tag58.xml"/><Relationship Id="rId57" Type="http://schemas.openxmlformats.org/officeDocument/2006/relationships/tags" Target="../tags/tag57.xml"/><Relationship Id="rId56" Type="http://schemas.openxmlformats.org/officeDocument/2006/relationships/tags" Target="../tags/tag56.xml"/><Relationship Id="rId55" Type="http://schemas.openxmlformats.org/officeDocument/2006/relationships/tags" Target="../tags/tag55.xml"/><Relationship Id="rId54" Type="http://schemas.openxmlformats.org/officeDocument/2006/relationships/tags" Target="../tags/tag54.xml"/><Relationship Id="rId53" Type="http://schemas.openxmlformats.org/officeDocument/2006/relationships/tags" Target="../tags/tag53.xml"/><Relationship Id="rId52" Type="http://schemas.openxmlformats.org/officeDocument/2006/relationships/tags" Target="../tags/tag52.xml"/><Relationship Id="rId51" Type="http://schemas.openxmlformats.org/officeDocument/2006/relationships/tags" Target="../tags/tag51.xml"/><Relationship Id="rId50" Type="http://schemas.openxmlformats.org/officeDocument/2006/relationships/tags" Target="../tags/tag50.xml"/><Relationship Id="rId5" Type="http://schemas.openxmlformats.org/officeDocument/2006/relationships/tags" Target="../tags/tag5.xml"/><Relationship Id="rId49" Type="http://schemas.openxmlformats.org/officeDocument/2006/relationships/tags" Target="../tags/tag49.xml"/><Relationship Id="rId48" Type="http://schemas.openxmlformats.org/officeDocument/2006/relationships/tags" Target="../tags/tag48.xml"/><Relationship Id="rId47" Type="http://schemas.openxmlformats.org/officeDocument/2006/relationships/tags" Target="../tags/tag47.xml"/><Relationship Id="rId46" Type="http://schemas.openxmlformats.org/officeDocument/2006/relationships/tags" Target="../tags/tag46.xml"/><Relationship Id="rId45" Type="http://schemas.openxmlformats.org/officeDocument/2006/relationships/tags" Target="../tags/tag45.xml"/><Relationship Id="rId44" Type="http://schemas.openxmlformats.org/officeDocument/2006/relationships/tags" Target="../tags/tag44.xml"/><Relationship Id="rId43" Type="http://schemas.openxmlformats.org/officeDocument/2006/relationships/tags" Target="../tags/tag43.xml"/><Relationship Id="rId42" Type="http://schemas.openxmlformats.org/officeDocument/2006/relationships/tags" Target="../tags/tag42.xml"/><Relationship Id="rId41" Type="http://schemas.openxmlformats.org/officeDocument/2006/relationships/tags" Target="../tags/tag41.xml"/><Relationship Id="rId40" Type="http://schemas.openxmlformats.org/officeDocument/2006/relationships/tags" Target="../tags/tag40.xml"/><Relationship Id="rId4" Type="http://schemas.openxmlformats.org/officeDocument/2006/relationships/tags" Target="../tags/tag4.xml"/><Relationship Id="rId39" Type="http://schemas.openxmlformats.org/officeDocument/2006/relationships/tags" Target="../tags/tag39.xml"/><Relationship Id="rId38" Type="http://schemas.openxmlformats.org/officeDocument/2006/relationships/tags" Target="../tags/tag38.xml"/><Relationship Id="rId37" Type="http://schemas.openxmlformats.org/officeDocument/2006/relationships/tags" Target="../tags/tag37.xml"/><Relationship Id="rId36" Type="http://schemas.openxmlformats.org/officeDocument/2006/relationships/tags" Target="../tags/tag36.xml"/><Relationship Id="rId35" Type="http://schemas.openxmlformats.org/officeDocument/2006/relationships/tags" Target="../tags/tag35.xml"/><Relationship Id="rId34" Type="http://schemas.openxmlformats.org/officeDocument/2006/relationships/tags" Target="../tags/tag34.xml"/><Relationship Id="rId33" Type="http://schemas.openxmlformats.org/officeDocument/2006/relationships/tags" Target="../tags/tag33.xml"/><Relationship Id="rId32" Type="http://schemas.openxmlformats.org/officeDocument/2006/relationships/tags" Target="../tags/tag32.xml"/><Relationship Id="rId31" Type="http://schemas.openxmlformats.org/officeDocument/2006/relationships/tags" Target="../tags/tag31.xml"/><Relationship Id="rId30" Type="http://schemas.openxmlformats.org/officeDocument/2006/relationships/tags" Target="../tags/tag30.xml"/><Relationship Id="rId3" Type="http://schemas.openxmlformats.org/officeDocument/2006/relationships/tags" Target="../tags/tag3.xml"/><Relationship Id="rId29" Type="http://schemas.openxmlformats.org/officeDocument/2006/relationships/tags" Target="../tags/tag29.xml"/><Relationship Id="rId28" Type="http://schemas.openxmlformats.org/officeDocument/2006/relationships/tags" Target="../tags/tag28.xml"/><Relationship Id="rId27" Type="http://schemas.openxmlformats.org/officeDocument/2006/relationships/tags" Target="../tags/tag27.xml"/><Relationship Id="rId26" Type="http://schemas.openxmlformats.org/officeDocument/2006/relationships/tags" Target="../tags/tag26.xml"/><Relationship Id="rId25" Type="http://schemas.openxmlformats.org/officeDocument/2006/relationships/tags" Target="../tags/tag25.xml"/><Relationship Id="rId24" Type="http://schemas.openxmlformats.org/officeDocument/2006/relationships/tags" Target="../tags/tag24.xml"/><Relationship Id="rId23" Type="http://schemas.openxmlformats.org/officeDocument/2006/relationships/tags" Target="../tags/tag23.xml"/><Relationship Id="rId22" Type="http://schemas.openxmlformats.org/officeDocument/2006/relationships/tags" Target="../tags/tag22.xml"/><Relationship Id="rId21" Type="http://schemas.openxmlformats.org/officeDocument/2006/relationships/tags" Target="../tags/tag21.xml"/><Relationship Id="rId20" Type="http://schemas.openxmlformats.org/officeDocument/2006/relationships/tags" Target="../tags/tag20.xml"/><Relationship Id="rId2" Type="http://schemas.openxmlformats.org/officeDocument/2006/relationships/tags" Target="../tags/tag2.xml"/><Relationship Id="rId19" Type="http://schemas.openxmlformats.org/officeDocument/2006/relationships/tags" Target="../tags/tag19.xml"/><Relationship Id="rId18" Type="http://schemas.openxmlformats.org/officeDocument/2006/relationships/tags" Target="../tags/tag18.xml"/><Relationship Id="rId17" Type="http://schemas.openxmlformats.org/officeDocument/2006/relationships/tags" Target="../tags/tag17.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image" Target="../media/image1.emf"/></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3.png"/><Relationship Id="rId7" Type="http://schemas.openxmlformats.org/officeDocument/2006/relationships/tags" Target="../tags/tag99.xml"/><Relationship Id="rId6" Type="http://schemas.openxmlformats.org/officeDocument/2006/relationships/tags" Target="../tags/tag98.xml"/><Relationship Id="rId5" Type="http://schemas.openxmlformats.org/officeDocument/2006/relationships/tags" Target="../tags/tag97.xml"/><Relationship Id="rId4" Type="http://schemas.openxmlformats.org/officeDocument/2006/relationships/tags" Target="../tags/tag96.xml"/><Relationship Id="rId3" Type="http://schemas.openxmlformats.org/officeDocument/2006/relationships/tags" Target="../tags/tag95.xml"/><Relationship Id="rId2" Type="http://schemas.openxmlformats.org/officeDocument/2006/relationships/tags" Target="../tags/tag94.xml"/><Relationship Id="rId1" Type="http://schemas.openxmlformats.org/officeDocument/2006/relationships/tags" Target="../tags/tag9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image" Target="../media/image1.emf"/></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12.png"/><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image" Target="../media/image1.emf"/></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7995658" y="266499"/>
            <a:ext cx="722293" cy="127280"/>
            <a:chOff x="228600" y="4808554"/>
            <a:chExt cx="722293" cy="127280"/>
          </a:xfrm>
        </p:grpSpPr>
        <p:sp>
          <p:nvSpPr>
            <p:cNvPr id="14" name="椭圆 13"/>
            <p:cNvSpPr/>
            <p:nvPr/>
          </p:nvSpPr>
          <p:spPr>
            <a:xfrm>
              <a:off x="228600" y="4808554"/>
              <a:ext cx="127280" cy="127280"/>
            </a:xfrm>
            <a:prstGeom prst="ellipse">
              <a:avLst/>
            </a:prstGeom>
            <a:solidFill>
              <a:srgbClr val="FFAEC2"/>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26938" y="4808554"/>
              <a:ext cx="127280" cy="127280"/>
            </a:xfrm>
            <a:prstGeom prst="ellipse">
              <a:avLst/>
            </a:prstGeom>
            <a:solidFill>
              <a:srgbClr val="FFD57C"/>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625276" y="4808554"/>
              <a:ext cx="127280" cy="127280"/>
            </a:xfrm>
            <a:prstGeom prst="ellipse">
              <a:avLst/>
            </a:prstGeom>
            <a:solidFill>
              <a:srgbClr val="FF887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823613" y="4808554"/>
              <a:ext cx="127280" cy="127280"/>
            </a:xfrm>
            <a:prstGeom prst="ellipse">
              <a:avLst/>
            </a:prstGeom>
            <a:solidFill>
              <a:srgbClr val="8CAFD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1017515" y="1637069"/>
            <a:ext cx="5739048" cy="1568450"/>
          </a:xfrm>
          <a:prstGeom prst="rect">
            <a:avLst/>
          </a:prstGeom>
          <a:noFill/>
        </p:spPr>
        <p:txBody>
          <a:bodyPr wrap="square">
            <a:spAutoFit/>
          </a:bodyPr>
          <a:lstStyle/>
          <a:p>
            <a:r>
              <a:rPr lang="zh-CN" altLang="en-US" sz="4800" b="1">
                <a:ln>
                  <a:solidFill>
                    <a:sysClr val="windowText" lastClr="000000"/>
                  </a:solidFill>
                </a:ln>
                <a:solidFill>
                  <a:srgbClr val="FF8877"/>
                </a:solidFill>
                <a:latin typeface="+mj-ea"/>
                <a:ea typeface="+mj-ea"/>
              </a:rPr>
              <a:t>仓库操作与个人贡献</a:t>
            </a:r>
            <a:endParaRPr lang="en-US" altLang="zh-CN" sz="4800" b="1">
              <a:ln>
                <a:solidFill>
                  <a:sysClr val="windowText" lastClr="000000"/>
                </a:solidFill>
              </a:ln>
              <a:solidFill>
                <a:srgbClr val="FF8877"/>
              </a:solidFill>
              <a:latin typeface="+mj-ea"/>
              <a:ea typeface="+mj-ea"/>
            </a:endParaRPr>
          </a:p>
          <a:p>
            <a:r>
              <a:rPr lang="zh-CN" altLang="en-US" sz="4800" b="1">
                <a:ln>
                  <a:solidFill>
                    <a:sysClr val="windowText" lastClr="000000"/>
                  </a:solidFill>
                </a:ln>
                <a:solidFill>
                  <a:srgbClr val="31201A"/>
                </a:solidFill>
                <a:latin typeface="+mj-ea"/>
                <a:ea typeface="+mj-ea"/>
              </a:rPr>
              <a:t>数据驾驶</a:t>
            </a:r>
            <a:r>
              <a:rPr lang="zh-CN" altLang="en-US" sz="4800" b="1">
                <a:ln>
                  <a:solidFill>
                    <a:sysClr val="windowText" lastClr="000000"/>
                  </a:solidFill>
                </a:ln>
                <a:solidFill>
                  <a:srgbClr val="31201A"/>
                </a:solidFill>
                <a:latin typeface="+mj-ea"/>
                <a:ea typeface="+mj-ea"/>
              </a:rPr>
              <a:t>舱</a:t>
            </a:r>
            <a:endParaRPr lang="zh-CN" altLang="en-US" sz="4800" b="1">
              <a:ln>
                <a:solidFill>
                  <a:sysClr val="windowText" lastClr="000000"/>
                </a:solidFill>
              </a:ln>
              <a:solidFill>
                <a:srgbClr val="31201A"/>
              </a:solidFill>
              <a:latin typeface="+mj-ea"/>
              <a:ea typeface="+mj-ea"/>
            </a:endParaRPr>
          </a:p>
        </p:txBody>
      </p:sp>
      <p:sp>
        <p:nvSpPr>
          <p:cNvPr id="9" name="文本框 8"/>
          <p:cNvSpPr txBox="1"/>
          <p:nvPr/>
        </p:nvSpPr>
        <p:spPr>
          <a:xfrm>
            <a:off x="1069675" y="3157726"/>
            <a:ext cx="4175762" cy="410845"/>
          </a:xfrm>
          <a:prstGeom prst="rect">
            <a:avLst/>
          </a:prstGeom>
          <a:noFill/>
        </p:spPr>
        <p:txBody>
          <a:bodyPr wrap="square">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lang="zh-CN" altLang="en-US" sz="1600" b="1" i="1" spc="200" dirty="0">
                <a:solidFill>
                  <a:schemeClr val="accent2">
                    <a:lumMod val="75000"/>
                  </a:schemeClr>
                </a:solidFill>
                <a:uFillTx/>
                <a:latin typeface="+mj-lt"/>
                <a:ea typeface="HarmonyOS Sans SC" panose="00000500000000000000" pitchFamily="2" charset="-122"/>
                <a:cs typeface="+mj-lt"/>
                <a:sym typeface="思源黑体 CN ExtraLight" panose="020B0200000000000000" charset="-122"/>
              </a:rPr>
              <a:t>代码协作洞察大屏</a:t>
            </a:r>
            <a:endParaRPr kumimoji="0" lang="zh-CN" altLang="en-US" sz="1600" b="0" i="0" u="none" strike="noStrike" kern="1200" cap="none" spc="0" normalizeH="0" baseline="0" noProof="0">
              <a:ln>
                <a:noFill/>
              </a:ln>
              <a:solidFill>
                <a:srgbClr val="31201A"/>
              </a:solidFill>
              <a:effectLst/>
              <a:uLnTx/>
              <a:uFillTx/>
              <a:latin typeface="+mj-lt"/>
              <a:ea typeface="MiSans Light" panose="00000400000000000000" charset="-122"/>
              <a:cs typeface="+mj-lt"/>
            </a:endParaRPr>
          </a:p>
        </p:txBody>
      </p:sp>
      <p:sp>
        <p:nvSpPr>
          <p:cNvPr id="19" name="矩形: 圆角 18"/>
          <p:cNvSpPr/>
          <p:nvPr/>
        </p:nvSpPr>
        <p:spPr>
          <a:xfrm>
            <a:off x="1154430" y="3731895"/>
            <a:ext cx="1972310" cy="336550"/>
          </a:xfrm>
          <a:prstGeom prst="roundRect">
            <a:avLst>
              <a:gd name="adj" fmla="val 50000"/>
            </a:avLst>
          </a:prstGeom>
          <a:solidFill>
            <a:srgbClr val="FFD57C"/>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a:solidFill>
                  <a:srgbClr val="31201A"/>
                </a:solidFill>
                <a:latin typeface="+mj-ea"/>
                <a:ea typeface="+mj-ea"/>
              </a:rPr>
              <a:t>成员：柯宇</a:t>
            </a:r>
            <a:r>
              <a:rPr lang="en-US" altLang="zh-CN" sz="1200" b="1">
                <a:solidFill>
                  <a:srgbClr val="31201A"/>
                </a:solidFill>
                <a:latin typeface="+mj-ea"/>
                <a:ea typeface="+mj-ea"/>
              </a:rPr>
              <a:t> </a:t>
            </a:r>
            <a:r>
              <a:rPr lang="zh-CN" altLang="en-US" sz="1200" b="1">
                <a:solidFill>
                  <a:srgbClr val="31201A"/>
                </a:solidFill>
                <a:latin typeface="+mj-ea"/>
                <a:ea typeface="+mj-ea"/>
              </a:rPr>
              <a:t>王可楠</a:t>
            </a:r>
            <a:endParaRPr lang="zh-CN" altLang="en-US" sz="1200" b="1">
              <a:solidFill>
                <a:srgbClr val="31201A"/>
              </a:solidFill>
              <a:latin typeface="+mj-ea"/>
              <a:ea typeface="+mj-ea"/>
            </a:endParaRPr>
          </a:p>
        </p:txBody>
      </p:sp>
      <p:sp>
        <p:nvSpPr>
          <p:cNvPr id="4" name="文本框 3"/>
          <p:cNvSpPr txBox="1"/>
          <p:nvPr/>
        </p:nvSpPr>
        <p:spPr>
          <a:xfrm>
            <a:off x="3711575" y="4625975"/>
            <a:ext cx="292544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rPr>
              <a:t>www.</a:t>
            </a:r>
            <a:r>
              <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rPr>
              <a:t>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3" name="文本框 2"/>
          <p:cNvSpPr txBox="1"/>
          <p:nvPr/>
        </p:nvSpPr>
        <p:spPr>
          <a:xfrm>
            <a:off x="293370" y="160655"/>
            <a:ext cx="2086610" cy="337185"/>
          </a:xfrm>
          <a:prstGeom prst="rect">
            <a:avLst/>
          </a:prstGeom>
          <a:noFill/>
        </p:spPr>
        <p:txBody>
          <a:bodyPr wrap="square">
            <a:spAutoFit/>
          </a:bodyPr>
          <a:lstStyle>
            <a:defPPr>
              <a:defRPr lang="en-US"/>
            </a:defPPr>
            <a:lvl1pPr algn="ctr">
              <a:defRPr sz="3200" b="1"/>
            </a:lvl1pPr>
          </a:lstStyle>
          <a:p>
            <a:pPr algn="l"/>
            <a:r>
              <a:rPr lang="en-US" altLang="zh-CN" sz="1600">
                <a:solidFill>
                  <a:srgbClr val="1A1A1A"/>
                </a:solidFill>
                <a:latin typeface="+mj-lt"/>
                <a:ea typeface="+mj-ea"/>
              </a:rPr>
              <a:t>OPEN-DIGGER</a:t>
            </a:r>
            <a:endParaRPr lang="en-US" altLang="zh-CN" sz="1600">
              <a:solidFill>
                <a:srgbClr val="1A1A1A"/>
              </a:solidFill>
              <a:latin typeface="+mj-lt"/>
              <a:ea typeface="+mj-ea"/>
            </a:endParaRPr>
          </a:p>
        </p:txBody>
      </p:sp>
      <p:sp>
        <p:nvSpPr>
          <p:cNvPr id="8" name="文本框 7"/>
          <p:cNvSpPr txBox="1"/>
          <p:nvPr/>
        </p:nvSpPr>
        <p:spPr>
          <a:xfrm>
            <a:off x="671285" y="4626288"/>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2" name="组合 1"/>
          <p:cNvGrpSpPr/>
          <p:nvPr/>
        </p:nvGrpSpPr>
        <p:grpSpPr>
          <a:xfrm>
            <a:off x="420914" y="4734658"/>
            <a:ext cx="242291" cy="91036"/>
            <a:chOff x="777142" y="4987148"/>
            <a:chExt cx="242291" cy="91036"/>
          </a:xfrm>
        </p:grpSpPr>
        <p:sp>
          <p:nvSpPr>
            <p:cNvPr id="10" name="任意多边形: 形状 9"/>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Freeform 5"/>
          <p:cNvSpPr/>
          <p:nvPr/>
        </p:nvSpPr>
        <p:spPr bwMode="auto">
          <a:xfrm>
            <a:off x="377334" y="3851768"/>
            <a:ext cx="52300" cy="19897"/>
          </a:xfrm>
          <a:custGeom>
            <a:avLst/>
            <a:gdLst>
              <a:gd name="T0" fmla="*/ 219 w 219"/>
              <a:gd name="T1" fmla="*/ 0 h 83"/>
              <a:gd name="T2" fmla="*/ 0 w 219"/>
              <a:gd name="T3" fmla="*/ 0 h 83"/>
              <a:gd name="T4" fmla="*/ 109 w 219"/>
              <a:gd name="T5" fmla="*/ 83 h 83"/>
              <a:gd name="T6" fmla="*/ 219 w 219"/>
              <a:gd name="T7" fmla="*/ 0 h 83"/>
            </a:gdLst>
            <a:ahLst/>
            <a:cxnLst>
              <a:cxn ang="0">
                <a:pos x="T0" y="T1"/>
              </a:cxn>
              <a:cxn ang="0">
                <a:pos x="T2" y="T3"/>
              </a:cxn>
              <a:cxn ang="0">
                <a:pos x="T4" y="T5"/>
              </a:cxn>
              <a:cxn ang="0">
                <a:pos x="T6" y="T7"/>
              </a:cxn>
            </a:cxnLst>
            <a:rect l="0" t="0" r="r" b="b"/>
            <a:pathLst>
              <a:path w="219" h="83">
                <a:moveTo>
                  <a:pt x="219" y="0"/>
                </a:moveTo>
                <a:cubicBezTo>
                  <a:pt x="0" y="0"/>
                  <a:pt x="0" y="0"/>
                  <a:pt x="0" y="0"/>
                </a:cubicBezTo>
                <a:cubicBezTo>
                  <a:pt x="13" y="48"/>
                  <a:pt x="57" y="83"/>
                  <a:pt x="109" y="83"/>
                </a:cubicBezTo>
                <a:cubicBezTo>
                  <a:pt x="161" y="83"/>
                  <a:pt x="205" y="48"/>
                  <a:pt x="219" y="0"/>
                </a:cubicBezTo>
                <a:close/>
              </a:path>
            </a:pathLst>
          </a:custGeom>
          <a:solidFill>
            <a:srgbClr val="848E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
          <p:cNvSpPr/>
          <p:nvPr/>
        </p:nvSpPr>
        <p:spPr bwMode="auto">
          <a:xfrm>
            <a:off x="348910" y="3638020"/>
            <a:ext cx="25581" cy="25581"/>
          </a:xfrm>
          <a:custGeom>
            <a:avLst/>
            <a:gdLst>
              <a:gd name="T0" fmla="*/ 0 w 107"/>
              <a:gd name="T1" fmla="*/ 54 h 108"/>
              <a:gd name="T2" fmla="*/ 54 w 107"/>
              <a:gd name="T3" fmla="*/ 108 h 108"/>
              <a:gd name="T4" fmla="*/ 107 w 107"/>
              <a:gd name="T5" fmla="*/ 108 h 108"/>
              <a:gd name="T6" fmla="*/ 107 w 107"/>
              <a:gd name="T7" fmla="*/ 54 h 108"/>
              <a:gd name="T8" fmla="*/ 54 w 107"/>
              <a:gd name="T9" fmla="*/ 0 h 108"/>
              <a:gd name="T10" fmla="*/ 0 w 107"/>
              <a:gd name="T11" fmla="*/ 54 h 108"/>
            </a:gdLst>
            <a:ahLst/>
            <a:cxnLst>
              <a:cxn ang="0">
                <a:pos x="T0" y="T1"/>
              </a:cxn>
              <a:cxn ang="0">
                <a:pos x="T2" y="T3"/>
              </a:cxn>
              <a:cxn ang="0">
                <a:pos x="T4" y="T5"/>
              </a:cxn>
              <a:cxn ang="0">
                <a:pos x="T6" y="T7"/>
              </a:cxn>
              <a:cxn ang="0">
                <a:pos x="T8" y="T9"/>
              </a:cxn>
              <a:cxn ang="0">
                <a:pos x="T10" y="T11"/>
              </a:cxn>
            </a:cxnLst>
            <a:rect l="0" t="0" r="r" b="b"/>
            <a:pathLst>
              <a:path w="107" h="108">
                <a:moveTo>
                  <a:pt x="0" y="54"/>
                </a:moveTo>
                <a:cubicBezTo>
                  <a:pt x="0" y="84"/>
                  <a:pt x="24" y="108"/>
                  <a:pt x="54" y="108"/>
                </a:cubicBezTo>
                <a:cubicBezTo>
                  <a:pt x="107" y="108"/>
                  <a:pt x="107" y="108"/>
                  <a:pt x="107" y="108"/>
                </a:cubicBezTo>
                <a:cubicBezTo>
                  <a:pt x="107" y="54"/>
                  <a:pt x="107" y="54"/>
                  <a:pt x="107" y="54"/>
                </a:cubicBezTo>
                <a:cubicBezTo>
                  <a:pt x="107" y="25"/>
                  <a:pt x="83" y="0"/>
                  <a:pt x="54" y="0"/>
                </a:cubicBezTo>
                <a:cubicBezTo>
                  <a:pt x="24" y="0"/>
                  <a:pt x="0" y="25"/>
                  <a:pt x="0" y="54"/>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Rectangle 7"/>
          <p:cNvSpPr>
            <a:spLocks noChangeArrowheads="1"/>
          </p:cNvSpPr>
          <p:nvPr/>
        </p:nvSpPr>
        <p:spPr bwMode="auto">
          <a:xfrm>
            <a:off x="348342" y="3821070"/>
            <a:ext cx="110284" cy="15917"/>
          </a:xfrm>
          <a:prstGeom prst="rect">
            <a:avLst/>
          </a:prstGeom>
          <a:solidFill>
            <a:srgbClr val="848E8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5" name="Freeform 8"/>
          <p:cNvSpPr>
            <a:spLocks noEditPoints="1"/>
          </p:cNvSpPr>
          <p:nvPr/>
        </p:nvSpPr>
        <p:spPr bwMode="auto">
          <a:xfrm>
            <a:off x="149944" y="3461793"/>
            <a:ext cx="507081" cy="507081"/>
          </a:xfrm>
          <a:custGeom>
            <a:avLst/>
            <a:gdLst>
              <a:gd name="T0" fmla="*/ 2124 w 2124"/>
              <a:gd name="T1" fmla="*/ 1062 h 2124"/>
              <a:gd name="T2" fmla="*/ 1062 w 2124"/>
              <a:gd name="T3" fmla="*/ 0 h 2124"/>
              <a:gd name="T4" fmla="*/ 0 w 2124"/>
              <a:gd name="T5" fmla="*/ 1062 h 2124"/>
              <a:gd name="T6" fmla="*/ 1062 w 2124"/>
              <a:gd name="T7" fmla="*/ 2124 h 2124"/>
              <a:gd name="T8" fmla="*/ 2124 w 2124"/>
              <a:gd name="T9" fmla="*/ 1062 h 2124"/>
              <a:gd name="T10" fmla="*/ 890 w 2124"/>
              <a:gd name="T11" fmla="*/ 1634 h 2124"/>
              <a:gd name="T12" fmla="*/ 800 w 2124"/>
              <a:gd name="T13" fmla="*/ 1634 h 2124"/>
              <a:gd name="T14" fmla="*/ 770 w 2124"/>
              <a:gd name="T15" fmla="*/ 1604 h 2124"/>
              <a:gd name="T16" fmla="*/ 770 w 2124"/>
              <a:gd name="T17" fmla="*/ 1505 h 2124"/>
              <a:gd name="T18" fmla="*/ 678 w 2124"/>
              <a:gd name="T19" fmla="*/ 1505 h 2124"/>
              <a:gd name="T20" fmla="*/ 678 w 2124"/>
              <a:gd name="T21" fmla="*/ 1443 h 2124"/>
              <a:gd name="T22" fmla="*/ 770 w 2124"/>
              <a:gd name="T23" fmla="*/ 1443 h 2124"/>
              <a:gd name="T24" fmla="*/ 770 w 2124"/>
              <a:gd name="T25" fmla="*/ 1345 h 2124"/>
              <a:gd name="T26" fmla="*/ 718 w 2124"/>
              <a:gd name="T27" fmla="*/ 1231 h 2124"/>
              <a:gd name="T28" fmla="*/ 552 w 2124"/>
              <a:gd name="T29" fmla="*/ 855 h 2124"/>
              <a:gd name="T30" fmla="*/ 705 w 2124"/>
              <a:gd name="T31" fmla="*/ 493 h 2124"/>
              <a:gd name="T32" fmla="*/ 1069 w 2124"/>
              <a:gd name="T33" fmla="*/ 345 h 2124"/>
              <a:gd name="T34" fmla="*/ 1572 w 2124"/>
              <a:gd name="T35" fmla="*/ 855 h 2124"/>
              <a:gd name="T36" fmla="*/ 1407 w 2124"/>
              <a:gd name="T37" fmla="*/ 1231 h 2124"/>
              <a:gd name="T38" fmla="*/ 1355 w 2124"/>
              <a:gd name="T39" fmla="*/ 1345 h 2124"/>
              <a:gd name="T40" fmla="*/ 1355 w 2124"/>
              <a:gd name="T41" fmla="*/ 1443 h 2124"/>
              <a:gd name="T42" fmla="*/ 1447 w 2124"/>
              <a:gd name="T43" fmla="*/ 1443 h 2124"/>
              <a:gd name="T44" fmla="*/ 1447 w 2124"/>
              <a:gd name="T45" fmla="*/ 1505 h 2124"/>
              <a:gd name="T46" fmla="*/ 1355 w 2124"/>
              <a:gd name="T47" fmla="*/ 1505 h 2124"/>
              <a:gd name="T48" fmla="*/ 1355 w 2124"/>
              <a:gd name="T49" fmla="*/ 1604 h 2124"/>
              <a:gd name="T50" fmla="*/ 1324 w 2124"/>
              <a:gd name="T51" fmla="*/ 1634 h 2124"/>
              <a:gd name="T52" fmla="*/ 1235 w 2124"/>
              <a:gd name="T53" fmla="*/ 1634 h 2124"/>
              <a:gd name="T54" fmla="*/ 1062 w 2124"/>
              <a:gd name="T55" fmla="*/ 1779 h 2124"/>
              <a:gd name="T56" fmla="*/ 890 w 2124"/>
              <a:gd name="T57" fmla="*/ 1634 h 2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4" h="2124">
                <a:moveTo>
                  <a:pt x="2124" y="1062"/>
                </a:moveTo>
                <a:cubicBezTo>
                  <a:pt x="2124" y="476"/>
                  <a:pt x="1648" y="0"/>
                  <a:pt x="1062" y="0"/>
                </a:cubicBezTo>
                <a:cubicBezTo>
                  <a:pt x="477" y="0"/>
                  <a:pt x="0" y="476"/>
                  <a:pt x="0" y="1062"/>
                </a:cubicBezTo>
                <a:cubicBezTo>
                  <a:pt x="0" y="1648"/>
                  <a:pt x="477" y="2124"/>
                  <a:pt x="1062" y="2124"/>
                </a:cubicBezTo>
                <a:cubicBezTo>
                  <a:pt x="1648" y="2124"/>
                  <a:pt x="2124" y="1648"/>
                  <a:pt x="2124" y="1062"/>
                </a:cubicBezTo>
                <a:close/>
                <a:moveTo>
                  <a:pt x="890" y="1634"/>
                </a:moveTo>
                <a:cubicBezTo>
                  <a:pt x="800" y="1634"/>
                  <a:pt x="800" y="1634"/>
                  <a:pt x="800" y="1634"/>
                </a:cubicBezTo>
                <a:cubicBezTo>
                  <a:pt x="783" y="1634"/>
                  <a:pt x="770" y="1621"/>
                  <a:pt x="770" y="1604"/>
                </a:cubicBezTo>
                <a:cubicBezTo>
                  <a:pt x="770" y="1505"/>
                  <a:pt x="770" y="1505"/>
                  <a:pt x="770" y="1505"/>
                </a:cubicBezTo>
                <a:cubicBezTo>
                  <a:pt x="678" y="1505"/>
                  <a:pt x="678" y="1505"/>
                  <a:pt x="678" y="1505"/>
                </a:cubicBezTo>
                <a:cubicBezTo>
                  <a:pt x="678" y="1443"/>
                  <a:pt x="678" y="1443"/>
                  <a:pt x="678" y="1443"/>
                </a:cubicBezTo>
                <a:cubicBezTo>
                  <a:pt x="770" y="1443"/>
                  <a:pt x="770" y="1443"/>
                  <a:pt x="770" y="1443"/>
                </a:cubicBezTo>
                <a:cubicBezTo>
                  <a:pt x="770" y="1345"/>
                  <a:pt x="770" y="1345"/>
                  <a:pt x="770" y="1345"/>
                </a:cubicBezTo>
                <a:cubicBezTo>
                  <a:pt x="770" y="1303"/>
                  <a:pt x="751" y="1261"/>
                  <a:pt x="718" y="1231"/>
                </a:cubicBezTo>
                <a:cubicBezTo>
                  <a:pt x="613" y="1135"/>
                  <a:pt x="552" y="997"/>
                  <a:pt x="552" y="855"/>
                </a:cubicBezTo>
                <a:cubicBezTo>
                  <a:pt x="552" y="718"/>
                  <a:pt x="607" y="590"/>
                  <a:pt x="705" y="493"/>
                </a:cubicBezTo>
                <a:cubicBezTo>
                  <a:pt x="804" y="396"/>
                  <a:pt x="933" y="343"/>
                  <a:pt x="1069" y="345"/>
                </a:cubicBezTo>
                <a:cubicBezTo>
                  <a:pt x="1347" y="349"/>
                  <a:pt x="1572" y="578"/>
                  <a:pt x="1572" y="855"/>
                </a:cubicBezTo>
                <a:cubicBezTo>
                  <a:pt x="1572" y="998"/>
                  <a:pt x="1512" y="1135"/>
                  <a:pt x="1407" y="1231"/>
                </a:cubicBezTo>
                <a:cubicBezTo>
                  <a:pt x="1374" y="1261"/>
                  <a:pt x="1355" y="1303"/>
                  <a:pt x="1355" y="1345"/>
                </a:cubicBezTo>
                <a:cubicBezTo>
                  <a:pt x="1355" y="1443"/>
                  <a:pt x="1355" y="1443"/>
                  <a:pt x="1355" y="1443"/>
                </a:cubicBezTo>
                <a:cubicBezTo>
                  <a:pt x="1447" y="1443"/>
                  <a:pt x="1447" y="1443"/>
                  <a:pt x="1447" y="1443"/>
                </a:cubicBezTo>
                <a:cubicBezTo>
                  <a:pt x="1447" y="1505"/>
                  <a:pt x="1447" y="1505"/>
                  <a:pt x="1447" y="1505"/>
                </a:cubicBezTo>
                <a:cubicBezTo>
                  <a:pt x="1355" y="1505"/>
                  <a:pt x="1355" y="1505"/>
                  <a:pt x="1355" y="1505"/>
                </a:cubicBezTo>
                <a:cubicBezTo>
                  <a:pt x="1355" y="1604"/>
                  <a:pt x="1355" y="1604"/>
                  <a:pt x="1355" y="1604"/>
                </a:cubicBezTo>
                <a:cubicBezTo>
                  <a:pt x="1355" y="1621"/>
                  <a:pt x="1341" y="1634"/>
                  <a:pt x="1324" y="1634"/>
                </a:cubicBezTo>
                <a:cubicBezTo>
                  <a:pt x="1235" y="1634"/>
                  <a:pt x="1235" y="1634"/>
                  <a:pt x="1235" y="1634"/>
                </a:cubicBezTo>
                <a:cubicBezTo>
                  <a:pt x="1220" y="1716"/>
                  <a:pt x="1148" y="1779"/>
                  <a:pt x="1062" y="1779"/>
                </a:cubicBezTo>
                <a:cubicBezTo>
                  <a:pt x="976" y="1779"/>
                  <a:pt x="905" y="1716"/>
                  <a:pt x="890" y="1634"/>
                </a:cubicBezTo>
                <a:close/>
              </a:path>
            </a:pathLst>
          </a:custGeom>
          <a:solidFill>
            <a:srgbClr val="B3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Rectangle 9"/>
          <p:cNvSpPr>
            <a:spLocks noChangeArrowheads="1"/>
          </p:cNvSpPr>
          <p:nvPr/>
        </p:nvSpPr>
        <p:spPr bwMode="auto">
          <a:xfrm>
            <a:off x="348342" y="3789804"/>
            <a:ext cx="110284" cy="16486"/>
          </a:xfrm>
          <a:prstGeom prst="rect">
            <a:avLst/>
          </a:prstGeom>
          <a:solidFill>
            <a:srgbClr val="848E8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 name="Freeform 10"/>
          <p:cNvSpPr/>
          <p:nvPr/>
        </p:nvSpPr>
        <p:spPr bwMode="auto">
          <a:xfrm>
            <a:off x="375628" y="3678382"/>
            <a:ext cx="55711" cy="97209"/>
          </a:xfrm>
          <a:custGeom>
            <a:avLst/>
            <a:gdLst>
              <a:gd name="T0" fmla="*/ 87 w 98"/>
              <a:gd name="T1" fmla="*/ 0 h 171"/>
              <a:gd name="T2" fmla="*/ 11 w 98"/>
              <a:gd name="T3" fmla="*/ 0 h 171"/>
              <a:gd name="T4" fmla="*/ 0 w 98"/>
              <a:gd name="T5" fmla="*/ 0 h 171"/>
              <a:gd name="T6" fmla="*/ 28 w 98"/>
              <a:gd name="T7" fmla="*/ 171 h 171"/>
              <a:gd name="T8" fmla="*/ 70 w 98"/>
              <a:gd name="T9" fmla="*/ 171 h 171"/>
              <a:gd name="T10" fmla="*/ 98 w 98"/>
              <a:gd name="T11" fmla="*/ 0 h 171"/>
              <a:gd name="T12" fmla="*/ 87 w 98"/>
              <a:gd name="T13" fmla="*/ 0 h 171"/>
            </a:gdLst>
            <a:ahLst/>
            <a:cxnLst>
              <a:cxn ang="0">
                <a:pos x="T0" y="T1"/>
              </a:cxn>
              <a:cxn ang="0">
                <a:pos x="T2" y="T3"/>
              </a:cxn>
              <a:cxn ang="0">
                <a:pos x="T4" y="T5"/>
              </a:cxn>
              <a:cxn ang="0">
                <a:pos x="T6" y="T7"/>
              </a:cxn>
              <a:cxn ang="0">
                <a:pos x="T8" y="T9"/>
              </a:cxn>
              <a:cxn ang="0">
                <a:pos x="T10" y="T11"/>
              </a:cxn>
              <a:cxn ang="0">
                <a:pos x="T12" y="T13"/>
              </a:cxn>
            </a:cxnLst>
            <a:rect l="0" t="0" r="r" b="b"/>
            <a:pathLst>
              <a:path w="98" h="171">
                <a:moveTo>
                  <a:pt x="87" y="0"/>
                </a:moveTo>
                <a:lnTo>
                  <a:pt x="11" y="0"/>
                </a:lnTo>
                <a:lnTo>
                  <a:pt x="0" y="0"/>
                </a:lnTo>
                <a:lnTo>
                  <a:pt x="28" y="171"/>
                </a:lnTo>
                <a:lnTo>
                  <a:pt x="70" y="171"/>
                </a:lnTo>
                <a:lnTo>
                  <a:pt x="98" y="0"/>
                </a:lnTo>
                <a:lnTo>
                  <a:pt x="87" y="0"/>
                </a:ln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2"/>
          <p:cNvSpPr/>
          <p:nvPr/>
        </p:nvSpPr>
        <p:spPr bwMode="auto">
          <a:xfrm>
            <a:off x="432475" y="3638020"/>
            <a:ext cx="25581" cy="25581"/>
          </a:xfrm>
          <a:custGeom>
            <a:avLst/>
            <a:gdLst>
              <a:gd name="T0" fmla="*/ 108 w 108"/>
              <a:gd name="T1" fmla="*/ 54 h 108"/>
              <a:gd name="T2" fmla="*/ 54 w 108"/>
              <a:gd name="T3" fmla="*/ 0 h 108"/>
              <a:gd name="T4" fmla="*/ 0 w 108"/>
              <a:gd name="T5" fmla="*/ 54 h 108"/>
              <a:gd name="T6" fmla="*/ 0 w 108"/>
              <a:gd name="T7" fmla="*/ 108 h 108"/>
              <a:gd name="T8" fmla="*/ 54 w 108"/>
              <a:gd name="T9" fmla="*/ 108 h 108"/>
              <a:gd name="T10" fmla="*/ 108 w 108"/>
              <a:gd name="T11" fmla="*/ 54 h 108"/>
            </a:gdLst>
            <a:ahLst/>
            <a:cxnLst>
              <a:cxn ang="0">
                <a:pos x="T0" y="T1"/>
              </a:cxn>
              <a:cxn ang="0">
                <a:pos x="T2" y="T3"/>
              </a:cxn>
              <a:cxn ang="0">
                <a:pos x="T4" y="T5"/>
              </a:cxn>
              <a:cxn ang="0">
                <a:pos x="T6" y="T7"/>
              </a:cxn>
              <a:cxn ang="0">
                <a:pos x="T8" y="T9"/>
              </a:cxn>
              <a:cxn ang="0">
                <a:pos x="T10" y="T11"/>
              </a:cxn>
            </a:cxnLst>
            <a:rect l="0" t="0" r="r" b="b"/>
            <a:pathLst>
              <a:path w="108" h="108">
                <a:moveTo>
                  <a:pt x="108" y="54"/>
                </a:moveTo>
                <a:cubicBezTo>
                  <a:pt x="108" y="25"/>
                  <a:pt x="84" y="0"/>
                  <a:pt x="54" y="0"/>
                </a:cubicBezTo>
                <a:cubicBezTo>
                  <a:pt x="24" y="0"/>
                  <a:pt x="0" y="25"/>
                  <a:pt x="0" y="54"/>
                </a:cubicBezTo>
                <a:cubicBezTo>
                  <a:pt x="0" y="108"/>
                  <a:pt x="0" y="108"/>
                  <a:pt x="0" y="108"/>
                </a:cubicBezTo>
                <a:cubicBezTo>
                  <a:pt x="54" y="108"/>
                  <a:pt x="54" y="108"/>
                  <a:pt x="54" y="108"/>
                </a:cubicBezTo>
                <a:cubicBezTo>
                  <a:pt x="84" y="108"/>
                  <a:pt x="108" y="84"/>
                  <a:pt x="108" y="54"/>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13"/>
          <p:cNvSpPr/>
          <p:nvPr/>
        </p:nvSpPr>
        <p:spPr bwMode="auto">
          <a:xfrm>
            <a:off x="296610" y="3558434"/>
            <a:ext cx="213747" cy="217158"/>
          </a:xfrm>
          <a:custGeom>
            <a:avLst/>
            <a:gdLst>
              <a:gd name="T0" fmla="*/ 270 w 897"/>
              <a:gd name="T1" fmla="*/ 502 h 909"/>
              <a:gd name="T2" fmla="*/ 158 w 897"/>
              <a:gd name="T3" fmla="*/ 387 h 909"/>
              <a:gd name="T4" fmla="*/ 273 w 897"/>
              <a:gd name="T5" fmla="*/ 272 h 909"/>
              <a:gd name="T6" fmla="*/ 388 w 897"/>
              <a:gd name="T7" fmla="*/ 387 h 909"/>
              <a:gd name="T8" fmla="*/ 388 w 897"/>
              <a:gd name="T9" fmla="*/ 441 h 909"/>
              <a:gd name="T10" fmla="*/ 509 w 897"/>
              <a:gd name="T11" fmla="*/ 441 h 909"/>
              <a:gd name="T12" fmla="*/ 509 w 897"/>
              <a:gd name="T13" fmla="*/ 387 h 909"/>
              <a:gd name="T14" fmla="*/ 624 w 897"/>
              <a:gd name="T15" fmla="*/ 272 h 909"/>
              <a:gd name="T16" fmla="*/ 739 w 897"/>
              <a:gd name="T17" fmla="*/ 387 h 909"/>
              <a:gd name="T18" fmla="*/ 627 w 897"/>
              <a:gd name="T19" fmla="*/ 502 h 909"/>
              <a:gd name="T20" fmla="*/ 560 w 897"/>
              <a:gd name="T21" fmla="*/ 909 h 909"/>
              <a:gd name="T22" fmla="*/ 682 w 897"/>
              <a:gd name="T23" fmla="*/ 909 h 909"/>
              <a:gd name="T24" fmla="*/ 751 w 897"/>
              <a:gd name="T25" fmla="*/ 781 h 909"/>
              <a:gd name="T26" fmla="*/ 897 w 897"/>
              <a:gd name="T27" fmla="*/ 450 h 909"/>
              <a:gd name="T28" fmla="*/ 455 w 897"/>
              <a:gd name="T29" fmla="*/ 2 h 909"/>
              <a:gd name="T30" fmla="*/ 134 w 897"/>
              <a:gd name="T31" fmla="*/ 131 h 909"/>
              <a:gd name="T32" fmla="*/ 0 w 897"/>
              <a:gd name="T33" fmla="*/ 450 h 909"/>
              <a:gd name="T34" fmla="*/ 146 w 897"/>
              <a:gd name="T35" fmla="*/ 781 h 909"/>
              <a:gd name="T36" fmla="*/ 214 w 897"/>
              <a:gd name="T37" fmla="*/ 909 h 909"/>
              <a:gd name="T38" fmla="*/ 337 w 897"/>
              <a:gd name="T39" fmla="*/ 909 h 909"/>
              <a:gd name="T40" fmla="*/ 270 w 897"/>
              <a:gd name="T41" fmla="*/ 50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7" h="909">
                <a:moveTo>
                  <a:pt x="270" y="502"/>
                </a:moveTo>
                <a:cubicBezTo>
                  <a:pt x="208" y="501"/>
                  <a:pt x="158" y="450"/>
                  <a:pt x="158" y="387"/>
                </a:cubicBezTo>
                <a:cubicBezTo>
                  <a:pt x="158" y="324"/>
                  <a:pt x="209" y="272"/>
                  <a:pt x="273" y="272"/>
                </a:cubicBezTo>
                <a:cubicBezTo>
                  <a:pt x="336" y="272"/>
                  <a:pt x="388" y="324"/>
                  <a:pt x="388" y="387"/>
                </a:cubicBezTo>
                <a:cubicBezTo>
                  <a:pt x="388" y="441"/>
                  <a:pt x="388" y="441"/>
                  <a:pt x="388" y="441"/>
                </a:cubicBezTo>
                <a:cubicBezTo>
                  <a:pt x="509" y="441"/>
                  <a:pt x="509" y="441"/>
                  <a:pt x="509" y="441"/>
                </a:cubicBezTo>
                <a:cubicBezTo>
                  <a:pt x="509" y="387"/>
                  <a:pt x="509" y="387"/>
                  <a:pt x="509" y="387"/>
                </a:cubicBezTo>
                <a:cubicBezTo>
                  <a:pt x="509" y="324"/>
                  <a:pt x="560" y="272"/>
                  <a:pt x="624" y="272"/>
                </a:cubicBezTo>
                <a:cubicBezTo>
                  <a:pt x="687" y="272"/>
                  <a:pt x="739" y="324"/>
                  <a:pt x="739" y="387"/>
                </a:cubicBezTo>
                <a:cubicBezTo>
                  <a:pt x="739" y="450"/>
                  <a:pt x="689" y="501"/>
                  <a:pt x="627" y="502"/>
                </a:cubicBezTo>
                <a:cubicBezTo>
                  <a:pt x="560" y="909"/>
                  <a:pt x="560" y="909"/>
                  <a:pt x="560" y="909"/>
                </a:cubicBezTo>
                <a:cubicBezTo>
                  <a:pt x="682" y="909"/>
                  <a:pt x="682" y="909"/>
                  <a:pt x="682" y="909"/>
                </a:cubicBezTo>
                <a:cubicBezTo>
                  <a:pt x="690" y="861"/>
                  <a:pt x="714" y="815"/>
                  <a:pt x="751" y="781"/>
                </a:cubicBezTo>
                <a:cubicBezTo>
                  <a:pt x="844" y="696"/>
                  <a:pt x="897" y="576"/>
                  <a:pt x="897" y="450"/>
                </a:cubicBezTo>
                <a:cubicBezTo>
                  <a:pt x="897" y="206"/>
                  <a:pt x="698" y="5"/>
                  <a:pt x="455" y="2"/>
                </a:cubicBezTo>
                <a:cubicBezTo>
                  <a:pt x="335" y="0"/>
                  <a:pt x="221" y="46"/>
                  <a:pt x="134" y="131"/>
                </a:cubicBezTo>
                <a:cubicBezTo>
                  <a:pt x="48" y="217"/>
                  <a:pt x="0" y="330"/>
                  <a:pt x="0" y="450"/>
                </a:cubicBezTo>
                <a:cubicBezTo>
                  <a:pt x="0" y="575"/>
                  <a:pt x="53" y="696"/>
                  <a:pt x="146" y="781"/>
                </a:cubicBezTo>
                <a:cubicBezTo>
                  <a:pt x="183" y="815"/>
                  <a:pt x="207" y="861"/>
                  <a:pt x="214" y="909"/>
                </a:cubicBezTo>
                <a:cubicBezTo>
                  <a:pt x="337" y="909"/>
                  <a:pt x="337" y="909"/>
                  <a:pt x="337" y="909"/>
                </a:cubicBezTo>
                <a:lnTo>
                  <a:pt x="270" y="502"/>
                </a:ln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5"/>
          <p:cNvSpPr>
            <a:spLocks noEditPoints="1"/>
          </p:cNvSpPr>
          <p:nvPr/>
        </p:nvSpPr>
        <p:spPr bwMode="auto">
          <a:xfrm>
            <a:off x="281830" y="3543654"/>
            <a:ext cx="243308" cy="342791"/>
          </a:xfrm>
          <a:custGeom>
            <a:avLst/>
            <a:gdLst>
              <a:gd name="T0" fmla="*/ 772 w 1020"/>
              <a:gd name="T1" fmla="*/ 1291 h 1436"/>
              <a:gd name="T2" fmla="*/ 803 w 1020"/>
              <a:gd name="T3" fmla="*/ 1162 h 1436"/>
              <a:gd name="T4" fmla="*/ 895 w 1020"/>
              <a:gd name="T5" fmla="*/ 1100 h 1436"/>
              <a:gd name="T6" fmla="*/ 803 w 1020"/>
              <a:gd name="T7" fmla="*/ 1002 h 1436"/>
              <a:gd name="T8" fmla="*/ 1020 w 1020"/>
              <a:gd name="T9" fmla="*/ 512 h 1436"/>
              <a:gd name="T10" fmla="*/ 153 w 1020"/>
              <a:gd name="T11" fmla="*/ 150 h 1436"/>
              <a:gd name="T12" fmla="*/ 166 w 1020"/>
              <a:gd name="T13" fmla="*/ 888 h 1436"/>
              <a:gd name="T14" fmla="*/ 218 w 1020"/>
              <a:gd name="T15" fmla="*/ 1100 h 1436"/>
              <a:gd name="T16" fmla="*/ 126 w 1020"/>
              <a:gd name="T17" fmla="*/ 1162 h 1436"/>
              <a:gd name="T18" fmla="*/ 218 w 1020"/>
              <a:gd name="T19" fmla="*/ 1261 h 1436"/>
              <a:gd name="T20" fmla="*/ 338 w 1020"/>
              <a:gd name="T21" fmla="*/ 1291 h 1436"/>
              <a:gd name="T22" fmla="*/ 683 w 1020"/>
              <a:gd name="T23" fmla="*/ 1291 h 1436"/>
              <a:gd name="T24" fmla="*/ 279 w 1020"/>
              <a:gd name="T25" fmla="*/ 1100 h 1436"/>
              <a:gd name="T26" fmla="*/ 742 w 1020"/>
              <a:gd name="T27" fmla="*/ 1032 h 1436"/>
              <a:gd name="T28" fmla="*/ 461 w 1020"/>
              <a:gd name="T29" fmla="*/ 971 h 1436"/>
              <a:gd name="T30" fmla="*/ 419 w 1020"/>
              <a:gd name="T31" fmla="*/ 564 h 1436"/>
              <a:gd name="T32" fmla="*/ 626 w 1020"/>
              <a:gd name="T33" fmla="*/ 564 h 1436"/>
              <a:gd name="T34" fmla="*/ 461 w 1020"/>
              <a:gd name="T35" fmla="*/ 971 h 1436"/>
              <a:gd name="T36" fmla="*/ 62 w 1020"/>
              <a:gd name="T37" fmla="*/ 512 h 1436"/>
              <a:gd name="T38" fmla="*/ 517 w 1020"/>
              <a:gd name="T39" fmla="*/ 64 h 1436"/>
              <a:gd name="T40" fmla="*/ 813 w 1020"/>
              <a:gd name="T41" fmla="*/ 843 h 1436"/>
              <a:gd name="T42" fmla="*/ 622 w 1020"/>
              <a:gd name="T43" fmla="*/ 971 h 1436"/>
              <a:gd name="T44" fmla="*/ 801 w 1020"/>
              <a:gd name="T45" fmla="*/ 449 h 1436"/>
              <a:gd name="T46" fmla="*/ 571 w 1020"/>
              <a:gd name="T47" fmla="*/ 449 h 1436"/>
              <a:gd name="T48" fmla="*/ 450 w 1020"/>
              <a:gd name="T49" fmla="*/ 503 h 1436"/>
              <a:gd name="T50" fmla="*/ 335 w 1020"/>
              <a:gd name="T51" fmla="*/ 334 h 1436"/>
              <a:gd name="T52" fmla="*/ 332 w 1020"/>
              <a:gd name="T53" fmla="*/ 564 h 1436"/>
              <a:gd name="T54" fmla="*/ 276 w 1020"/>
              <a:gd name="T55" fmla="*/ 971 h 1436"/>
              <a:gd name="T56" fmla="*/ 632 w 1020"/>
              <a:gd name="T57" fmla="*/ 503 h 1436"/>
              <a:gd name="T58" fmla="*/ 686 w 1020"/>
              <a:gd name="T59" fmla="*/ 395 h 1436"/>
              <a:gd name="T60" fmla="*/ 686 w 1020"/>
              <a:gd name="T61" fmla="*/ 503 h 1436"/>
              <a:gd name="T62" fmla="*/ 388 w 1020"/>
              <a:gd name="T63" fmla="*/ 449 h 1436"/>
              <a:gd name="T64" fmla="*/ 335 w 1020"/>
              <a:gd name="T65" fmla="*/ 503 h 1436"/>
              <a:gd name="T66" fmla="*/ 335 w 1020"/>
              <a:gd name="T67" fmla="*/ 395 h 1436"/>
              <a:gd name="T68" fmla="*/ 279 w 1020"/>
              <a:gd name="T69" fmla="*/ 1230 h 1436"/>
              <a:gd name="T70" fmla="*/ 742 w 1020"/>
              <a:gd name="T71" fmla="*/ 1162 h 1436"/>
              <a:gd name="T72" fmla="*/ 279 w 1020"/>
              <a:gd name="T73" fmla="*/ 1230 h 1436"/>
              <a:gd name="T74" fmla="*/ 620 w 1020"/>
              <a:gd name="T75" fmla="*/ 1291 h 1436"/>
              <a:gd name="T76" fmla="*/ 401 w 1020"/>
              <a:gd name="T77" fmla="*/ 1291 h 1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0" h="1436">
                <a:moveTo>
                  <a:pt x="683" y="1291"/>
                </a:moveTo>
                <a:cubicBezTo>
                  <a:pt x="772" y="1291"/>
                  <a:pt x="772" y="1291"/>
                  <a:pt x="772" y="1291"/>
                </a:cubicBezTo>
                <a:cubicBezTo>
                  <a:pt x="789" y="1291"/>
                  <a:pt x="803" y="1278"/>
                  <a:pt x="803" y="1261"/>
                </a:cubicBezTo>
                <a:cubicBezTo>
                  <a:pt x="803" y="1162"/>
                  <a:pt x="803" y="1162"/>
                  <a:pt x="803" y="1162"/>
                </a:cubicBezTo>
                <a:cubicBezTo>
                  <a:pt x="895" y="1162"/>
                  <a:pt x="895" y="1162"/>
                  <a:pt x="895" y="1162"/>
                </a:cubicBezTo>
                <a:cubicBezTo>
                  <a:pt x="895" y="1100"/>
                  <a:pt x="895" y="1100"/>
                  <a:pt x="895" y="1100"/>
                </a:cubicBezTo>
                <a:cubicBezTo>
                  <a:pt x="803" y="1100"/>
                  <a:pt x="803" y="1100"/>
                  <a:pt x="803" y="1100"/>
                </a:cubicBezTo>
                <a:cubicBezTo>
                  <a:pt x="803" y="1002"/>
                  <a:pt x="803" y="1002"/>
                  <a:pt x="803" y="1002"/>
                </a:cubicBezTo>
                <a:cubicBezTo>
                  <a:pt x="803" y="960"/>
                  <a:pt x="822" y="918"/>
                  <a:pt x="855" y="888"/>
                </a:cubicBezTo>
                <a:cubicBezTo>
                  <a:pt x="960" y="792"/>
                  <a:pt x="1020" y="655"/>
                  <a:pt x="1020" y="512"/>
                </a:cubicBezTo>
                <a:cubicBezTo>
                  <a:pt x="1020" y="235"/>
                  <a:pt x="795" y="6"/>
                  <a:pt x="517" y="2"/>
                </a:cubicBezTo>
                <a:cubicBezTo>
                  <a:pt x="381" y="0"/>
                  <a:pt x="252" y="53"/>
                  <a:pt x="153" y="150"/>
                </a:cubicBezTo>
                <a:cubicBezTo>
                  <a:pt x="55" y="247"/>
                  <a:pt x="0" y="375"/>
                  <a:pt x="0" y="512"/>
                </a:cubicBezTo>
                <a:cubicBezTo>
                  <a:pt x="0" y="654"/>
                  <a:pt x="61" y="792"/>
                  <a:pt x="166" y="888"/>
                </a:cubicBezTo>
                <a:cubicBezTo>
                  <a:pt x="199" y="918"/>
                  <a:pt x="218" y="960"/>
                  <a:pt x="218" y="1002"/>
                </a:cubicBezTo>
                <a:cubicBezTo>
                  <a:pt x="218" y="1100"/>
                  <a:pt x="218" y="1100"/>
                  <a:pt x="218" y="1100"/>
                </a:cubicBezTo>
                <a:cubicBezTo>
                  <a:pt x="126" y="1100"/>
                  <a:pt x="126" y="1100"/>
                  <a:pt x="126" y="1100"/>
                </a:cubicBezTo>
                <a:cubicBezTo>
                  <a:pt x="126" y="1162"/>
                  <a:pt x="126" y="1162"/>
                  <a:pt x="126" y="1162"/>
                </a:cubicBezTo>
                <a:cubicBezTo>
                  <a:pt x="218" y="1162"/>
                  <a:pt x="218" y="1162"/>
                  <a:pt x="218" y="1162"/>
                </a:cubicBezTo>
                <a:cubicBezTo>
                  <a:pt x="218" y="1261"/>
                  <a:pt x="218" y="1261"/>
                  <a:pt x="218" y="1261"/>
                </a:cubicBezTo>
                <a:cubicBezTo>
                  <a:pt x="218" y="1278"/>
                  <a:pt x="231" y="1291"/>
                  <a:pt x="248" y="1291"/>
                </a:cubicBezTo>
                <a:cubicBezTo>
                  <a:pt x="338" y="1291"/>
                  <a:pt x="338" y="1291"/>
                  <a:pt x="338" y="1291"/>
                </a:cubicBezTo>
                <a:cubicBezTo>
                  <a:pt x="353" y="1373"/>
                  <a:pt x="424" y="1436"/>
                  <a:pt x="510" y="1436"/>
                </a:cubicBezTo>
                <a:cubicBezTo>
                  <a:pt x="596" y="1436"/>
                  <a:pt x="668" y="1373"/>
                  <a:pt x="683" y="1291"/>
                </a:cubicBezTo>
                <a:close/>
                <a:moveTo>
                  <a:pt x="742" y="1100"/>
                </a:moveTo>
                <a:cubicBezTo>
                  <a:pt x="279" y="1100"/>
                  <a:pt x="279" y="1100"/>
                  <a:pt x="279" y="1100"/>
                </a:cubicBezTo>
                <a:cubicBezTo>
                  <a:pt x="279" y="1032"/>
                  <a:pt x="279" y="1032"/>
                  <a:pt x="279" y="1032"/>
                </a:cubicBezTo>
                <a:cubicBezTo>
                  <a:pt x="742" y="1032"/>
                  <a:pt x="742" y="1032"/>
                  <a:pt x="742" y="1032"/>
                </a:cubicBezTo>
                <a:lnTo>
                  <a:pt x="742" y="1100"/>
                </a:lnTo>
                <a:close/>
                <a:moveTo>
                  <a:pt x="461" y="971"/>
                </a:moveTo>
                <a:cubicBezTo>
                  <a:pt x="394" y="564"/>
                  <a:pt x="394" y="564"/>
                  <a:pt x="394" y="564"/>
                </a:cubicBezTo>
                <a:cubicBezTo>
                  <a:pt x="419" y="564"/>
                  <a:pt x="419" y="564"/>
                  <a:pt x="419" y="564"/>
                </a:cubicBezTo>
                <a:cubicBezTo>
                  <a:pt x="602" y="564"/>
                  <a:pt x="602" y="564"/>
                  <a:pt x="602" y="564"/>
                </a:cubicBezTo>
                <a:cubicBezTo>
                  <a:pt x="626" y="564"/>
                  <a:pt x="626" y="564"/>
                  <a:pt x="626" y="564"/>
                </a:cubicBezTo>
                <a:cubicBezTo>
                  <a:pt x="560" y="971"/>
                  <a:pt x="560" y="971"/>
                  <a:pt x="560" y="971"/>
                </a:cubicBezTo>
                <a:lnTo>
                  <a:pt x="461" y="971"/>
                </a:lnTo>
                <a:close/>
                <a:moveTo>
                  <a:pt x="208" y="843"/>
                </a:moveTo>
                <a:cubicBezTo>
                  <a:pt x="115" y="758"/>
                  <a:pt x="62" y="637"/>
                  <a:pt x="62" y="512"/>
                </a:cubicBezTo>
                <a:cubicBezTo>
                  <a:pt x="62" y="392"/>
                  <a:pt x="110" y="279"/>
                  <a:pt x="196" y="193"/>
                </a:cubicBezTo>
                <a:cubicBezTo>
                  <a:pt x="283" y="108"/>
                  <a:pt x="397" y="62"/>
                  <a:pt x="517" y="64"/>
                </a:cubicBezTo>
                <a:cubicBezTo>
                  <a:pt x="760" y="67"/>
                  <a:pt x="959" y="268"/>
                  <a:pt x="959" y="512"/>
                </a:cubicBezTo>
                <a:cubicBezTo>
                  <a:pt x="959" y="638"/>
                  <a:pt x="906" y="758"/>
                  <a:pt x="813" y="843"/>
                </a:cubicBezTo>
                <a:cubicBezTo>
                  <a:pt x="776" y="877"/>
                  <a:pt x="752" y="923"/>
                  <a:pt x="744" y="971"/>
                </a:cubicBezTo>
                <a:cubicBezTo>
                  <a:pt x="622" y="971"/>
                  <a:pt x="622" y="971"/>
                  <a:pt x="622" y="971"/>
                </a:cubicBezTo>
                <a:cubicBezTo>
                  <a:pt x="689" y="564"/>
                  <a:pt x="689" y="564"/>
                  <a:pt x="689" y="564"/>
                </a:cubicBezTo>
                <a:cubicBezTo>
                  <a:pt x="751" y="563"/>
                  <a:pt x="801" y="512"/>
                  <a:pt x="801" y="449"/>
                </a:cubicBezTo>
                <a:cubicBezTo>
                  <a:pt x="801" y="386"/>
                  <a:pt x="749" y="334"/>
                  <a:pt x="686" y="334"/>
                </a:cubicBezTo>
                <a:cubicBezTo>
                  <a:pt x="622" y="334"/>
                  <a:pt x="571" y="386"/>
                  <a:pt x="571" y="449"/>
                </a:cubicBezTo>
                <a:cubicBezTo>
                  <a:pt x="571" y="503"/>
                  <a:pt x="571" y="503"/>
                  <a:pt x="571" y="503"/>
                </a:cubicBezTo>
                <a:cubicBezTo>
                  <a:pt x="450" y="503"/>
                  <a:pt x="450" y="503"/>
                  <a:pt x="450" y="503"/>
                </a:cubicBezTo>
                <a:cubicBezTo>
                  <a:pt x="450" y="449"/>
                  <a:pt x="450" y="449"/>
                  <a:pt x="450" y="449"/>
                </a:cubicBezTo>
                <a:cubicBezTo>
                  <a:pt x="450" y="386"/>
                  <a:pt x="398" y="334"/>
                  <a:pt x="335" y="334"/>
                </a:cubicBezTo>
                <a:cubicBezTo>
                  <a:pt x="271" y="334"/>
                  <a:pt x="220" y="386"/>
                  <a:pt x="220" y="449"/>
                </a:cubicBezTo>
                <a:cubicBezTo>
                  <a:pt x="220" y="512"/>
                  <a:pt x="270" y="563"/>
                  <a:pt x="332" y="564"/>
                </a:cubicBezTo>
                <a:cubicBezTo>
                  <a:pt x="399" y="971"/>
                  <a:pt x="399" y="971"/>
                  <a:pt x="399" y="971"/>
                </a:cubicBezTo>
                <a:cubicBezTo>
                  <a:pt x="276" y="971"/>
                  <a:pt x="276" y="971"/>
                  <a:pt x="276" y="971"/>
                </a:cubicBezTo>
                <a:cubicBezTo>
                  <a:pt x="269" y="923"/>
                  <a:pt x="245" y="877"/>
                  <a:pt x="208" y="843"/>
                </a:cubicBezTo>
                <a:close/>
                <a:moveTo>
                  <a:pt x="632" y="503"/>
                </a:moveTo>
                <a:cubicBezTo>
                  <a:pt x="632" y="449"/>
                  <a:pt x="632" y="449"/>
                  <a:pt x="632" y="449"/>
                </a:cubicBezTo>
                <a:cubicBezTo>
                  <a:pt x="632" y="420"/>
                  <a:pt x="656" y="395"/>
                  <a:pt x="686" y="395"/>
                </a:cubicBezTo>
                <a:cubicBezTo>
                  <a:pt x="716" y="395"/>
                  <a:pt x="740" y="420"/>
                  <a:pt x="740" y="449"/>
                </a:cubicBezTo>
                <a:cubicBezTo>
                  <a:pt x="740" y="479"/>
                  <a:pt x="716" y="503"/>
                  <a:pt x="686" y="503"/>
                </a:cubicBezTo>
                <a:lnTo>
                  <a:pt x="632" y="503"/>
                </a:lnTo>
                <a:close/>
                <a:moveTo>
                  <a:pt x="388" y="449"/>
                </a:moveTo>
                <a:cubicBezTo>
                  <a:pt x="388" y="503"/>
                  <a:pt x="388" y="503"/>
                  <a:pt x="388" y="503"/>
                </a:cubicBezTo>
                <a:cubicBezTo>
                  <a:pt x="335" y="503"/>
                  <a:pt x="335" y="503"/>
                  <a:pt x="335" y="503"/>
                </a:cubicBezTo>
                <a:cubicBezTo>
                  <a:pt x="305" y="503"/>
                  <a:pt x="281" y="479"/>
                  <a:pt x="281" y="449"/>
                </a:cubicBezTo>
                <a:cubicBezTo>
                  <a:pt x="281" y="420"/>
                  <a:pt x="305" y="395"/>
                  <a:pt x="335" y="395"/>
                </a:cubicBezTo>
                <a:cubicBezTo>
                  <a:pt x="364" y="395"/>
                  <a:pt x="388" y="420"/>
                  <a:pt x="388" y="449"/>
                </a:cubicBezTo>
                <a:close/>
                <a:moveTo>
                  <a:pt x="279" y="1230"/>
                </a:moveTo>
                <a:cubicBezTo>
                  <a:pt x="279" y="1162"/>
                  <a:pt x="279" y="1162"/>
                  <a:pt x="279" y="1162"/>
                </a:cubicBezTo>
                <a:cubicBezTo>
                  <a:pt x="742" y="1162"/>
                  <a:pt x="742" y="1162"/>
                  <a:pt x="742" y="1162"/>
                </a:cubicBezTo>
                <a:cubicBezTo>
                  <a:pt x="742" y="1230"/>
                  <a:pt x="742" y="1230"/>
                  <a:pt x="742" y="1230"/>
                </a:cubicBezTo>
                <a:lnTo>
                  <a:pt x="279" y="1230"/>
                </a:lnTo>
                <a:close/>
                <a:moveTo>
                  <a:pt x="401" y="1291"/>
                </a:moveTo>
                <a:cubicBezTo>
                  <a:pt x="620" y="1291"/>
                  <a:pt x="620" y="1291"/>
                  <a:pt x="620" y="1291"/>
                </a:cubicBezTo>
                <a:cubicBezTo>
                  <a:pt x="606" y="1339"/>
                  <a:pt x="562" y="1374"/>
                  <a:pt x="510" y="1374"/>
                </a:cubicBezTo>
                <a:cubicBezTo>
                  <a:pt x="458" y="1374"/>
                  <a:pt x="414" y="1339"/>
                  <a:pt x="401" y="1291"/>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26"/>
          <p:cNvSpPr>
            <a:spLocks noEditPoints="1"/>
          </p:cNvSpPr>
          <p:nvPr/>
        </p:nvSpPr>
        <p:spPr bwMode="auto">
          <a:xfrm>
            <a:off x="135163" y="3447581"/>
            <a:ext cx="536641" cy="535505"/>
          </a:xfrm>
          <a:custGeom>
            <a:avLst/>
            <a:gdLst>
              <a:gd name="T0" fmla="*/ 2247 w 2247"/>
              <a:gd name="T1" fmla="*/ 1123 h 2246"/>
              <a:gd name="T2" fmla="*/ 1123 w 2247"/>
              <a:gd name="T3" fmla="*/ 0 h 2246"/>
              <a:gd name="T4" fmla="*/ 0 w 2247"/>
              <a:gd name="T5" fmla="*/ 1123 h 2246"/>
              <a:gd name="T6" fmla="*/ 1123 w 2247"/>
              <a:gd name="T7" fmla="*/ 2246 h 2246"/>
              <a:gd name="T8" fmla="*/ 2247 w 2247"/>
              <a:gd name="T9" fmla="*/ 1123 h 2246"/>
              <a:gd name="T10" fmla="*/ 61 w 2247"/>
              <a:gd name="T11" fmla="*/ 1123 h 2246"/>
              <a:gd name="T12" fmla="*/ 1123 w 2247"/>
              <a:gd name="T13" fmla="*/ 61 h 2246"/>
              <a:gd name="T14" fmla="*/ 2185 w 2247"/>
              <a:gd name="T15" fmla="*/ 1123 h 2246"/>
              <a:gd name="T16" fmla="*/ 1123 w 2247"/>
              <a:gd name="T17" fmla="*/ 2185 h 2246"/>
              <a:gd name="T18" fmla="*/ 61 w 2247"/>
              <a:gd name="T19" fmla="*/ 1123 h 2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7" h="2246">
                <a:moveTo>
                  <a:pt x="2247" y="1123"/>
                </a:moveTo>
                <a:cubicBezTo>
                  <a:pt x="2247" y="504"/>
                  <a:pt x="1743" y="0"/>
                  <a:pt x="1123" y="0"/>
                </a:cubicBezTo>
                <a:cubicBezTo>
                  <a:pt x="504" y="0"/>
                  <a:pt x="0" y="504"/>
                  <a:pt x="0" y="1123"/>
                </a:cubicBezTo>
                <a:cubicBezTo>
                  <a:pt x="0" y="1742"/>
                  <a:pt x="504" y="2246"/>
                  <a:pt x="1123" y="2246"/>
                </a:cubicBezTo>
                <a:cubicBezTo>
                  <a:pt x="1743" y="2246"/>
                  <a:pt x="2247" y="1742"/>
                  <a:pt x="2247" y="1123"/>
                </a:cubicBezTo>
                <a:close/>
                <a:moveTo>
                  <a:pt x="61" y="1123"/>
                </a:moveTo>
                <a:cubicBezTo>
                  <a:pt x="61" y="537"/>
                  <a:pt x="538" y="61"/>
                  <a:pt x="1123" y="61"/>
                </a:cubicBezTo>
                <a:cubicBezTo>
                  <a:pt x="1709" y="61"/>
                  <a:pt x="2185" y="537"/>
                  <a:pt x="2185" y="1123"/>
                </a:cubicBezTo>
                <a:cubicBezTo>
                  <a:pt x="2185" y="1709"/>
                  <a:pt x="1709" y="2185"/>
                  <a:pt x="1123" y="2185"/>
                </a:cubicBezTo>
                <a:cubicBezTo>
                  <a:pt x="538" y="2185"/>
                  <a:pt x="61" y="1709"/>
                  <a:pt x="61" y="1123"/>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任意多边形: 形状 54"/>
          <p:cNvSpPr/>
          <p:nvPr/>
        </p:nvSpPr>
        <p:spPr>
          <a:xfrm>
            <a:off x="401782" y="3970713"/>
            <a:ext cx="318654" cy="454429"/>
          </a:xfrm>
          <a:custGeom>
            <a:avLst/>
            <a:gdLst>
              <a:gd name="connsiteX0" fmla="*/ 0 w 318654"/>
              <a:gd name="connsiteY0" fmla="*/ 0 h 454429"/>
              <a:gd name="connsiteX1" fmla="*/ 0 w 318654"/>
              <a:gd name="connsiteY1" fmla="*/ 454429 h 454429"/>
              <a:gd name="connsiteX2" fmla="*/ 318654 w 318654"/>
              <a:gd name="connsiteY2" fmla="*/ 454429 h 454429"/>
            </a:gdLst>
            <a:ahLst/>
            <a:cxnLst>
              <a:cxn ang="0">
                <a:pos x="connsiteX0" y="connsiteY0"/>
              </a:cxn>
              <a:cxn ang="0">
                <a:pos x="connsiteX1" y="connsiteY1"/>
              </a:cxn>
              <a:cxn ang="0">
                <a:pos x="connsiteX2" y="connsiteY2"/>
              </a:cxn>
            </a:cxnLst>
            <a:rect l="l" t="t" r="r" b="b"/>
            <a:pathLst>
              <a:path w="318654" h="454429">
                <a:moveTo>
                  <a:pt x="0" y="0"/>
                </a:moveTo>
                <a:lnTo>
                  <a:pt x="0" y="454429"/>
                </a:lnTo>
                <a:lnTo>
                  <a:pt x="318654" y="454429"/>
                </a:lnTo>
              </a:path>
            </a:pathLst>
          </a:custGeom>
          <a:noFill/>
          <a:ln>
            <a:solidFill>
              <a:srgbClr val="31201A"/>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sp>
        <p:nvSpPr>
          <p:cNvPr id="119" name="矩形 118"/>
          <p:cNvSpPr/>
          <p:nvPr/>
        </p:nvSpPr>
        <p:spPr>
          <a:xfrm>
            <a:off x="5401483" y="1413163"/>
            <a:ext cx="523702" cy="523702"/>
          </a:xfrm>
          <a:prstGeom prst="rect">
            <a:avLst/>
          </a:prstGeom>
          <a:solidFill>
            <a:srgbClr val="FF8877"/>
          </a:solidFill>
          <a:ln w="3810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3" name="图片 3" descr="32313538383938393b32313538373837323bb9abb8e6"/>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24233" y="1522413"/>
            <a:ext cx="278203" cy="278203"/>
          </a:xfrm>
          <a:prstGeom prst="rect">
            <a:avLst/>
          </a:prstGeom>
        </p:spPr>
      </p:pic>
      <p:pic>
        <p:nvPicPr>
          <p:cNvPr id="65" name="图片 13" descr="32313538383938393b32313538373838343bb2e9d5d2b7a8b9e6"/>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524233" y="3036888"/>
            <a:ext cx="278203" cy="278203"/>
          </a:xfrm>
          <a:prstGeom prst="rect">
            <a:avLst/>
          </a:prstGeom>
        </p:spPr>
      </p:pic>
      <p:sp>
        <p:nvSpPr>
          <p:cNvPr id="56" name="文本框 55"/>
          <p:cNvSpPr txBox="1"/>
          <p:nvPr/>
        </p:nvSpPr>
        <p:spPr>
          <a:xfrm>
            <a:off x="5640705" y="4803775"/>
            <a:ext cx="350329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67" name="文本框 66"/>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8" name="组合 67"/>
          <p:cNvGrpSpPr/>
          <p:nvPr/>
        </p:nvGrpSpPr>
        <p:grpSpPr>
          <a:xfrm>
            <a:off x="1550028" y="4945604"/>
            <a:ext cx="242291" cy="91036"/>
            <a:chOff x="777142" y="4987148"/>
            <a:chExt cx="242291" cy="91036"/>
          </a:xfrm>
        </p:grpSpPr>
        <p:sp>
          <p:nvSpPr>
            <p:cNvPr id="69" name="任意多边形: 形状 68"/>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文本框 70"/>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000" b="1" noProof="0">
                <a:ln>
                  <a:noFill/>
                </a:ln>
                <a:solidFill>
                  <a:srgbClr val="31201A"/>
                </a:solidFill>
                <a:effectLst/>
                <a:uLnTx/>
                <a:uFillTx/>
                <a:latin typeface="MiSans Heavy" panose="00000A00000000000000" charset="-122"/>
                <a:ea typeface="MiSans Heavy" panose="00000A00000000000000" charset="-122"/>
                <a:sym typeface="+mn-ea"/>
              </a:rPr>
              <a:t>项目介绍</a:t>
            </a:r>
            <a:r>
              <a:rPr lang="en-US" altLang="zh-CN" sz="2000" b="1" noProof="0">
                <a:ln>
                  <a:noFill/>
                </a:ln>
                <a:solidFill>
                  <a:srgbClr val="31201A"/>
                </a:solidFill>
                <a:effectLst/>
                <a:uLnTx/>
                <a:uFillTx/>
                <a:latin typeface="MiSans Heavy" panose="00000A00000000000000" charset="-122"/>
                <a:ea typeface="MiSans Heavy" panose="00000A00000000000000" charset="-122"/>
                <a:sym typeface="+mn-ea"/>
              </a:rPr>
              <a:t>——</a:t>
            </a:r>
            <a:r>
              <a:rPr lang="zh-CN" altLang="en-US" sz="2000" b="1" noProof="0">
                <a:ln>
                  <a:noFill/>
                </a:ln>
                <a:solidFill>
                  <a:srgbClr val="31201A"/>
                </a:solidFill>
                <a:effectLst/>
                <a:uLnTx/>
                <a:uFillTx/>
                <a:latin typeface="MiSans Heavy" panose="00000A00000000000000" charset="-122"/>
                <a:ea typeface="MiSans Heavy" panose="00000A00000000000000" charset="-122"/>
                <a:sym typeface="+mn-ea"/>
              </a:rPr>
              <a:t>代码</a:t>
            </a:r>
            <a:r>
              <a:rPr lang="zh-CN" altLang="en-US" sz="2000" b="1" noProof="0">
                <a:ln>
                  <a:noFill/>
                </a:ln>
                <a:solidFill>
                  <a:srgbClr val="31201A"/>
                </a:solidFill>
                <a:effectLst/>
                <a:uLnTx/>
                <a:uFillTx/>
                <a:latin typeface="MiSans Heavy" panose="00000A00000000000000" charset="-122"/>
                <a:ea typeface="MiSans Heavy" panose="00000A00000000000000" charset="-122"/>
                <a:sym typeface="+mn-ea"/>
              </a:rPr>
              <a:t>展示</a:t>
            </a:r>
            <a:endParaRPr lang="zh-CN" altLang="en-US" sz="2000" b="1" noProof="0">
              <a:ln>
                <a:noFill/>
              </a:ln>
              <a:solidFill>
                <a:srgbClr val="31201A"/>
              </a:solidFill>
              <a:effectLst/>
              <a:uLnTx/>
              <a:uFillTx/>
              <a:latin typeface="MiSans Heavy" panose="00000A00000000000000" charset="-122"/>
              <a:ea typeface="MiSans Heavy" panose="00000A00000000000000" charset="-122"/>
              <a:sym typeface="+mn-ea"/>
            </a:endParaRPr>
          </a:p>
        </p:txBody>
      </p:sp>
      <p:sp>
        <p:nvSpPr>
          <p:cNvPr id="72" name="文本框 71"/>
          <p:cNvSpPr txBox="1"/>
          <p:nvPr/>
        </p:nvSpPr>
        <p:spPr>
          <a:xfrm>
            <a:off x="5986780" y="1350645"/>
            <a:ext cx="2231390" cy="58356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通过已有数据进行机器学习</a:t>
            </a: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预测</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3" name="文本框 72"/>
          <p:cNvSpPr txBox="1"/>
          <p:nvPr/>
        </p:nvSpPr>
        <p:spPr>
          <a:xfrm>
            <a:off x="5524580" y="2125277"/>
            <a:ext cx="2656454" cy="1170305"/>
          </a:xfrm>
          <a:prstGeom prst="rect">
            <a:avLst/>
          </a:prstGeom>
          <a:noFill/>
        </p:spPr>
        <p:txBody>
          <a:bodyPr wrap="square">
            <a:spAutoFit/>
          </a:bodyPr>
          <a:lstStyle>
            <a:defPPr>
              <a:defRPr lang="en-US"/>
            </a:defPPr>
            <a:lvl1pPr algn="ctr">
              <a:defRPr sz="3200" b="1"/>
            </a:lvl1pPr>
          </a:lstStyle>
          <a:p>
            <a:pPr indent="349250" algn="l" fontAlgn="auto">
              <a:lnSpc>
                <a:spcPct val="130000"/>
              </a:lnSpc>
            </a:pP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通过机器学习，利用</a:t>
            </a:r>
            <a:r>
              <a:rPr kumimoji="0" lang="en-US" altLang="zh-CN"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2020</a:t>
            </a: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年</a:t>
            </a:r>
            <a:r>
              <a:rPr kumimoji="0" lang="en-US" altLang="zh-CN"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1</a:t>
            </a: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月日志数据，预测二月数据。</a:t>
            </a:r>
            <a:endPar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endParaRPr>
          </a:p>
        </p:txBody>
      </p:sp>
      <p:pic>
        <p:nvPicPr>
          <p:cNvPr id="60" name="图片 59"/>
          <p:cNvPicPr>
            <a:picLocks noChangeAspect="1"/>
          </p:cNvPicPr>
          <p:nvPr>
            <p:custDataLst>
              <p:tags r:id="rId6"/>
            </p:custDataLst>
          </p:nvPr>
        </p:nvPicPr>
        <p:blipFill>
          <a:blip r:embed="rId7"/>
          <a:stretch>
            <a:fillRect/>
          </a:stretch>
        </p:blipFill>
        <p:spPr>
          <a:xfrm>
            <a:off x="372745" y="1003935"/>
            <a:ext cx="4909820" cy="372808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sp>
        <p:nvSpPr>
          <p:cNvPr id="119" name="矩形 118"/>
          <p:cNvSpPr/>
          <p:nvPr/>
        </p:nvSpPr>
        <p:spPr>
          <a:xfrm>
            <a:off x="5401483" y="1413163"/>
            <a:ext cx="523702" cy="523702"/>
          </a:xfrm>
          <a:prstGeom prst="rect">
            <a:avLst/>
          </a:prstGeom>
          <a:solidFill>
            <a:srgbClr val="FF8877"/>
          </a:solidFill>
          <a:ln w="3810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3" name="图片 3" descr="32313538383938393b32313538373837323bb9abb8e6"/>
          <p:cNvPicPr>
            <a:picLocks noChangeAspect="1"/>
          </p:cNvPicPr>
          <p:nvPr/>
        </p:nvPicPr>
        <p:blipFill>
          <a:blip r:embed="rId2"/>
          <a:stretch>
            <a:fillRect/>
          </a:stretch>
        </p:blipFill>
        <p:spPr>
          <a:xfrm>
            <a:off x="5524233" y="1522413"/>
            <a:ext cx="278203" cy="278203"/>
          </a:xfrm>
          <a:prstGeom prst="rect">
            <a:avLst/>
          </a:prstGeom>
        </p:spPr>
      </p:pic>
      <p:pic>
        <p:nvPicPr>
          <p:cNvPr id="65" name="图片 13" descr="32313538383938393b32313538373838343bb2e9d5d2b7a8b9e6"/>
          <p:cNvPicPr>
            <a:picLocks noChangeAspect="1"/>
          </p:cNvPicPr>
          <p:nvPr/>
        </p:nvPicPr>
        <p:blipFill>
          <a:blip r:embed="rId3"/>
          <a:stretch>
            <a:fillRect/>
          </a:stretch>
        </p:blipFill>
        <p:spPr>
          <a:xfrm>
            <a:off x="5524233" y="3036888"/>
            <a:ext cx="278203" cy="278203"/>
          </a:xfrm>
          <a:prstGeom prst="rect">
            <a:avLst/>
          </a:prstGeom>
        </p:spPr>
      </p:pic>
      <p:sp>
        <p:nvSpPr>
          <p:cNvPr id="56" name="文本框 55"/>
          <p:cNvSpPr txBox="1"/>
          <p:nvPr/>
        </p:nvSpPr>
        <p:spPr>
          <a:xfrm>
            <a:off x="5802630" y="4803775"/>
            <a:ext cx="3341370"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67" name="文本框 66"/>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8" name="组合 67"/>
          <p:cNvGrpSpPr/>
          <p:nvPr/>
        </p:nvGrpSpPr>
        <p:grpSpPr>
          <a:xfrm>
            <a:off x="1550028" y="4945604"/>
            <a:ext cx="242291" cy="91036"/>
            <a:chOff x="777142" y="4987148"/>
            <a:chExt cx="242291" cy="91036"/>
          </a:xfrm>
        </p:grpSpPr>
        <p:sp>
          <p:nvSpPr>
            <p:cNvPr id="69" name="任意多边形: 形状 68"/>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文本框 70"/>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000" b="1" noProof="0">
                <a:ln>
                  <a:noFill/>
                </a:ln>
                <a:solidFill>
                  <a:srgbClr val="31201A"/>
                </a:solidFill>
                <a:effectLst/>
                <a:uLnTx/>
                <a:uFillTx/>
                <a:latin typeface="MiSans Heavy" panose="00000A00000000000000" charset="-122"/>
                <a:ea typeface="MiSans Heavy" panose="00000A00000000000000" charset="-122"/>
                <a:sym typeface="+mn-ea"/>
              </a:rPr>
              <a:t>项目介绍</a:t>
            </a:r>
            <a:r>
              <a:rPr lang="en-US" altLang="zh-CN" sz="2000" b="1" noProof="0">
                <a:ln>
                  <a:noFill/>
                </a:ln>
                <a:solidFill>
                  <a:srgbClr val="31201A"/>
                </a:solidFill>
                <a:effectLst/>
                <a:uLnTx/>
                <a:uFillTx/>
                <a:latin typeface="MiSans Heavy" panose="00000A00000000000000" charset="-122"/>
                <a:ea typeface="MiSans Heavy" panose="00000A00000000000000" charset="-122"/>
                <a:sym typeface="+mn-ea"/>
              </a:rPr>
              <a:t>——</a:t>
            </a:r>
            <a:r>
              <a:rPr lang="zh-CN" altLang="en-US" sz="2000" b="1" noProof="0">
                <a:ln>
                  <a:noFill/>
                </a:ln>
                <a:solidFill>
                  <a:srgbClr val="31201A"/>
                </a:solidFill>
                <a:effectLst/>
                <a:uLnTx/>
                <a:uFillTx/>
                <a:latin typeface="MiSans Heavy" panose="00000A00000000000000" charset="-122"/>
                <a:ea typeface="MiSans Heavy" panose="00000A00000000000000" charset="-122"/>
                <a:sym typeface="+mn-ea"/>
              </a:rPr>
              <a:t>代码</a:t>
            </a:r>
            <a:r>
              <a:rPr lang="zh-CN" altLang="en-US" sz="2000" b="1" noProof="0">
                <a:ln>
                  <a:noFill/>
                </a:ln>
                <a:solidFill>
                  <a:srgbClr val="31201A"/>
                </a:solidFill>
                <a:effectLst/>
                <a:uLnTx/>
                <a:uFillTx/>
                <a:latin typeface="MiSans Heavy" panose="00000A00000000000000" charset="-122"/>
                <a:ea typeface="MiSans Heavy" panose="00000A00000000000000" charset="-122"/>
                <a:sym typeface="+mn-ea"/>
              </a:rPr>
              <a:t>展示</a:t>
            </a:r>
            <a:endParaRPr lang="zh-CN" altLang="en-US" sz="2000" b="1" noProof="0">
              <a:ln>
                <a:noFill/>
              </a:ln>
              <a:solidFill>
                <a:srgbClr val="31201A"/>
              </a:solidFill>
              <a:effectLst/>
              <a:uLnTx/>
              <a:uFillTx/>
              <a:latin typeface="MiSans Heavy" panose="00000A00000000000000" charset="-122"/>
              <a:ea typeface="MiSans Heavy" panose="00000A00000000000000" charset="-122"/>
              <a:sym typeface="+mn-ea"/>
            </a:endParaRPr>
          </a:p>
        </p:txBody>
      </p:sp>
      <p:sp>
        <p:nvSpPr>
          <p:cNvPr id="72" name="文本框 71"/>
          <p:cNvSpPr txBox="1"/>
          <p:nvPr/>
        </p:nvSpPr>
        <p:spPr>
          <a:xfrm>
            <a:off x="5986780" y="1350645"/>
            <a:ext cx="2231390" cy="58356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利用</a:t>
            </a:r>
            <a:r>
              <a:rPr kumimoji="0" lang="en-US" altLang="zh-CN"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API</a:t>
            </a: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来实现外部数据的</a:t>
            </a: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获取</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3" name="文本框 72"/>
          <p:cNvSpPr txBox="1"/>
          <p:nvPr/>
        </p:nvSpPr>
        <p:spPr>
          <a:xfrm>
            <a:off x="5143500" y="2125345"/>
            <a:ext cx="3372485" cy="1170305"/>
          </a:xfrm>
          <a:prstGeom prst="rect">
            <a:avLst/>
          </a:prstGeom>
          <a:noFill/>
        </p:spPr>
        <p:txBody>
          <a:bodyPr wrap="square">
            <a:spAutoFit/>
          </a:bodyPr>
          <a:lstStyle>
            <a:defPPr>
              <a:defRPr lang="en-US"/>
            </a:defPPr>
            <a:lvl1pPr algn="ctr">
              <a:defRPr sz="3200" b="1"/>
            </a:lvl1pPr>
          </a:lstStyle>
          <a:p>
            <a:pPr indent="349250" algn="l" fontAlgn="auto">
              <a:lnSpc>
                <a:spcPct val="130000"/>
              </a:lnSpc>
            </a:pP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通过</a:t>
            </a:r>
            <a:r>
              <a:rPr kumimoji="0" lang="en-US" altLang="zh-CN"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Javascript</a:t>
            </a: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实现</a:t>
            </a:r>
            <a:r>
              <a:rPr kumimoji="0" lang="en-US" altLang="zh-CN"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Open-digger</a:t>
            </a: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数据的获取，实现搜索功能</a:t>
            </a:r>
            <a:endPar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endParaRPr>
          </a:p>
        </p:txBody>
      </p:sp>
      <p:pic>
        <p:nvPicPr>
          <p:cNvPr id="58" name="图片 57"/>
          <p:cNvPicPr>
            <a:picLocks noChangeAspect="1"/>
          </p:cNvPicPr>
          <p:nvPr/>
        </p:nvPicPr>
        <p:blipFill>
          <a:blip r:embed="rId4"/>
          <a:stretch>
            <a:fillRect/>
          </a:stretch>
        </p:blipFill>
        <p:spPr>
          <a:xfrm>
            <a:off x="1368425" y="635635"/>
            <a:ext cx="3532505" cy="2101215"/>
          </a:xfrm>
          <a:prstGeom prst="rect">
            <a:avLst/>
          </a:prstGeom>
        </p:spPr>
      </p:pic>
      <p:pic>
        <p:nvPicPr>
          <p:cNvPr id="59" name="图片 58"/>
          <p:cNvPicPr>
            <a:picLocks noChangeAspect="1"/>
          </p:cNvPicPr>
          <p:nvPr/>
        </p:nvPicPr>
        <p:blipFill>
          <a:blip r:embed="rId5"/>
          <a:stretch>
            <a:fillRect/>
          </a:stretch>
        </p:blipFill>
        <p:spPr>
          <a:xfrm>
            <a:off x="669925" y="2781300"/>
            <a:ext cx="3538855" cy="194691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矩形 64"/>
          <p:cNvSpPr/>
          <p:nvPr/>
        </p:nvSpPr>
        <p:spPr>
          <a:xfrm>
            <a:off x="540327" y="1579418"/>
            <a:ext cx="3967018" cy="3246582"/>
          </a:xfrm>
          <a:prstGeom prst="rect">
            <a:avLst/>
          </a:prstGeom>
          <a:no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pic>
        <p:nvPicPr>
          <p:cNvPr id="63" name="图片 62"/>
          <p:cNvPicPr>
            <a:picLocks noChangeAspect="1"/>
          </p:cNvPicPr>
          <p:nvPr/>
        </p:nvPicPr>
        <p:blipFill>
          <a:blip r:embed="rId2"/>
          <a:stretch>
            <a:fillRect/>
          </a:stretch>
        </p:blipFill>
        <p:spPr>
          <a:xfrm>
            <a:off x="692638" y="1017011"/>
            <a:ext cx="1450198" cy="3808989"/>
          </a:xfrm>
          <a:prstGeom prst="rect">
            <a:avLst/>
          </a:prstGeom>
        </p:spPr>
      </p:pic>
      <p:sp>
        <p:nvSpPr>
          <p:cNvPr id="67" name="文本框 66"/>
          <p:cNvSpPr txBox="1"/>
          <p:nvPr/>
        </p:nvSpPr>
        <p:spPr>
          <a:xfrm>
            <a:off x="2279802" y="2775245"/>
            <a:ext cx="2116707" cy="2331085"/>
          </a:xfrm>
          <a:prstGeom prst="rect">
            <a:avLst/>
          </a:prstGeom>
          <a:noFill/>
        </p:spPr>
        <p:txBody>
          <a:bodyPr wrap="square">
            <a:spAutoFit/>
          </a:bodyPr>
          <a:lstStyle>
            <a:defPPr>
              <a:defRPr lang="en-US"/>
            </a:defPPr>
            <a:lvl1pPr algn="ctr">
              <a:defRPr sz="3200" b="1"/>
            </a:lvl1p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600" i="0" u="none" strike="noStrike" kern="1200" cap="none" spc="0" normalizeH="0" baseline="0" noProof="0">
                <a:ln>
                  <a:noFill/>
                </a:ln>
                <a:solidFill>
                  <a:srgbClr val="1A1A1A"/>
                </a:solidFill>
                <a:effectLst/>
                <a:uLnTx/>
                <a:uFillTx/>
                <a:latin typeface="Microsoft JhengHei" panose="020B0604030504040204" charset="-120"/>
                <a:ea typeface="Microsoft JhengHei" panose="020B0604030504040204" charset="-120"/>
                <a:cs typeface="Microsoft JhengHei" panose="020B0604030504040204" charset="-120"/>
              </a:rPr>
              <a:t>将整个大屏分为</a:t>
            </a:r>
            <a:r>
              <a:rPr kumimoji="0" lang="en-US" altLang="zh-CN" sz="1600" i="0" u="none" strike="noStrike" kern="1200" cap="none" spc="0" normalizeH="0" baseline="0" noProof="0">
                <a:ln>
                  <a:noFill/>
                </a:ln>
                <a:solidFill>
                  <a:srgbClr val="1A1A1A"/>
                </a:solidFill>
                <a:effectLst/>
                <a:uLnTx/>
                <a:uFillTx/>
                <a:latin typeface="Microsoft JhengHei" panose="020B0604030504040204" charset="-120"/>
                <a:ea typeface="Microsoft JhengHei" panose="020B0604030504040204" charset="-120"/>
                <a:cs typeface="Microsoft JhengHei" panose="020B0604030504040204" charset="-120"/>
              </a:rPr>
              <a:t>Banner</a:t>
            </a:r>
            <a:r>
              <a:rPr kumimoji="0" lang="zh-CN" altLang="en-US" sz="1600" i="0" u="none" strike="noStrike" kern="1200" cap="none" spc="0" normalizeH="0" baseline="0" noProof="0">
                <a:ln>
                  <a:noFill/>
                </a:ln>
                <a:solidFill>
                  <a:srgbClr val="1A1A1A"/>
                </a:solidFill>
                <a:effectLst/>
                <a:uLnTx/>
                <a:uFillTx/>
                <a:latin typeface="Microsoft JhengHei" panose="020B0604030504040204" charset="-120"/>
                <a:ea typeface="Microsoft JhengHei" panose="020B0604030504040204" charset="-120"/>
                <a:cs typeface="Microsoft JhengHei" panose="020B0604030504040204" charset="-120"/>
              </a:rPr>
              <a:t>、</a:t>
            </a:r>
            <a:r>
              <a:rPr kumimoji="0" lang="en-US" altLang="zh-CN" sz="1600" i="0" u="none" strike="noStrike" kern="1200" cap="none" spc="0" normalizeH="0" baseline="0" noProof="0">
                <a:ln>
                  <a:noFill/>
                </a:ln>
                <a:solidFill>
                  <a:srgbClr val="1A1A1A"/>
                </a:solidFill>
                <a:effectLst/>
                <a:uLnTx/>
                <a:uFillTx/>
                <a:latin typeface="Microsoft JhengHei" panose="020B0604030504040204" charset="-120"/>
                <a:ea typeface="Microsoft JhengHei" panose="020B0604030504040204" charset="-120"/>
                <a:cs typeface="Microsoft JhengHei" panose="020B0604030504040204" charset="-120"/>
              </a:rPr>
              <a:t>Left-Zone</a:t>
            </a:r>
            <a:r>
              <a:rPr kumimoji="0" lang="zh-CN" altLang="en-US" sz="1600" i="0" u="none" strike="noStrike" kern="1200" cap="none" spc="0" normalizeH="0" baseline="0" noProof="0">
                <a:ln>
                  <a:noFill/>
                </a:ln>
                <a:solidFill>
                  <a:srgbClr val="1A1A1A"/>
                </a:solidFill>
                <a:effectLst/>
                <a:uLnTx/>
                <a:uFillTx/>
                <a:latin typeface="Microsoft JhengHei" panose="020B0604030504040204" charset="-120"/>
                <a:ea typeface="Microsoft JhengHei" panose="020B0604030504040204" charset="-120"/>
                <a:cs typeface="Microsoft JhengHei" panose="020B0604030504040204" charset="-120"/>
              </a:rPr>
              <a:t>、</a:t>
            </a:r>
            <a:r>
              <a:rPr kumimoji="0" lang="en-US" altLang="zh-CN" sz="1600" i="0" u="none" strike="noStrike" kern="1200" cap="none" spc="0" normalizeH="0" baseline="0" noProof="0">
                <a:ln>
                  <a:noFill/>
                </a:ln>
                <a:solidFill>
                  <a:srgbClr val="1A1A1A"/>
                </a:solidFill>
                <a:effectLst/>
                <a:uLnTx/>
                <a:uFillTx/>
                <a:latin typeface="Microsoft JhengHei" panose="020B0604030504040204" charset="-120"/>
                <a:ea typeface="Microsoft JhengHei" panose="020B0604030504040204" charset="-120"/>
                <a:cs typeface="Microsoft JhengHei" panose="020B0604030504040204" charset="-120"/>
              </a:rPr>
              <a:t>Right- Zone</a:t>
            </a:r>
            <a:r>
              <a:rPr kumimoji="0" lang="zh-CN" altLang="en-US" sz="1600" i="0" u="none" strike="noStrike" kern="1200" cap="none" spc="0" normalizeH="0" baseline="0" noProof="0">
                <a:ln>
                  <a:noFill/>
                </a:ln>
                <a:solidFill>
                  <a:srgbClr val="1A1A1A"/>
                </a:solidFill>
                <a:effectLst/>
                <a:uLnTx/>
                <a:uFillTx/>
                <a:latin typeface="Microsoft JhengHei" panose="020B0604030504040204" charset="-120"/>
                <a:ea typeface="Microsoft JhengHei" panose="020B0604030504040204" charset="-120"/>
                <a:cs typeface="Microsoft JhengHei" panose="020B0604030504040204" charset="-120"/>
              </a:rPr>
              <a:t>以及</a:t>
            </a:r>
            <a:r>
              <a:rPr kumimoji="0" lang="en-US" altLang="zh-CN" sz="1600" i="0" u="none" strike="noStrike" kern="1200" cap="none" spc="0" normalizeH="0" baseline="0" noProof="0">
                <a:ln>
                  <a:noFill/>
                </a:ln>
                <a:solidFill>
                  <a:srgbClr val="1A1A1A"/>
                </a:solidFill>
                <a:effectLst/>
                <a:uLnTx/>
                <a:uFillTx/>
                <a:latin typeface="Microsoft JhengHei" panose="020B0604030504040204" charset="-120"/>
                <a:ea typeface="Microsoft JhengHei" panose="020B0604030504040204" charset="-120"/>
                <a:cs typeface="Microsoft JhengHei" panose="020B0604030504040204" charset="-120"/>
              </a:rPr>
              <a:t>Button Bar</a:t>
            </a:r>
            <a:r>
              <a:rPr kumimoji="0" lang="zh-CN" altLang="en-US" sz="1600" i="0" u="none" strike="noStrike" kern="1200" cap="none" spc="0" normalizeH="0" baseline="0" noProof="0">
                <a:ln>
                  <a:noFill/>
                </a:ln>
                <a:solidFill>
                  <a:srgbClr val="1A1A1A"/>
                </a:solidFill>
                <a:effectLst/>
                <a:uLnTx/>
                <a:uFillTx/>
                <a:latin typeface="Microsoft JhengHei" panose="020B0604030504040204" charset="-120"/>
                <a:ea typeface="Microsoft JhengHei" panose="020B0604030504040204" charset="-120"/>
                <a:cs typeface="Microsoft JhengHei" panose="020B0604030504040204" charset="-120"/>
              </a:rPr>
              <a:t>三个部分，分别实现静态和动态部分</a:t>
            </a:r>
            <a:endParaRPr kumimoji="0" lang="zh-CN" altLang="en-US" sz="1600" i="0" u="none" strike="noStrike" kern="1200" cap="none" spc="0" normalizeH="0" baseline="0" noProof="0">
              <a:ln>
                <a:noFill/>
              </a:ln>
              <a:solidFill>
                <a:srgbClr val="1A1A1A"/>
              </a:solidFill>
              <a:effectLst/>
              <a:uLnTx/>
              <a:uFillTx/>
              <a:latin typeface="Microsoft JhengHei" panose="020B0604030504040204" charset="-120"/>
              <a:ea typeface="Microsoft JhengHei" panose="020B0604030504040204" charset="-120"/>
              <a:cs typeface="Microsoft JhengHei" panose="020B0604030504040204" charset="-120"/>
            </a:endParaRPr>
          </a:p>
          <a:p>
            <a:pPr marL="0" marR="0" lvl="0" indent="0" algn="l" defTabSz="457200" rtl="0" eaLnBrk="1" fontAlgn="auto" latinLnBrk="0" hangingPunct="1">
              <a:lnSpc>
                <a:spcPct val="130000"/>
              </a:lnSpc>
              <a:spcBef>
                <a:spcPts val="0"/>
              </a:spcBef>
              <a:spcAft>
                <a:spcPts val="0"/>
              </a:spcAft>
              <a:buClrTx/>
              <a:buSzTx/>
              <a:buFontTx/>
              <a:buNone/>
              <a:defRPr/>
            </a:pPr>
            <a:endParaRPr kumimoji="0" lang="zh-CN" altLang="en-US" sz="1600" i="0" u="none" strike="noStrike" kern="1200" cap="none" spc="0" normalizeH="0" baseline="0" noProof="0">
              <a:ln>
                <a:noFill/>
              </a:ln>
              <a:solidFill>
                <a:srgbClr val="1A1A1A"/>
              </a:solidFill>
              <a:effectLst/>
              <a:uLnTx/>
              <a:uFillTx/>
              <a:latin typeface="Microsoft JhengHei" panose="020B0604030504040204" charset="-120"/>
              <a:ea typeface="Microsoft JhengHei" panose="020B0604030504040204" charset="-120"/>
              <a:cs typeface="Microsoft JhengHei" panose="020B0604030504040204" charset="-120"/>
            </a:endParaRPr>
          </a:p>
        </p:txBody>
      </p:sp>
      <p:sp>
        <p:nvSpPr>
          <p:cNvPr id="68" name="文本框 67"/>
          <p:cNvSpPr txBox="1"/>
          <p:nvPr/>
        </p:nvSpPr>
        <p:spPr>
          <a:xfrm>
            <a:off x="1411862" y="2204981"/>
            <a:ext cx="4166901" cy="46037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屏幕</a:t>
            </a:r>
            <a:r>
              <a:rPr kumimoji="0" lang="zh-CN" altLang="en-US" sz="2400" b="0"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规划</a:t>
            </a:r>
            <a:endParaRPr kumimoji="0" lang="zh-CN" altLang="en-US" sz="2400" b="0"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69" name="矩形 68"/>
          <p:cNvSpPr/>
          <p:nvPr>
            <p:custDataLst>
              <p:tags r:id="rId3"/>
            </p:custDataLst>
          </p:nvPr>
        </p:nvSpPr>
        <p:spPr>
          <a:xfrm>
            <a:off x="4668981" y="1579418"/>
            <a:ext cx="3967018" cy="3246582"/>
          </a:xfrm>
          <a:prstGeom prst="rect">
            <a:avLst/>
          </a:prstGeom>
          <a:no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0" name="Group 4"/>
          <p:cNvGrpSpPr>
            <a:grpSpLocks noChangeAspect="1"/>
          </p:cNvGrpSpPr>
          <p:nvPr>
            <p:custDataLst>
              <p:tags r:id="rId4"/>
            </p:custDataLst>
          </p:nvPr>
        </p:nvGrpSpPr>
        <p:grpSpPr bwMode="auto">
          <a:xfrm flipH="1">
            <a:off x="6527592" y="1080486"/>
            <a:ext cx="1969862" cy="3745514"/>
            <a:chOff x="2028" y="0"/>
            <a:chExt cx="1704" cy="3240"/>
          </a:xfrm>
        </p:grpSpPr>
        <p:sp>
          <p:nvSpPr>
            <p:cNvPr id="71" name="Freeform 5"/>
            <p:cNvSpPr/>
            <p:nvPr userDrawn="1">
              <p:custDataLst>
                <p:tags r:id="rId5"/>
              </p:custDataLst>
            </p:nvPr>
          </p:nvSpPr>
          <p:spPr bwMode="auto">
            <a:xfrm>
              <a:off x="3186" y="27"/>
              <a:ext cx="519" cy="1072"/>
            </a:xfrm>
            <a:custGeom>
              <a:avLst/>
              <a:gdLst>
                <a:gd name="T0" fmla="*/ 596 w 1193"/>
                <a:gd name="T1" fmla="*/ 0 h 2466"/>
                <a:gd name="T2" fmla="*/ 0 w 1193"/>
                <a:gd name="T3" fmla="*/ 596 h 2466"/>
                <a:gd name="T4" fmla="*/ 0 w 1193"/>
                <a:gd name="T5" fmla="*/ 1870 h 2466"/>
                <a:gd name="T6" fmla="*/ 596 w 1193"/>
                <a:gd name="T7" fmla="*/ 2466 h 2466"/>
                <a:gd name="T8" fmla="*/ 1193 w 1193"/>
                <a:gd name="T9" fmla="*/ 1870 h 2466"/>
                <a:gd name="T10" fmla="*/ 1193 w 1193"/>
                <a:gd name="T11" fmla="*/ 596 h 2466"/>
                <a:gd name="T12" fmla="*/ 596 w 1193"/>
                <a:gd name="T13" fmla="*/ 0 h 2466"/>
              </a:gdLst>
              <a:ahLst/>
              <a:cxnLst>
                <a:cxn ang="0">
                  <a:pos x="T0" y="T1"/>
                </a:cxn>
                <a:cxn ang="0">
                  <a:pos x="T2" y="T3"/>
                </a:cxn>
                <a:cxn ang="0">
                  <a:pos x="T4" y="T5"/>
                </a:cxn>
                <a:cxn ang="0">
                  <a:pos x="T6" y="T7"/>
                </a:cxn>
                <a:cxn ang="0">
                  <a:pos x="T8" y="T9"/>
                </a:cxn>
                <a:cxn ang="0">
                  <a:pos x="T10" y="T11"/>
                </a:cxn>
                <a:cxn ang="0">
                  <a:pos x="T12" y="T13"/>
                </a:cxn>
              </a:cxnLst>
              <a:rect l="0" t="0" r="r" b="b"/>
              <a:pathLst>
                <a:path w="1193" h="2466">
                  <a:moveTo>
                    <a:pt x="596" y="0"/>
                  </a:moveTo>
                  <a:cubicBezTo>
                    <a:pt x="268" y="0"/>
                    <a:pt x="0" y="267"/>
                    <a:pt x="0" y="596"/>
                  </a:cubicBezTo>
                  <a:cubicBezTo>
                    <a:pt x="0" y="1870"/>
                    <a:pt x="0" y="1870"/>
                    <a:pt x="0" y="1870"/>
                  </a:cubicBezTo>
                  <a:cubicBezTo>
                    <a:pt x="0" y="2199"/>
                    <a:pt x="268" y="2466"/>
                    <a:pt x="596" y="2466"/>
                  </a:cubicBezTo>
                  <a:cubicBezTo>
                    <a:pt x="925" y="2466"/>
                    <a:pt x="1193" y="2199"/>
                    <a:pt x="1193" y="1870"/>
                  </a:cubicBezTo>
                  <a:cubicBezTo>
                    <a:pt x="1193" y="596"/>
                    <a:pt x="1193" y="596"/>
                    <a:pt x="1193" y="596"/>
                  </a:cubicBezTo>
                  <a:cubicBezTo>
                    <a:pt x="1193" y="267"/>
                    <a:pt x="925" y="0"/>
                    <a:pt x="596" y="0"/>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6"/>
            <p:cNvSpPr/>
            <p:nvPr userDrawn="1">
              <p:custDataLst>
                <p:tags r:id="rId6"/>
              </p:custDataLst>
            </p:nvPr>
          </p:nvSpPr>
          <p:spPr bwMode="auto">
            <a:xfrm>
              <a:off x="3160" y="0"/>
              <a:ext cx="572" cy="1126"/>
            </a:xfrm>
            <a:custGeom>
              <a:avLst/>
              <a:gdLst>
                <a:gd name="T0" fmla="*/ 1315 w 1315"/>
                <a:gd name="T1" fmla="*/ 1932 h 2590"/>
                <a:gd name="T2" fmla="*/ 657 w 1315"/>
                <a:gd name="T3" fmla="*/ 2590 h 2590"/>
                <a:gd name="T4" fmla="*/ 0 w 1315"/>
                <a:gd name="T5" fmla="*/ 1932 h 2590"/>
                <a:gd name="T6" fmla="*/ 0 w 1315"/>
                <a:gd name="T7" fmla="*/ 658 h 2590"/>
                <a:gd name="T8" fmla="*/ 657 w 1315"/>
                <a:gd name="T9" fmla="*/ 0 h 2590"/>
                <a:gd name="T10" fmla="*/ 1315 w 1315"/>
                <a:gd name="T11" fmla="*/ 658 h 2590"/>
                <a:gd name="T12" fmla="*/ 1315 w 1315"/>
                <a:gd name="T13" fmla="*/ 1932 h 2590"/>
              </a:gdLst>
              <a:ahLst/>
              <a:cxnLst>
                <a:cxn ang="0">
                  <a:pos x="T0" y="T1"/>
                </a:cxn>
                <a:cxn ang="0">
                  <a:pos x="T2" y="T3"/>
                </a:cxn>
                <a:cxn ang="0">
                  <a:pos x="T4" y="T5"/>
                </a:cxn>
                <a:cxn ang="0">
                  <a:pos x="T6" y="T7"/>
                </a:cxn>
                <a:cxn ang="0">
                  <a:pos x="T8" y="T9"/>
                </a:cxn>
                <a:cxn ang="0">
                  <a:pos x="T10" y="T11"/>
                </a:cxn>
                <a:cxn ang="0">
                  <a:pos x="T12" y="T13"/>
                </a:cxn>
              </a:cxnLst>
              <a:rect l="0" t="0" r="r" b="b"/>
              <a:pathLst>
                <a:path w="1315" h="2590">
                  <a:moveTo>
                    <a:pt x="1315" y="1932"/>
                  </a:moveTo>
                  <a:cubicBezTo>
                    <a:pt x="1315" y="2295"/>
                    <a:pt x="1020" y="2590"/>
                    <a:pt x="657" y="2590"/>
                  </a:cubicBezTo>
                  <a:cubicBezTo>
                    <a:pt x="295" y="2590"/>
                    <a:pt x="0" y="2295"/>
                    <a:pt x="0" y="1932"/>
                  </a:cubicBezTo>
                  <a:cubicBezTo>
                    <a:pt x="0" y="658"/>
                    <a:pt x="0" y="658"/>
                    <a:pt x="0" y="658"/>
                  </a:cubicBezTo>
                  <a:cubicBezTo>
                    <a:pt x="0" y="295"/>
                    <a:pt x="295" y="0"/>
                    <a:pt x="657" y="0"/>
                  </a:cubicBezTo>
                  <a:cubicBezTo>
                    <a:pt x="1020" y="0"/>
                    <a:pt x="1315" y="295"/>
                    <a:pt x="1315" y="658"/>
                  </a:cubicBezTo>
                  <a:lnTo>
                    <a:pt x="1315" y="1932"/>
                  </a:ln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7"/>
            <p:cNvSpPr>
              <a:spLocks noEditPoints="1"/>
            </p:cNvSpPr>
            <p:nvPr userDrawn="1">
              <p:custDataLst>
                <p:tags r:id="rId7"/>
              </p:custDataLst>
            </p:nvPr>
          </p:nvSpPr>
          <p:spPr bwMode="auto">
            <a:xfrm>
              <a:off x="3160" y="0"/>
              <a:ext cx="572" cy="1126"/>
            </a:xfrm>
            <a:custGeom>
              <a:avLst/>
              <a:gdLst>
                <a:gd name="T0" fmla="*/ 657 w 1315"/>
                <a:gd name="T1" fmla="*/ 0 h 2590"/>
                <a:gd name="T2" fmla="*/ 0 w 1315"/>
                <a:gd name="T3" fmla="*/ 658 h 2590"/>
                <a:gd name="T4" fmla="*/ 0 w 1315"/>
                <a:gd name="T5" fmla="*/ 1932 h 2590"/>
                <a:gd name="T6" fmla="*/ 657 w 1315"/>
                <a:gd name="T7" fmla="*/ 2590 h 2590"/>
                <a:gd name="T8" fmla="*/ 1315 w 1315"/>
                <a:gd name="T9" fmla="*/ 1932 h 2590"/>
                <a:gd name="T10" fmla="*/ 1315 w 1315"/>
                <a:gd name="T11" fmla="*/ 658 h 2590"/>
                <a:gd name="T12" fmla="*/ 657 w 1315"/>
                <a:gd name="T13" fmla="*/ 0 h 2590"/>
                <a:gd name="T14" fmla="*/ 1254 w 1315"/>
                <a:gd name="T15" fmla="*/ 1932 h 2590"/>
                <a:gd name="T16" fmla="*/ 657 w 1315"/>
                <a:gd name="T17" fmla="*/ 2528 h 2590"/>
                <a:gd name="T18" fmla="*/ 61 w 1315"/>
                <a:gd name="T19" fmla="*/ 1932 h 2590"/>
                <a:gd name="T20" fmla="*/ 61 w 1315"/>
                <a:gd name="T21" fmla="*/ 658 h 2590"/>
                <a:gd name="T22" fmla="*/ 657 w 1315"/>
                <a:gd name="T23" fmla="*/ 62 h 2590"/>
                <a:gd name="T24" fmla="*/ 1254 w 1315"/>
                <a:gd name="T25" fmla="*/ 658 h 2590"/>
                <a:gd name="T26" fmla="*/ 1254 w 1315"/>
                <a:gd name="T27" fmla="*/ 1932 h 2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5" h="2590">
                  <a:moveTo>
                    <a:pt x="657" y="0"/>
                  </a:moveTo>
                  <a:cubicBezTo>
                    <a:pt x="295" y="0"/>
                    <a:pt x="0" y="295"/>
                    <a:pt x="0" y="658"/>
                  </a:cubicBezTo>
                  <a:cubicBezTo>
                    <a:pt x="0" y="1932"/>
                    <a:pt x="0" y="1932"/>
                    <a:pt x="0" y="1932"/>
                  </a:cubicBezTo>
                  <a:cubicBezTo>
                    <a:pt x="0" y="2295"/>
                    <a:pt x="295" y="2590"/>
                    <a:pt x="657" y="2590"/>
                  </a:cubicBezTo>
                  <a:cubicBezTo>
                    <a:pt x="1020" y="2590"/>
                    <a:pt x="1315" y="2295"/>
                    <a:pt x="1315" y="1932"/>
                  </a:cubicBezTo>
                  <a:cubicBezTo>
                    <a:pt x="1315" y="658"/>
                    <a:pt x="1315" y="658"/>
                    <a:pt x="1315" y="658"/>
                  </a:cubicBezTo>
                  <a:cubicBezTo>
                    <a:pt x="1315" y="295"/>
                    <a:pt x="1020" y="0"/>
                    <a:pt x="657" y="0"/>
                  </a:cubicBezTo>
                  <a:close/>
                  <a:moveTo>
                    <a:pt x="1254" y="1932"/>
                  </a:moveTo>
                  <a:cubicBezTo>
                    <a:pt x="1254" y="2261"/>
                    <a:pt x="986" y="2528"/>
                    <a:pt x="657" y="2528"/>
                  </a:cubicBezTo>
                  <a:cubicBezTo>
                    <a:pt x="329" y="2528"/>
                    <a:pt x="61" y="2261"/>
                    <a:pt x="61" y="1932"/>
                  </a:cubicBezTo>
                  <a:cubicBezTo>
                    <a:pt x="61" y="658"/>
                    <a:pt x="61" y="658"/>
                    <a:pt x="61" y="658"/>
                  </a:cubicBezTo>
                  <a:cubicBezTo>
                    <a:pt x="61" y="329"/>
                    <a:pt x="329" y="62"/>
                    <a:pt x="657" y="62"/>
                  </a:cubicBezTo>
                  <a:cubicBezTo>
                    <a:pt x="986" y="62"/>
                    <a:pt x="1254" y="329"/>
                    <a:pt x="1254" y="658"/>
                  </a:cubicBezTo>
                  <a:lnTo>
                    <a:pt x="1254" y="1932"/>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8"/>
            <p:cNvSpPr/>
            <p:nvPr userDrawn="1">
              <p:custDataLst>
                <p:tags r:id="rId8"/>
              </p:custDataLst>
            </p:nvPr>
          </p:nvSpPr>
          <p:spPr bwMode="auto">
            <a:xfrm>
              <a:off x="2320" y="2142"/>
              <a:ext cx="260" cy="195"/>
            </a:xfrm>
            <a:custGeom>
              <a:avLst/>
              <a:gdLst>
                <a:gd name="T0" fmla="*/ 598 w 598"/>
                <a:gd name="T1" fmla="*/ 100 h 449"/>
                <a:gd name="T2" fmla="*/ 567 w 598"/>
                <a:gd name="T3" fmla="*/ 72 h 449"/>
                <a:gd name="T4" fmla="*/ 507 w 598"/>
                <a:gd name="T5" fmla="*/ 0 h 449"/>
                <a:gd name="T6" fmla="*/ 0 w 598"/>
                <a:gd name="T7" fmla="*/ 338 h 449"/>
                <a:gd name="T8" fmla="*/ 74 w 598"/>
                <a:gd name="T9" fmla="*/ 449 h 449"/>
                <a:gd name="T10" fmla="*/ 598 w 598"/>
                <a:gd name="T11" fmla="*/ 100 h 449"/>
              </a:gdLst>
              <a:ahLst/>
              <a:cxnLst>
                <a:cxn ang="0">
                  <a:pos x="T0" y="T1"/>
                </a:cxn>
                <a:cxn ang="0">
                  <a:pos x="T2" y="T3"/>
                </a:cxn>
                <a:cxn ang="0">
                  <a:pos x="T4" y="T5"/>
                </a:cxn>
                <a:cxn ang="0">
                  <a:pos x="T6" y="T7"/>
                </a:cxn>
                <a:cxn ang="0">
                  <a:pos x="T8" y="T9"/>
                </a:cxn>
                <a:cxn ang="0">
                  <a:pos x="T10" y="T11"/>
                </a:cxn>
              </a:cxnLst>
              <a:rect l="0" t="0" r="r" b="b"/>
              <a:pathLst>
                <a:path w="598" h="449">
                  <a:moveTo>
                    <a:pt x="598" y="100"/>
                  </a:moveTo>
                  <a:cubicBezTo>
                    <a:pt x="567" y="72"/>
                    <a:pt x="567" y="72"/>
                    <a:pt x="567" y="72"/>
                  </a:cubicBezTo>
                  <a:cubicBezTo>
                    <a:pt x="543" y="51"/>
                    <a:pt x="523" y="26"/>
                    <a:pt x="507" y="0"/>
                  </a:cubicBezTo>
                  <a:cubicBezTo>
                    <a:pt x="0" y="338"/>
                    <a:pt x="0" y="338"/>
                    <a:pt x="0" y="338"/>
                  </a:cubicBezTo>
                  <a:cubicBezTo>
                    <a:pt x="74" y="449"/>
                    <a:pt x="74" y="449"/>
                    <a:pt x="74" y="449"/>
                  </a:cubicBezTo>
                  <a:lnTo>
                    <a:pt x="598" y="100"/>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9"/>
            <p:cNvSpPr/>
            <p:nvPr userDrawn="1">
              <p:custDataLst>
                <p:tags r:id="rId9"/>
              </p:custDataLst>
            </p:nvPr>
          </p:nvSpPr>
          <p:spPr bwMode="auto">
            <a:xfrm>
              <a:off x="2155" y="2303"/>
              <a:ext cx="293" cy="312"/>
            </a:xfrm>
            <a:custGeom>
              <a:avLst/>
              <a:gdLst>
                <a:gd name="T0" fmla="*/ 471 w 673"/>
                <a:gd name="T1" fmla="*/ 651 h 717"/>
                <a:gd name="T2" fmla="*/ 673 w 673"/>
                <a:gd name="T3" fmla="*/ 516 h 717"/>
                <a:gd name="T4" fmla="*/ 501 w 673"/>
                <a:gd name="T5" fmla="*/ 258 h 717"/>
                <a:gd name="T6" fmla="*/ 329 w 673"/>
                <a:gd name="T7" fmla="*/ 0 h 717"/>
                <a:gd name="T8" fmla="*/ 127 w 673"/>
                <a:gd name="T9" fmla="*/ 135 h 717"/>
                <a:gd name="T10" fmla="*/ 67 w 673"/>
                <a:gd name="T11" fmla="*/ 436 h 717"/>
                <a:gd name="T12" fmla="*/ 170 w 673"/>
                <a:gd name="T13" fmla="*/ 591 h 717"/>
                <a:gd name="T14" fmla="*/ 471 w 673"/>
                <a:gd name="T15" fmla="*/ 651 h 7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3" h="717">
                  <a:moveTo>
                    <a:pt x="471" y="651"/>
                  </a:moveTo>
                  <a:cubicBezTo>
                    <a:pt x="673" y="516"/>
                    <a:pt x="673" y="516"/>
                    <a:pt x="673" y="516"/>
                  </a:cubicBezTo>
                  <a:cubicBezTo>
                    <a:pt x="501" y="258"/>
                    <a:pt x="501" y="258"/>
                    <a:pt x="501" y="258"/>
                  </a:cubicBezTo>
                  <a:cubicBezTo>
                    <a:pt x="329" y="0"/>
                    <a:pt x="329" y="0"/>
                    <a:pt x="329" y="0"/>
                  </a:cubicBezTo>
                  <a:cubicBezTo>
                    <a:pt x="127" y="135"/>
                    <a:pt x="127" y="135"/>
                    <a:pt x="127" y="135"/>
                  </a:cubicBezTo>
                  <a:cubicBezTo>
                    <a:pt x="27" y="201"/>
                    <a:pt x="0" y="336"/>
                    <a:pt x="67" y="436"/>
                  </a:cubicBezTo>
                  <a:cubicBezTo>
                    <a:pt x="170" y="591"/>
                    <a:pt x="170" y="591"/>
                    <a:pt x="170" y="591"/>
                  </a:cubicBezTo>
                  <a:cubicBezTo>
                    <a:pt x="236" y="690"/>
                    <a:pt x="371" y="717"/>
                    <a:pt x="471" y="651"/>
                  </a:cubicBez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10"/>
            <p:cNvSpPr/>
            <p:nvPr userDrawn="1">
              <p:custDataLst>
                <p:tags r:id="rId10"/>
              </p:custDataLst>
            </p:nvPr>
          </p:nvSpPr>
          <p:spPr bwMode="auto">
            <a:xfrm>
              <a:off x="2367" y="2203"/>
              <a:ext cx="310" cy="240"/>
            </a:xfrm>
            <a:custGeom>
              <a:avLst/>
              <a:gdLst>
                <a:gd name="T0" fmla="*/ 0 w 310"/>
                <a:gd name="T1" fmla="*/ 156 h 240"/>
                <a:gd name="T2" fmla="*/ 28 w 310"/>
                <a:gd name="T3" fmla="*/ 198 h 240"/>
                <a:gd name="T4" fmla="*/ 56 w 310"/>
                <a:gd name="T5" fmla="*/ 240 h 240"/>
                <a:gd name="T6" fmla="*/ 310 w 310"/>
                <a:gd name="T7" fmla="*/ 70 h 240"/>
                <a:gd name="T8" fmla="*/ 234 w 310"/>
                <a:gd name="T9" fmla="*/ 0 h 240"/>
                <a:gd name="T10" fmla="*/ 0 w 310"/>
                <a:gd name="T11" fmla="*/ 156 h 240"/>
              </a:gdLst>
              <a:ahLst/>
              <a:cxnLst>
                <a:cxn ang="0">
                  <a:pos x="T0" y="T1"/>
                </a:cxn>
                <a:cxn ang="0">
                  <a:pos x="T2" y="T3"/>
                </a:cxn>
                <a:cxn ang="0">
                  <a:pos x="T4" y="T5"/>
                </a:cxn>
                <a:cxn ang="0">
                  <a:pos x="T6" y="T7"/>
                </a:cxn>
                <a:cxn ang="0">
                  <a:pos x="T8" y="T9"/>
                </a:cxn>
                <a:cxn ang="0">
                  <a:pos x="T10" y="T11"/>
                </a:cxn>
              </a:cxnLst>
              <a:rect l="0" t="0" r="r" b="b"/>
              <a:pathLst>
                <a:path w="310" h="240">
                  <a:moveTo>
                    <a:pt x="0" y="156"/>
                  </a:moveTo>
                  <a:lnTo>
                    <a:pt x="28" y="198"/>
                  </a:lnTo>
                  <a:lnTo>
                    <a:pt x="56" y="240"/>
                  </a:lnTo>
                  <a:lnTo>
                    <a:pt x="310" y="70"/>
                  </a:lnTo>
                  <a:lnTo>
                    <a:pt x="234" y="0"/>
                  </a:lnTo>
                  <a:lnTo>
                    <a:pt x="0" y="156"/>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11"/>
            <p:cNvSpPr/>
            <p:nvPr userDrawn="1">
              <p:custDataLst>
                <p:tags r:id="rId11"/>
              </p:custDataLst>
            </p:nvPr>
          </p:nvSpPr>
          <p:spPr bwMode="auto">
            <a:xfrm>
              <a:off x="2427" y="2207"/>
              <a:ext cx="617" cy="538"/>
            </a:xfrm>
            <a:custGeom>
              <a:avLst/>
              <a:gdLst>
                <a:gd name="T0" fmla="*/ 1213 w 1418"/>
                <a:gd name="T1" fmla="*/ 186 h 1238"/>
                <a:gd name="T2" fmla="*/ 1264 w 1418"/>
                <a:gd name="T3" fmla="*/ 0 h 1238"/>
                <a:gd name="T4" fmla="*/ 1066 w 1418"/>
                <a:gd name="T5" fmla="*/ 133 h 1238"/>
                <a:gd name="T6" fmla="*/ 1071 w 1418"/>
                <a:gd name="T7" fmla="*/ 151 h 1238"/>
                <a:gd name="T8" fmla="*/ 998 w 1418"/>
                <a:gd name="T9" fmla="*/ 321 h 1238"/>
                <a:gd name="T10" fmla="*/ 957 w 1418"/>
                <a:gd name="T11" fmla="*/ 348 h 1238"/>
                <a:gd name="T12" fmla="*/ 863 w 1418"/>
                <a:gd name="T13" fmla="*/ 377 h 1238"/>
                <a:gd name="T14" fmla="*/ 757 w 1418"/>
                <a:gd name="T15" fmla="*/ 339 h 1238"/>
                <a:gd name="T16" fmla="*/ 107 w 1418"/>
                <a:gd name="T17" fmla="*/ 772 h 1238"/>
                <a:gd name="T18" fmla="*/ 0 w 1418"/>
                <a:gd name="T19" fmla="*/ 843 h 1238"/>
                <a:gd name="T20" fmla="*/ 944 w 1418"/>
                <a:gd name="T21" fmla="*/ 1238 h 1238"/>
                <a:gd name="T22" fmla="*/ 951 w 1418"/>
                <a:gd name="T23" fmla="*/ 1238 h 1238"/>
                <a:gd name="T24" fmla="*/ 1418 w 1418"/>
                <a:gd name="T25" fmla="*/ 1159 h 1238"/>
                <a:gd name="T26" fmla="*/ 1212 w 1418"/>
                <a:gd name="T27" fmla="*/ 201 h 1238"/>
                <a:gd name="T28" fmla="*/ 1213 w 1418"/>
                <a:gd name="T29" fmla="*/ 186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18" h="1238">
                  <a:moveTo>
                    <a:pt x="1213" y="186"/>
                  </a:moveTo>
                  <a:cubicBezTo>
                    <a:pt x="1264" y="0"/>
                    <a:pt x="1264" y="0"/>
                    <a:pt x="1264" y="0"/>
                  </a:cubicBezTo>
                  <a:cubicBezTo>
                    <a:pt x="1066" y="133"/>
                    <a:pt x="1066" y="133"/>
                    <a:pt x="1066" y="133"/>
                  </a:cubicBezTo>
                  <a:cubicBezTo>
                    <a:pt x="1068" y="139"/>
                    <a:pt x="1069" y="145"/>
                    <a:pt x="1071" y="151"/>
                  </a:cubicBezTo>
                  <a:cubicBezTo>
                    <a:pt x="1082" y="217"/>
                    <a:pt x="1054" y="283"/>
                    <a:pt x="998" y="321"/>
                  </a:cubicBezTo>
                  <a:cubicBezTo>
                    <a:pt x="957" y="348"/>
                    <a:pt x="957" y="348"/>
                    <a:pt x="957" y="348"/>
                  </a:cubicBezTo>
                  <a:cubicBezTo>
                    <a:pt x="928" y="368"/>
                    <a:pt x="896" y="377"/>
                    <a:pt x="863" y="377"/>
                  </a:cubicBezTo>
                  <a:cubicBezTo>
                    <a:pt x="825" y="377"/>
                    <a:pt x="787" y="364"/>
                    <a:pt x="757" y="339"/>
                  </a:cubicBezTo>
                  <a:cubicBezTo>
                    <a:pt x="107" y="772"/>
                    <a:pt x="107" y="772"/>
                    <a:pt x="107" y="772"/>
                  </a:cubicBezTo>
                  <a:cubicBezTo>
                    <a:pt x="0" y="843"/>
                    <a:pt x="0" y="843"/>
                    <a:pt x="0" y="843"/>
                  </a:cubicBezTo>
                  <a:cubicBezTo>
                    <a:pt x="264" y="1105"/>
                    <a:pt x="581" y="1238"/>
                    <a:pt x="944" y="1238"/>
                  </a:cubicBezTo>
                  <a:cubicBezTo>
                    <a:pt x="947" y="1238"/>
                    <a:pt x="949" y="1238"/>
                    <a:pt x="951" y="1238"/>
                  </a:cubicBezTo>
                  <a:cubicBezTo>
                    <a:pt x="1179" y="1237"/>
                    <a:pt x="1356" y="1181"/>
                    <a:pt x="1418" y="1159"/>
                  </a:cubicBezTo>
                  <a:cubicBezTo>
                    <a:pt x="1212" y="201"/>
                    <a:pt x="1212" y="201"/>
                    <a:pt x="1212" y="201"/>
                  </a:cubicBezTo>
                  <a:cubicBezTo>
                    <a:pt x="1211" y="196"/>
                    <a:pt x="1211" y="191"/>
                    <a:pt x="1213" y="186"/>
                  </a:cubicBezTo>
                  <a:close/>
                </a:path>
              </a:pathLst>
            </a:custGeom>
            <a:solidFill>
              <a:srgbClr val="9EC6A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12"/>
            <p:cNvSpPr/>
            <p:nvPr userDrawn="1">
              <p:custDataLst>
                <p:tags r:id="rId12"/>
              </p:custDataLst>
            </p:nvPr>
          </p:nvSpPr>
          <p:spPr bwMode="auto">
            <a:xfrm>
              <a:off x="2055" y="2691"/>
              <a:ext cx="90" cy="218"/>
            </a:xfrm>
            <a:custGeom>
              <a:avLst/>
              <a:gdLst>
                <a:gd name="T0" fmla="*/ 154 w 209"/>
                <a:gd name="T1" fmla="*/ 0 h 502"/>
                <a:gd name="T2" fmla="*/ 0 w 209"/>
                <a:gd name="T3" fmla="*/ 0 h 502"/>
                <a:gd name="T4" fmla="*/ 0 w 209"/>
                <a:gd name="T5" fmla="*/ 429 h 502"/>
                <a:gd name="T6" fmla="*/ 74 w 209"/>
                <a:gd name="T7" fmla="*/ 497 h 502"/>
                <a:gd name="T8" fmla="*/ 209 w 209"/>
                <a:gd name="T9" fmla="*/ 288 h 502"/>
                <a:gd name="T10" fmla="*/ 154 w 209"/>
                <a:gd name="T11" fmla="*/ 0 h 502"/>
              </a:gdLst>
              <a:ahLst/>
              <a:cxnLst>
                <a:cxn ang="0">
                  <a:pos x="T0" y="T1"/>
                </a:cxn>
                <a:cxn ang="0">
                  <a:pos x="T2" y="T3"/>
                </a:cxn>
                <a:cxn ang="0">
                  <a:pos x="T4" y="T5"/>
                </a:cxn>
                <a:cxn ang="0">
                  <a:pos x="T6" y="T7"/>
                </a:cxn>
                <a:cxn ang="0">
                  <a:pos x="T8" y="T9"/>
                </a:cxn>
                <a:cxn ang="0">
                  <a:pos x="T10" y="T11"/>
                </a:cxn>
              </a:cxnLst>
              <a:rect l="0" t="0" r="r" b="b"/>
              <a:pathLst>
                <a:path w="209" h="502">
                  <a:moveTo>
                    <a:pt x="154" y="0"/>
                  </a:moveTo>
                  <a:cubicBezTo>
                    <a:pt x="0" y="0"/>
                    <a:pt x="0" y="0"/>
                    <a:pt x="0" y="0"/>
                  </a:cubicBezTo>
                  <a:cubicBezTo>
                    <a:pt x="0" y="429"/>
                    <a:pt x="0" y="429"/>
                    <a:pt x="0" y="429"/>
                  </a:cubicBezTo>
                  <a:cubicBezTo>
                    <a:pt x="0" y="449"/>
                    <a:pt x="34" y="493"/>
                    <a:pt x="74" y="497"/>
                  </a:cubicBezTo>
                  <a:cubicBezTo>
                    <a:pt x="130" y="502"/>
                    <a:pt x="180" y="424"/>
                    <a:pt x="209" y="288"/>
                  </a:cubicBezTo>
                  <a:cubicBezTo>
                    <a:pt x="157" y="235"/>
                    <a:pt x="97" y="125"/>
                    <a:pt x="154" y="0"/>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13"/>
            <p:cNvSpPr/>
            <p:nvPr userDrawn="1">
              <p:custDataLst>
                <p:tags r:id="rId13"/>
              </p:custDataLst>
            </p:nvPr>
          </p:nvSpPr>
          <p:spPr bwMode="auto">
            <a:xfrm>
              <a:off x="3208" y="1971"/>
              <a:ext cx="104" cy="111"/>
            </a:xfrm>
            <a:custGeom>
              <a:avLst/>
              <a:gdLst>
                <a:gd name="T0" fmla="*/ 228 w 241"/>
                <a:gd name="T1" fmla="*/ 69 h 255"/>
                <a:gd name="T2" fmla="*/ 164 w 241"/>
                <a:gd name="T3" fmla="*/ 7 h 255"/>
                <a:gd name="T4" fmla="*/ 162 w 241"/>
                <a:gd name="T5" fmla="*/ 7 h 255"/>
                <a:gd name="T6" fmla="*/ 78 w 241"/>
                <a:gd name="T7" fmla="*/ 41 h 255"/>
                <a:gd name="T8" fmla="*/ 25 w 241"/>
                <a:gd name="T9" fmla="*/ 120 h 255"/>
                <a:gd name="T10" fmla="*/ 46 w 241"/>
                <a:gd name="T11" fmla="*/ 233 h 255"/>
                <a:gd name="T12" fmla="*/ 147 w 241"/>
                <a:gd name="T13" fmla="*/ 227 h 255"/>
                <a:gd name="T14" fmla="*/ 208 w 241"/>
                <a:gd name="T15" fmla="*/ 173 h 255"/>
                <a:gd name="T16" fmla="*/ 234 w 241"/>
                <a:gd name="T17" fmla="*/ 93 h 255"/>
                <a:gd name="T18" fmla="*/ 228 w 241"/>
                <a:gd name="T19" fmla="*/ 69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1" h="255">
                  <a:moveTo>
                    <a:pt x="228" y="69"/>
                  </a:moveTo>
                  <a:cubicBezTo>
                    <a:pt x="221" y="38"/>
                    <a:pt x="196" y="14"/>
                    <a:pt x="164" y="7"/>
                  </a:cubicBezTo>
                  <a:cubicBezTo>
                    <a:pt x="162" y="7"/>
                    <a:pt x="162" y="7"/>
                    <a:pt x="162" y="7"/>
                  </a:cubicBezTo>
                  <a:cubicBezTo>
                    <a:pt x="129" y="0"/>
                    <a:pt x="96" y="14"/>
                    <a:pt x="78" y="41"/>
                  </a:cubicBezTo>
                  <a:cubicBezTo>
                    <a:pt x="25" y="120"/>
                    <a:pt x="25" y="120"/>
                    <a:pt x="25" y="120"/>
                  </a:cubicBezTo>
                  <a:cubicBezTo>
                    <a:pt x="0" y="156"/>
                    <a:pt x="9" y="207"/>
                    <a:pt x="46" y="233"/>
                  </a:cubicBezTo>
                  <a:cubicBezTo>
                    <a:pt x="77" y="255"/>
                    <a:pt x="119" y="252"/>
                    <a:pt x="147" y="227"/>
                  </a:cubicBezTo>
                  <a:cubicBezTo>
                    <a:pt x="208" y="173"/>
                    <a:pt x="208" y="173"/>
                    <a:pt x="208" y="173"/>
                  </a:cubicBezTo>
                  <a:cubicBezTo>
                    <a:pt x="231" y="153"/>
                    <a:pt x="241" y="122"/>
                    <a:pt x="234" y="93"/>
                  </a:cubicBezTo>
                  <a:lnTo>
                    <a:pt x="228" y="69"/>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14"/>
            <p:cNvSpPr/>
            <p:nvPr userDrawn="1">
              <p:custDataLst>
                <p:tags r:id="rId14"/>
              </p:custDataLst>
            </p:nvPr>
          </p:nvSpPr>
          <p:spPr bwMode="auto">
            <a:xfrm>
              <a:off x="2793" y="2764"/>
              <a:ext cx="189" cy="385"/>
            </a:xfrm>
            <a:custGeom>
              <a:avLst/>
              <a:gdLst>
                <a:gd name="T0" fmla="*/ 112 w 434"/>
                <a:gd name="T1" fmla="*/ 17 h 885"/>
                <a:gd name="T2" fmla="*/ 103 w 434"/>
                <a:gd name="T3" fmla="*/ 17 h 885"/>
                <a:gd name="T4" fmla="*/ 0 w 434"/>
                <a:gd name="T5" fmla="*/ 14 h 885"/>
                <a:gd name="T6" fmla="*/ 185 w 434"/>
                <a:gd name="T7" fmla="*/ 808 h 885"/>
                <a:gd name="T8" fmla="*/ 434 w 434"/>
                <a:gd name="T9" fmla="*/ 780 h 885"/>
                <a:gd name="T10" fmla="*/ 332 w 434"/>
                <a:gd name="T11" fmla="*/ 0 h 885"/>
                <a:gd name="T12" fmla="*/ 112 w 434"/>
                <a:gd name="T13" fmla="*/ 17 h 885"/>
              </a:gdLst>
              <a:ahLst/>
              <a:cxnLst>
                <a:cxn ang="0">
                  <a:pos x="T0" y="T1"/>
                </a:cxn>
                <a:cxn ang="0">
                  <a:pos x="T2" y="T3"/>
                </a:cxn>
                <a:cxn ang="0">
                  <a:pos x="T4" y="T5"/>
                </a:cxn>
                <a:cxn ang="0">
                  <a:pos x="T6" y="T7"/>
                </a:cxn>
                <a:cxn ang="0">
                  <a:pos x="T8" y="T9"/>
                </a:cxn>
                <a:cxn ang="0">
                  <a:pos x="T10" y="T11"/>
                </a:cxn>
                <a:cxn ang="0">
                  <a:pos x="T12" y="T13"/>
                </a:cxn>
              </a:cxnLst>
              <a:rect l="0" t="0" r="r" b="b"/>
              <a:pathLst>
                <a:path w="434" h="885">
                  <a:moveTo>
                    <a:pt x="112" y="17"/>
                  </a:moveTo>
                  <a:cubicBezTo>
                    <a:pt x="109" y="17"/>
                    <a:pt x="106" y="17"/>
                    <a:pt x="103" y="17"/>
                  </a:cubicBezTo>
                  <a:cubicBezTo>
                    <a:pt x="70" y="17"/>
                    <a:pt x="36" y="16"/>
                    <a:pt x="0" y="14"/>
                  </a:cubicBezTo>
                  <a:cubicBezTo>
                    <a:pt x="185" y="808"/>
                    <a:pt x="185" y="808"/>
                    <a:pt x="185" y="808"/>
                  </a:cubicBezTo>
                  <a:cubicBezTo>
                    <a:pt x="307" y="885"/>
                    <a:pt x="404" y="808"/>
                    <a:pt x="434" y="780"/>
                  </a:cubicBezTo>
                  <a:cubicBezTo>
                    <a:pt x="332" y="0"/>
                    <a:pt x="332" y="0"/>
                    <a:pt x="332" y="0"/>
                  </a:cubicBezTo>
                  <a:cubicBezTo>
                    <a:pt x="266" y="10"/>
                    <a:pt x="192" y="17"/>
                    <a:pt x="112" y="17"/>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15"/>
            <p:cNvSpPr/>
            <p:nvPr userDrawn="1">
              <p:custDataLst>
                <p:tags r:id="rId15"/>
              </p:custDataLst>
            </p:nvPr>
          </p:nvSpPr>
          <p:spPr bwMode="auto">
            <a:xfrm>
              <a:off x="2876" y="3122"/>
              <a:ext cx="218" cy="91"/>
            </a:xfrm>
            <a:custGeom>
              <a:avLst/>
              <a:gdLst>
                <a:gd name="T0" fmla="*/ 0 w 502"/>
                <a:gd name="T1" fmla="*/ 55 h 209"/>
                <a:gd name="T2" fmla="*/ 0 w 502"/>
                <a:gd name="T3" fmla="*/ 209 h 209"/>
                <a:gd name="T4" fmla="*/ 428 w 502"/>
                <a:gd name="T5" fmla="*/ 209 h 209"/>
                <a:gd name="T6" fmla="*/ 496 w 502"/>
                <a:gd name="T7" fmla="*/ 135 h 209"/>
                <a:gd name="T8" fmla="*/ 288 w 502"/>
                <a:gd name="T9" fmla="*/ 0 h 209"/>
                <a:gd name="T10" fmla="*/ 0 w 502"/>
                <a:gd name="T11" fmla="*/ 55 h 209"/>
              </a:gdLst>
              <a:ahLst/>
              <a:cxnLst>
                <a:cxn ang="0">
                  <a:pos x="T0" y="T1"/>
                </a:cxn>
                <a:cxn ang="0">
                  <a:pos x="T2" y="T3"/>
                </a:cxn>
                <a:cxn ang="0">
                  <a:pos x="T4" y="T5"/>
                </a:cxn>
                <a:cxn ang="0">
                  <a:pos x="T6" y="T7"/>
                </a:cxn>
                <a:cxn ang="0">
                  <a:pos x="T8" y="T9"/>
                </a:cxn>
                <a:cxn ang="0">
                  <a:pos x="T10" y="T11"/>
                </a:cxn>
              </a:cxnLst>
              <a:rect l="0" t="0" r="r" b="b"/>
              <a:pathLst>
                <a:path w="502" h="209">
                  <a:moveTo>
                    <a:pt x="0" y="55"/>
                  </a:moveTo>
                  <a:cubicBezTo>
                    <a:pt x="0" y="209"/>
                    <a:pt x="0" y="209"/>
                    <a:pt x="0" y="209"/>
                  </a:cubicBezTo>
                  <a:cubicBezTo>
                    <a:pt x="428" y="209"/>
                    <a:pt x="428" y="209"/>
                    <a:pt x="428" y="209"/>
                  </a:cubicBezTo>
                  <a:cubicBezTo>
                    <a:pt x="449" y="209"/>
                    <a:pt x="492" y="175"/>
                    <a:pt x="496" y="135"/>
                  </a:cubicBezTo>
                  <a:cubicBezTo>
                    <a:pt x="502" y="79"/>
                    <a:pt x="424" y="29"/>
                    <a:pt x="288" y="0"/>
                  </a:cubicBezTo>
                  <a:cubicBezTo>
                    <a:pt x="234" y="53"/>
                    <a:pt x="124" y="112"/>
                    <a:pt x="0" y="55"/>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16"/>
            <p:cNvSpPr/>
            <p:nvPr userDrawn="1">
              <p:custDataLst>
                <p:tags r:id="rId16"/>
              </p:custDataLst>
            </p:nvPr>
          </p:nvSpPr>
          <p:spPr bwMode="auto">
            <a:xfrm>
              <a:off x="2119" y="2589"/>
              <a:ext cx="425" cy="208"/>
            </a:xfrm>
            <a:custGeom>
              <a:avLst/>
              <a:gdLst>
                <a:gd name="T0" fmla="*/ 587 w 977"/>
                <a:gd name="T1" fmla="*/ 46 h 479"/>
                <a:gd name="T2" fmla="*/ 484 w 977"/>
                <a:gd name="T3" fmla="*/ 88 h 479"/>
                <a:gd name="T4" fmla="*/ 485 w 977"/>
                <a:gd name="T5" fmla="*/ 92 h 479"/>
                <a:gd name="T6" fmla="*/ 77 w 977"/>
                <a:gd name="T7" fmla="*/ 230 h 479"/>
                <a:gd name="T8" fmla="*/ 103 w 977"/>
                <a:gd name="T9" fmla="*/ 479 h 479"/>
                <a:gd name="T10" fmla="*/ 802 w 977"/>
                <a:gd name="T11" fmla="*/ 324 h 479"/>
                <a:gd name="T12" fmla="*/ 977 w 977"/>
                <a:gd name="T13" fmla="*/ 246 h 479"/>
                <a:gd name="T14" fmla="*/ 656 w 977"/>
                <a:gd name="T15" fmla="*/ 0 h 479"/>
                <a:gd name="T16" fmla="*/ 587 w 977"/>
                <a:gd name="T17" fmla="*/ 46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7" h="479">
                  <a:moveTo>
                    <a:pt x="587" y="46"/>
                  </a:moveTo>
                  <a:cubicBezTo>
                    <a:pt x="555" y="68"/>
                    <a:pt x="520" y="81"/>
                    <a:pt x="484" y="88"/>
                  </a:cubicBezTo>
                  <a:cubicBezTo>
                    <a:pt x="485" y="92"/>
                    <a:pt x="485" y="92"/>
                    <a:pt x="485" y="92"/>
                  </a:cubicBezTo>
                  <a:cubicBezTo>
                    <a:pt x="77" y="230"/>
                    <a:pt x="77" y="230"/>
                    <a:pt x="77" y="230"/>
                  </a:cubicBezTo>
                  <a:cubicBezTo>
                    <a:pt x="0" y="351"/>
                    <a:pt x="74" y="448"/>
                    <a:pt x="103" y="479"/>
                  </a:cubicBezTo>
                  <a:cubicBezTo>
                    <a:pt x="802" y="324"/>
                    <a:pt x="802" y="324"/>
                    <a:pt x="802" y="324"/>
                  </a:cubicBezTo>
                  <a:cubicBezTo>
                    <a:pt x="865" y="310"/>
                    <a:pt x="925" y="283"/>
                    <a:pt x="977" y="246"/>
                  </a:cubicBezTo>
                  <a:cubicBezTo>
                    <a:pt x="869" y="185"/>
                    <a:pt x="761" y="105"/>
                    <a:pt x="656" y="0"/>
                  </a:cubicBezTo>
                  <a:lnTo>
                    <a:pt x="587" y="46"/>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17"/>
            <p:cNvSpPr/>
            <p:nvPr userDrawn="1">
              <p:custDataLst>
                <p:tags r:id="rId17"/>
              </p:custDataLst>
            </p:nvPr>
          </p:nvSpPr>
          <p:spPr bwMode="auto">
            <a:xfrm>
              <a:off x="2438" y="2291"/>
              <a:ext cx="300" cy="222"/>
            </a:xfrm>
            <a:custGeom>
              <a:avLst/>
              <a:gdLst>
                <a:gd name="T0" fmla="*/ 300 w 300"/>
                <a:gd name="T1" fmla="*/ 43 h 222"/>
                <a:gd name="T2" fmla="*/ 279 w 300"/>
                <a:gd name="T3" fmla="*/ 18 h 222"/>
                <a:gd name="T4" fmla="*/ 260 w 300"/>
                <a:gd name="T5" fmla="*/ 0 h 222"/>
                <a:gd name="T6" fmla="*/ 0 w 300"/>
                <a:gd name="T7" fmla="*/ 174 h 222"/>
                <a:gd name="T8" fmla="*/ 32 w 300"/>
                <a:gd name="T9" fmla="*/ 222 h 222"/>
                <a:gd name="T10" fmla="*/ 300 w 300"/>
                <a:gd name="T11" fmla="*/ 43 h 222"/>
              </a:gdLst>
              <a:ahLst/>
              <a:cxnLst>
                <a:cxn ang="0">
                  <a:pos x="T0" y="T1"/>
                </a:cxn>
                <a:cxn ang="0">
                  <a:pos x="T2" y="T3"/>
                </a:cxn>
                <a:cxn ang="0">
                  <a:pos x="T4" y="T5"/>
                </a:cxn>
                <a:cxn ang="0">
                  <a:pos x="T6" y="T7"/>
                </a:cxn>
                <a:cxn ang="0">
                  <a:pos x="T8" y="T9"/>
                </a:cxn>
                <a:cxn ang="0">
                  <a:pos x="T10" y="T11"/>
                </a:cxn>
              </a:cxnLst>
              <a:rect l="0" t="0" r="r" b="b"/>
              <a:pathLst>
                <a:path w="300" h="222">
                  <a:moveTo>
                    <a:pt x="300" y="43"/>
                  </a:moveTo>
                  <a:lnTo>
                    <a:pt x="279" y="18"/>
                  </a:lnTo>
                  <a:lnTo>
                    <a:pt x="260" y="0"/>
                  </a:lnTo>
                  <a:lnTo>
                    <a:pt x="0" y="174"/>
                  </a:lnTo>
                  <a:lnTo>
                    <a:pt x="32" y="222"/>
                  </a:lnTo>
                  <a:lnTo>
                    <a:pt x="300" y="43"/>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18"/>
            <p:cNvSpPr/>
            <p:nvPr userDrawn="1">
              <p:custDataLst>
                <p:tags r:id="rId18"/>
              </p:custDataLst>
            </p:nvPr>
          </p:nvSpPr>
          <p:spPr bwMode="auto">
            <a:xfrm>
              <a:off x="2990" y="1580"/>
              <a:ext cx="40" cy="37"/>
            </a:xfrm>
            <a:custGeom>
              <a:avLst/>
              <a:gdLst>
                <a:gd name="T0" fmla="*/ 67 w 93"/>
                <a:gd name="T1" fmla="*/ 84 h 84"/>
                <a:gd name="T2" fmla="*/ 81 w 93"/>
                <a:gd name="T3" fmla="*/ 50 h 84"/>
                <a:gd name="T4" fmla="*/ 93 w 93"/>
                <a:gd name="T5" fmla="*/ 0 h 84"/>
                <a:gd name="T6" fmla="*/ 0 w 93"/>
                <a:gd name="T7" fmla="*/ 4 h 84"/>
                <a:gd name="T8" fmla="*/ 67 w 93"/>
                <a:gd name="T9" fmla="*/ 84 h 84"/>
              </a:gdLst>
              <a:ahLst/>
              <a:cxnLst>
                <a:cxn ang="0">
                  <a:pos x="T0" y="T1"/>
                </a:cxn>
                <a:cxn ang="0">
                  <a:pos x="T2" y="T3"/>
                </a:cxn>
                <a:cxn ang="0">
                  <a:pos x="T4" y="T5"/>
                </a:cxn>
                <a:cxn ang="0">
                  <a:pos x="T6" y="T7"/>
                </a:cxn>
                <a:cxn ang="0">
                  <a:pos x="T8" y="T9"/>
                </a:cxn>
              </a:cxnLst>
              <a:rect l="0" t="0" r="r" b="b"/>
              <a:pathLst>
                <a:path w="93" h="84">
                  <a:moveTo>
                    <a:pt x="67" y="84"/>
                  </a:moveTo>
                  <a:cubicBezTo>
                    <a:pt x="72" y="73"/>
                    <a:pt x="77" y="62"/>
                    <a:pt x="81" y="50"/>
                  </a:cubicBezTo>
                  <a:cubicBezTo>
                    <a:pt x="86" y="34"/>
                    <a:pt x="89" y="18"/>
                    <a:pt x="93" y="0"/>
                  </a:cubicBezTo>
                  <a:cubicBezTo>
                    <a:pt x="0" y="4"/>
                    <a:pt x="0" y="4"/>
                    <a:pt x="0" y="4"/>
                  </a:cubicBezTo>
                  <a:cubicBezTo>
                    <a:pt x="18" y="44"/>
                    <a:pt x="46" y="70"/>
                    <a:pt x="67" y="84"/>
                  </a:cubicBez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19"/>
            <p:cNvSpPr/>
            <p:nvPr userDrawn="1">
              <p:custDataLst>
                <p:tags r:id="rId19"/>
              </p:custDataLst>
            </p:nvPr>
          </p:nvSpPr>
          <p:spPr bwMode="auto">
            <a:xfrm>
              <a:off x="2703" y="1648"/>
              <a:ext cx="580" cy="432"/>
            </a:xfrm>
            <a:custGeom>
              <a:avLst/>
              <a:gdLst>
                <a:gd name="T0" fmla="*/ 35 w 580"/>
                <a:gd name="T1" fmla="*/ 432 h 432"/>
                <a:gd name="T2" fmla="*/ 580 w 580"/>
                <a:gd name="T3" fmla="*/ 69 h 432"/>
                <a:gd name="T4" fmla="*/ 578 w 580"/>
                <a:gd name="T5" fmla="*/ 0 h 432"/>
                <a:gd name="T6" fmla="*/ 0 w 580"/>
                <a:gd name="T7" fmla="*/ 386 h 432"/>
                <a:gd name="T8" fmla="*/ 35 w 580"/>
                <a:gd name="T9" fmla="*/ 432 h 432"/>
              </a:gdLst>
              <a:ahLst/>
              <a:cxnLst>
                <a:cxn ang="0">
                  <a:pos x="T0" y="T1"/>
                </a:cxn>
                <a:cxn ang="0">
                  <a:pos x="T2" y="T3"/>
                </a:cxn>
                <a:cxn ang="0">
                  <a:pos x="T4" y="T5"/>
                </a:cxn>
                <a:cxn ang="0">
                  <a:pos x="T6" y="T7"/>
                </a:cxn>
                <a:cxn ang="0">
                  <a:pos x="T8" y="T9"/>
                </a:cxn>
              </a:cxnLst>
              <a:rect l="0" t="0" r="r" b="b"/>
              <a:pathLst>
                <a:path w="580" h="432">
                  <a:moveTo>
                    <a:pt x="35" y="432"/>
                  </a:moveTo>
                  <a:lnTo>
                    <a:pt x="580" y="69"/>
                  </a:lnTo>
                  <a:lnTo>
                    <a:pt x="578" y="0"/>
                  </a:lnTo>
                  <a:lnTo>
                    <a:pt x="0" y="386"/>
                  </a:lnTo>
                  <a:lnTo>
                    <a:pt x="35" y="432"/>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20"/>
            <p:cNvSpPr/>
            <p:nvPr userDrawn="1">
              <p:custDataLst>
                <p:tags r:id="rId20"/>
              </p:custDataLst>
            </p:nvPr>
          </p:nvSpPr>
          <p:spPr bwMode="auto">
            <a:xfrm>
              <a:off x="2754" y="1739"/>
              <a:ext cx="608" cy="443"/>
            </a:xfrm>
            <a:custGeom>
              <a:avLst/>
              <a:gdLst>
                <a:gd name="T0" fmla="*/ 59 w 608"/>
                <a:gd name="T1" fmla="*/ 443 h 443"/>
                <a:gd name="T2" fmla="*/ 600 w 608"/>
                <a:gd name="T3" fmla="*/ 83 h 443"/>
                <a:gd name="T4" fmla="*/ 608 w 608"/>
                <a:gd name="T5" fmla="*/ 18 h 443"/>
                <a:gd name="T6" fmla="*/ 545 w 608"/>
                <a:gd name="T7" fmla="*/ 0 h 443"/>
                <a:gd name="T8" fmla="*/ 0 w 608"/>
                <a:gd name="T9" fmla="*/ 363 h 443"/>
                <a:gd name="T10" fmla="*/ 59 w 608"/>
                <a:gd name="T11" fmla="*/ 443 h 443"/>
              </a:gdLst>
              <a:ahLst/>
              <a:cxnLst>
                <a:cxn ang="0">
                  <a:pos x="T0" y="T1"/>
                </a:cxn>
                <a:cxn ang="0">
                  <a:pos x="T2" y="T3"/>
                </a:cxn>
                <a:cxn ang="0">
                  <a:pos x="T4" y="T5"/>
                </a:cxn>
                <a:cxn ang="0">
                  <a:pos x="T6" y="T7"/>
                </a:cxn>
                <a:cxn ang="0">
                  <a:pos x="T8" y="T9"/>
                </a:cxn>
                <a:cxn ang="0">
                  <a:pos x="T10" y="T11"/>
                </a:cxn>
              </a:cxnLst>
              <a:rect l="0" t="0" r="r" b="b"/>
              <a:pathLst>
                <a:path w="608" h="443">
                  <a:moveTo>
                    <a:pt x="59" y="443"/>
                  </a:moveTo>
                  <a:lnTo>
                    <a:pt x="600" y="83"/>
                  </a:lnTo>
                  <a:lnTo>
                    <a:pt x="608" y="18"/>
                  </a:lnTo>
                  <a:lnTo>
                    <a:pt x="545" y="0"/>
                  </a:lnTo>
                  <a:lnTo>
                    <a:pt x="0" y="363"/>
                  </a:lnTo>
                  <a:lnTo>
                    <a:pt x="59" y="443"/>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21"/>
            <p:cNvSpPr>
              <a:spLocks noEditPoints="1"/>
            </p:cNvSpPr>
            <p:nvPr userDrawn="1">
              <p:custDataLst>
                <p:tags r:id="rId21"/>
              </p:custDataLst>
            </p:nvPr>
          </p:nvSpPr>
          <p:spPr bwMode="auto">
            <a:xfrm>
              <a:off x="2813" y="1431"/>
              <a:ext cx="251" cy="363"/>
            </a:xfrm>
            <a:custGeom>
              <a:avLst/>
              <a:gdLst>
                <a:gd name="T0" fmla="*/ 456 w 575"/>
                <a:gd name="T1" fmla="*/ 0 h 836"/>
                <a:gd name="T2" fmla="*/ 266 w 575"/>
                <a:gd name="T3" fmla="*/ 20 h 836"/>
                <a:gd name="T4" fmla="*/ 126 w 575"/>
                <a:gd name="T5" fmla="*/ 171 h 836"/>
                <a:gd name="T6" fmla="*/ 112 w 575"/>
                <a:gd name="T7" fmla="*/ 170 h 836"/>
                <a:gd name="T8" fmla="*/ 22 w 575"/>
                <a:gd name="T9" fmla="*/ 190 h 836"/>
                <a:gd name="T10" fmla="*/ 10 w 575"/>
                <a:gd name="T11" fmla="*/ 206 h 836"/>
                <a:gd name="T12" fmla="*/ 26 w 575"/>
                <a:gd name="T13" fmla="*/ 272 h 836"/>
                <a:gd name="T14" fmla="*/ 79 w 575"/>
                <a:gd name="T15" fmla="*/ 301 h 836"/>
                <a:gd name="T16" fmla="*/ 100 w 575"/>
                <a:gd name="T17" fmla="*/ 336 h 836"/>
                <a:gd name="T18" fmla="*/ 48 w 575"/>
                <a:gd name="T19" fmla="*/ 662 h 836"/>
                <a:gd name="T20" fmla="*/ 229 w 575"/>
                <a:gd name="T21" fmla="*/ 836 h 836"/>
                <a:gd name="T22" fmla="*/ 285 w 575"/>
                <a:gd name="T23" fmla="*/ 711 h 836"/>
                <a:gd name="T24" fmla="*/ 309 w 575"/>
                <a:gd name="T25" fmla="*/ 563 h 836"/>
                <a:gd name="T26" fmla="*/ 332 w 575"/>
                <a:gd name="T27" fmla="*/ 538 h 836"/>
                <a:gd name="T28" fmla="*/ 436 w 575"/>
                <a:gd name="T29" fmla="*/ 478 h 836"/>
                <a:gd name="T30" fmla="*/ 334 w 575"/>
                <a:gd name="T31" fmla="*/ 325 h 836"/>
                <a:gd name="T32" fmla="*/ 340 w 575"/>
                <a:gd name="T33" fmla="*/ 300 h 836"/>
                <a:gd name="T34" fmla="*/ 363 w 575"/>
                <a:gd name="T35" fmla="*/ 288 h 836"/>
                <a:gd name="T36" fmla="*/ 513 w 575"/>
                <a:gd name="T37" fmla="*/ 282 h 836"/>
                <a:gd name="T38" fmla="*/ 551 w 575"/>
                <a:gd name="T39" fmla="*/ 214 h 836"/>
                <a:gd name="T40" fmla="*/ 567 w 575"/>
                <a:gd name="T41" fmla="*/ 188 h 836"/>
                <a:gd name="T42" fmla="*/ 549 w 575"/>
                <a:gd name="T43" fmla="*/ 147 h 836"/>
                <a:gd name="T44" fmla="*/ 534 w 575"/>
                <a:gd name="T45" fmla="*/ 136 h 836"/>
                <a:gd name="T46" fmla="*/ 464 w 575"/>
                <a:gd name="T47" fmla="*/ 22 h 836"/>
                <a:gd name="T48" fmla="*/ 456 w 575"/>
                <a:gd name="T49" fmla="*/ 0 h 836"/>
                <a:gd name="T50" fmla="*/ 406 w 575"/>
                <a:gd name="T51" fmla="*/ 183 h 836"/>
                <a:gd name="T52" fmla="*/ 357 w 575"/>
                <a:gd name="T53" fmla="*/ 164 h 836"/>
                <a:gd name="T54" fmla="*/ 376 w 575"/>
                <a:gd name="T55" fmla="*/ 115 h 836"/>
                <a:gd name="T56" fmla="*/ 425 w 575"/>
                <a:gd name="T57" fmla="*/ 134 h 836"/>
                <a:gd name="T58" fmla="*/ 406 w 575"/>
                <a:gd name="T59" fmla="*/ 183 h 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75" h="836">
                  <a:moveTo>
                    <a:pt x="456" y="0"/>
                  </a:moveTo>
                  <a:cubicBezTo>
                    <a:pt x="415" y="17"/>
                    <a:pt x="355" y="27"/>
                    <a:pt x="266" y="20"/>
                  </a:cubicBezTo>
                  <a:cubicBezTo>
                    <a:pt x="247" y="124"/>
                    <a:pt x="168" y="164"/>
                    <a:pt x="126" y="171"/>
                  </a:cubicBezTo>
                  <a:cubicBezTo>
                    <a:pt x="121" y="172"/>
                    <a:pt x="116" y="171"/>
                    <a:pt x="112" y="170"/>
                  </a:cubicBezTo>
                  <a:cubicBezTo>
                    <a:pt x="81" y="160"/>
                    <a:pt x="45" y="168"/>
                    <a:pt x="22" y="190"/>
                  </a:cubicBezTo>
                  <a:cubicBezTo>
                    <a:pt x="17" y="195"/>
                    <a:pt x="13" y="201"/>
                    <a:pt x="10" y="206"/>
                  </a:cubicBezTo>
                  <a:cubicBezTo>
                    <a:pt x="0" y="225"/>
                    <a:pt x="7" y="253"/>
                    <a:pt x="26" y="272"/>
                  </a:cubicBezTo>
                  <a:cubicBezTo>
                    <a:pt x="47" y="292"/>
                    <a:pt x="78" y="301"/>
                    <a:pt x="79" y="301"/>
                  </a:cubicBezTo>
                  <a:cubicBezTo>
                    <a:pt x="93" y="306"/>
                    <a:pt x="103" y="320"/>
                    <a:pt x="100" y="336"/>
                  </a:cubicBezTo>
                  <a:cubicBezTo>
                    <a:pt x="48" y="662"/>
                    <a:pt x="48" y="662"/>
                    <a:pt x="48" y="662"/>
                  </a:cubicBezTo>
                  <a:cubicBezTo>
                    <a:pt x="229" y="836"/>
                    <a:pt x="229" y="836"/>
                    <a:pt x="229" y="836"/>
                  </a:cubicBezTo>
                  <a:cubicBezTo>
                    <a:pt x="285" y="711"/>
                    <a:pt x="285" y="711"/>
                    <a:pt x="285" y="711"/>
                  </a:cubicBezTo>
                  <a:cubicBezTo>
                    <a:pt x="309" y="563"/>
                    <a:pt x="309" y="563"/>
                    <a:pt x="309" y="563"/>
                  </a:cubicBezTo>
                  <a:cubicBezTo>
                    <a:pt x="311" y="551"/>
                    <a:pt x="320" y="541"/>
                    <a:pt x="332" y="538"/>
                  </a:cubicBezTo>
                  <a:cubicBezTo>
                    <a:pt x="372" y="528"/>
                    <a:pt x="408" y="507"/>
                    <a:pt x="436" y="478"/>
                  </a:cubicBezTo>
                  <a:cubicBezTo>
                    <a:pt x="401" y="453"/>
                    <a:pt x="350" y="405"/>
                    <a:pt x="334" y="325"/>
                  </a:cubicBezTo>
                  <a:cubicBezTo>
                    <a:pt x="332" y="316"/>
                    <a:pt x="334" y="307"/>
                    <a:pt x="340" y="300"/>
                  </a:cubicBezTo>
                  <a:cubicBezTo>
                    <a:pt x="346" y="293"/>
                    <a:pt x="354" y="288"/>
                    <a:pt x="363" y="288"/>
                  </a:cubicBezTo>
                  <a:cubicBezTo>
                    <a:pt x="513" y="282"/>
                    <a:pt x="513" y="282"/>
                    <a:pt x="513" y="282"/>
                  </a:cubicBezTo>
                  <a:cubicBezTo>
                    <a:pt x="521" y="258"/>
                    <a:pt x="532" y="234"/>
                    <a:pt x="551" y="214"/>
                  </a:cubicBezTo>
                  <a:cubicBezTo>
                    <a:pt x="559" y="205"/>
                    <a:pt x="565" y="196"/>
                    <a:pt x="567" y="188"/>
                  </a:cubicBezTo>
                  <a:cubicBezTo>
                    <a:pt x="575" y="163"/>
                    <a:pt x="570" y="160"/>
                    <a:pt x="549" y="147"/>
                  </a:cubicBezTo>
                  <a:cubicBezTo>
                    <a:pt x="544" y="143"/>
                    <a:pt x="539" y="140"/>
                    <a:pt x="534" y="136"/>
                  </a:cubicBezTo>
                  <a:cubicBezTo>
                    <a:pt x="495" y="107"/>
                    <a:pt x="479" y="62"/>
                    <a:pt x="464" y="22"/>
                  </a:cubicBezTo>
                  <a:cubicBezTo>
                    <a:pt x="461" y="15"/>
                    <a:pt x="459" y="8"/>
                    <a:pt x="456" y="0"/>
                  </a:cubicBezTo>
                  <a:close/>
                  <a:moveTo>
                    <a:pt x="406" y="183"/>
                  </a:moveTo>
                  <a:cubicBezTo>
                    <a:pt x="387" y="191"/>
                    <a:pt x="366" y="183"/>
                    <a:pt x="357" y="164"/>
                  </a:cubicBezTo>
                  <a:cubicBezTo>
                    <a:pt x="349" y="146"/>
                    <a:pt x="357" y="124"/>
                    <a:pt x="376" y="115"/>
                  </a:cubicBezTo>
                  <a:cubicBezTo>
                    <a:pt x="395" y="107"/>
                    <a:pt x="417" y="116"/>
                    <a:pt x="425" y="134"/>
                  </a:cubicBezTo>
                  <a:cubicBezTo>
                    <a:pt x="433" y="153"/>
                    <a:pt x="425" y="175"/>
                    <a:pt x="406" y="183"/>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22"/>
            <p:cNvSpPr/>
            <p:nvPr userDrawn="1">
              <p:custDataLst>
                <p:tags r:id="rId22"/>
              </p:custDataLst>
            </p:nvPr>
          </p:nvSpPr>
          <p:spPr bwMode="auto">
            <a:xfrm>
              <a:off x="2695" y="1309"/>
              <a:ext cx="327" cy="333"/>
            </a:xfrm>
            <a:custGeom>
              <a:avLst/>
              <a:gdLst>
                <a:gd name="T0" fmla="*/ 309 w 753"/>
                <a:gd name="T1" fmla="*/ 631 h 768"/>
                <a:gd name="T2" fmla="*/ 257 w 753"/>
                <a:gd name="T3" fmla="*/ 597 h 768"/>
                <a:gd name="T4" fmla="*/ 228 w 753"/>
                <a:gd name="T5" fmla="*/ 459 h 768"/>
                <a:gd name="T6" fmla="*/ 253 w 753"/>
                <a:gd name="T7" fmla="*/ 426 h 768"/>
                <a:gd name="T8" fmla="*/ 395 w 753"/>
                <a:gd name="T9" fmla="*/ 390 h 768"/>
                <a:gd name="T10" fmla="*/ 478 w 753"/>
                <a:gd name="T11" fmla="*/ 294 h 768"/>
                <a:gd name="T12" fmla="*/ 365 w 753"/>
                <a:gd name="T13" fmla="*/ 274 h 768"/>
                <a:gd name="T14" fmla="*/ 378 w 753"/>
                <a:gd name="T15" fmla="*/ 214 h 768"/>
                <a:gd name="T16" fmla="*/ 742 w 753"/>
                <a:gd name="T17" fmla="*/ 196 h 768"/>
                <a:gd name="T18" fmla="*/ 730 w 753"/>
                <a:gd name="T19" fmla="*/ 136 h 768"/>
                <a:gd name="T20" fmla="*/ 235 w 753"/>
                <a:gd name="T21" fmla="*/ 77 h 768"/>
                <a:gd name="T22" fmla="*/ 31 w 753"/>
                <a:gd name="T23" fmla="*/ 519 h 768"/>
                <a:gd name="T24" fmla="*/ 287 w 753"/>
                <a:gd name="T25" fmla="*/ 768 h 768"/>
                <a:gd name="T26" fmla="*/ 309 w 753"/>
                <a:gd name="T27" fmla="*/ 631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3" h="768">
                  <a:moveTo>
                    <a:pt x="309" y="631"/>
                  </a:moveTo>
                  <a:cubicBezTo>
                    <a:pt x="293" y="624"/>
                    <a:pt x="274" y="613"/>
                    <a:pt x="257" y="597"/>
                  </a:cubicBezTo>
                  <a:cubicBezTo>
                    <a:pt x="219" y="560"/>
                    <a:pt x="207" y="502"/>
                    <a:pt x="228" y="459"/>
                  </a:cubicBezTo>
                  <a:cubicBezTo>
                    <a:pt x="234" y="448"/>
                    <a:pt x="242" y="437"/>
                    <a:pt x="253" y="426"/>
                  </a:cubicBezTo>
                  <a:cubicBezTo>
                    <a:pt x="290" y="391"/>
                    <a:pt x="345" y="377"/>
                    <a:pt x="395" y="390"/>
                  </a:cubicBezTo>
                  <a:cubicBezTo>
                    <a:pt x="413" y="385"/>
                    <a:pt x="463" y="365"/>
                    <a:pt x="478" y="294"/>
                  </a:cubicBezTo>
                  <a:cubicBezTo>
                    <a:pt x="444" y="289"/>
                    <a:pt x="406" y="283"/>
                    <a:pt x="365" y="274"/>
                  </a:cubicBezTo>
                  <a:cubicBezTo>
                    <a:pt x="378" y="214"/>
                    <a:pt x="378" y="214"/>
                    <a:pt x="378" y="214"/>
                  </a:cubicBezTo>
                  <a:cubicBezTo>
                    <a:pt x="610" y="265"/>
                    <a:pt x="718" y="238"/>
                    <a:pt x="742" y="196"/>
                  </a:cubicBezTo>
                  <a:cubicBezTo>
                    <a:pt x="753" y="175"/>
                    <a:pt x="743" y="150"/>
                    <a:pt x="730" y="136"/>
                  </a:cubicBezTo>
                  <a:cubicBezTo>
                    <a:pt x="624" y="28"/>
                    <a:pt x="398" y="0"/>
                    <a:pt x="235" y="77"/>
                  </a:cubicBezTo>
                  <a:cubicBezTo>
                    <a:pt x="92" y="145"/>
                    <a:pt x="0" y="343"/>
                    <a:pt x="31" y="519"/>
                  </a:cubicBezTo>
                  <a:cubicBezTo>
                    <a:pt x="55" y="656"/>
                    <a:pt x="147" y="746"/>
                    <a:pt x="287" y="768"/>
                  </a:cubicBezTo>
                  <a:lnTo>
                    <a:pt x="309" y="631"/>
                  </a:ln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23"/>
            <p:cNvSpPr/>
            <p:nvPr userDrawn="1">
              <p:custDataLst>
                <p:tags r:id="rId23"/>
              </p:custDataLst>
            </p:nvPr>
          </p:nvSpPr>
          <p:spPr bwMode="auto">
            <a:xfrm>
              <a:off x="2563" y="1266"/>
              <a:ext cx="201" cy="226"/>
            </a:xfrm>
            <a:custGeom>
              <a:avLst/>
              <a:gdLst>
                <a:gd name="T0" fmla="*/ 459 w 463"/>
                <a:gd name="T1" fmla="*/ 150 h 519"/>
                <a:gd name="T2" fmla="*/ 426 w 463"/>
                <a:gd name="T3" fmla="*/ 44 h 519"/>
                <a:gd name="T4" fmla="*/ 289 w 463"/>
                <a:gd name="T5" fmla="*/ 10 h 519"/>
                <a:gd name="T6" fmla="*/ 122 w 463"/>
                <a:gd name="T7" fmla="*/ 155 h 519"/>
                <a:gd name="T8" fmla="*/ 99 w 463"/>
                <a:gd name="T9" fmla="*/ 273 h 519"/>
                <a:gd name="T10" fmla="*/ 53 w 463"/>
                <a:gd name="T11" fmla="*/ 447 h 519"/>
                <a:gd name="T12" fmla="*/ 0 w 463"/>
                <a:gd name="T13" fmla="*/ 504 h 519"/>
                <a:gd name="T14" fmla="*/ 279 w 463"/>
                <a:gd name="T15" fmla="*/ 430 h 519"/>
                <a:gd name="T16" fmla="*/ 459 w 463"/>
                <a:gd name="T17" fmla="*/ 150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3" h="519">
                  <a:moveTo>
                    <a:pt x="459" y="150"/>
                  </a:moveTo>
                  <a:cubicBezTo>
                    <a:pt x="463" y="106"/>
                    <a:pt x="452" y="70"/>
                    <a:pt x="426" y="44"/>
                  </a:cubicBezTo>
                  <a:cubicBezTo>
                    <a:pt x="394" y="13"/>
                    <a:pt x="344" y="0"/>
                    <a:pt x="289" y="10"/>
                  </a:cubicBezTo>
                  <a:cubicBezTo>
                    <a:pt x="211" y="23"/>
                    <a:pt x="151" y="75"/>
                    <a:pt x="122" y="155"/>
                  </a:cubicBezTo>
                  <a:cubicBezTo>
                    <a:pt x="108" y="191"/>
                    <a:pt x="104" y="231"/>
                    <a:pt x="99" y="273"/>
                  </a:cubicBezTo>
                  <a:cubicBezTo>
                    <a:pt x="93" y="332"/>
                    <a:pt x="86" y="393"/>
                    <a:pt x="53" y="447"/>
                  </a:cubicBezTo>
                  <a:cubicBezTo>
                    <a:pt x="39" y="470"/>
                    <a:pt x="21" y="489"/>
                    <a:pt x="0" y="504"/>
                  </a:cubicBezTo>
                  <a:cubicBezTo>
                    <a:pt x="99" y="519"/>
                    <a:pt x="213" y="498"/>
                    <a:pt x="279" y="430"/>
                  </a:cubicBezTo>
                  <a:cubicBezTo>
                    <a:pt x="306" y="316"/>
                    <a:pt x="371" y="212"/>
                    <a:pt x="459" y="150"/>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24"/>
            <p:cNvSpPr/>
            <p:nvPr userDrawn="1">
              <p:custDataLst>
                <p:tags r:id="rId24"/>
              </p:custDataLst>
            </p:nvPr>
          </p:nvSpPr>
          <p:spPr bwMode="auto">
            <a:xfrm>
              <a:off x="2536" y="1738"/>
              <a:ext cx="484" cy="545"/>
            </a:xfrm>
            <a:custGeom>
              <a:avLst/>
              <a:gdLst>
                <a:gd name="T0" fmla="*/ 112 w 1113"/>
                <a:gd name="T1" fmla="*/ 955 h 1253"/>
                <a:gd name="T2" fmla="*/ 442 w 1113"/>
                <a:gd name="T3" fmla="*/ 1253 h 1253"/>
                <a:gd name="T4" fmla="*/ 630 w 1113"/>
                <a:gd name="T5" fmla="*/ 1116 h 1253"/>
                <a:gd name="T6" fmla="*/ 328 w 1113"/>
                <a:gd name="T7" fmla="*/ 705 h 1253"/>
                <a:gd name="T8" fmla="*/ 222 w 1113"/>
                <a:gd name="T9" fmla="*/ 730 h 1253"/>
                <a:gd name="T10" fmla="*/ 196 w 1113"/>
                <a:gd name="T11" fmla="*/ 675 h 1253"/>
                <a:gd name="T12" fmla="*/ 320 w 1113"/>
                <a:gd name="T13" fmla="*/ 644 h 1253"/>
                <a:gd name="T14" fmla="*/ 509 w 1113"/>
                <a:gd name="T15" fmla="*/ 240 h 1253"/>
                <a:gd name="T16" fmla="*/ 565 w 1113"/>
                <a:gd name="T17" fmla="*/ 266 h 1253"/>
                <a:gd name="T18" fmla="*/ 416 w 1113"/>
                <a:gd name="T19" fmla="*/ 586 h 1253"/>
                <a:gd name="T20" fmla="*/ 1113 w 1113"/>
                <a:gd name="T21" fmla="*/ 120 h 1253"/>
                <a:gd name="T22" fmla="*/ 968 w 1113"/>
                <a:gd name="T23" fmla="*/ 54 h 1253"/>
                <a:gd name="T24" fmla="*/ 905 w 1113"/>
                <a:gd name="T25" fmla="*/ 194 h 1253"/>
                <a:gd name="T26" fmla="*/ 883 w 1113"/>
                <a:gd name="T27" fmla="*/ 212 h 1253"/>
                <a:gd name="T28" fmla="*/ 877 w 1113"/>
                <a:gd name="T29" fmla="*/ 212 h 1253"/>
                <a:gd name="T30" fmla="*/ 856 w 1113"/>
                <a:gd name="T31" fmla="*/ 204 h 1253"/>
                <a:gd name="T32" fmla="*/ 645 w 1113"/>
                <a:gd name="T33" fmla="*/ 0 h 1253"/>
                <a:gd name="T34" fmla="*/ 393 w 1113"/>
                <a:gd name="T35" fmla="*/ 72 h 1253"/>
                <a:gd name="T36" fmla="*/ 173 w 1113"/>
                <a:gd name="T37" fmla="*/ 275 h 1253"/>
                <a:gd name="T38" fmla="*/ 37 w 1113"/>
                <a:gd name="T39" fmla="*/ 659 h 1253"/>
                <a:gd name="T40" fmla="*/ 112 w 1113"/>
                <a:gd name="T41" fmla="*/ 955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13" h="1253">
                  <a:moveTo>
                    <a:pt x="112" y="955"/>
                  </a:moveTo>
                  <a:cubicBezTo>
                    <a:pt x="442" y="1253"/>
                    <a:pt x="442" y="1253"/>
                    <a:pt x="442" y="1253"/>
                  </a:cubicBezTo>
                  <a:cubicBezTo>
                    <a:pt x="630" y="1116"/>
                    <a:pt x="630" y="1116"/>
                    <a:pt x="630" y="1116"/>
                  </a:cubicBezTo>
                  <a:cubicBezTo>
                    <a:pt x="328" y="705"/>
                    <a:pt x="328" y="705"/>
                    <a:pt x="328" y="705"/>
                  </a:cubicBezTo>
                  <a:cubicBezTo>
                    <a:pt x="290" y="711"/>
                    <a:pt x="240" y="722"/>
                    <a:pt x="222" y="730"/>
                  </a:cubicBezTo>
                  <a:cubicBezTo>
                    <a:pt x="196" y="675"/>
                    <a:pt x="196" y="675"/>
                    <a:pt x="196" y="675"/>
                  </a:cubicBezTo>
                  <a:cubicBezTo>
                    <a:pt x="224" y="661"/>
                    <a:pt x="289" y="649"/>
                    <a:pt x="320" y="644"/>
                  </a:cubicBezTo>
                  <a:cubicBezTo>
                    <a:pt x="509" y="240"/>
                    <a:pt x="509" y="240"/>
                    <a:pt x="509" y="240"/>
                  </a:cubicBezTo>
                  <a:cubicBezTo>
                    <a:pt x="565" y="266"/>
                    <a:pt x="565" y="266"/>
                    <a:pt x="565" y="266"/>
                  </a:cubicBezTo>
                  <a:cubicBezTo>
                    <a:pt x="416" y="586"/>
                    <a:pt x="416" y="586"/>
                    <a:pt x="416" y="586"/>
                  </a:cubicBezTo>
                  <a:cubicBezTo>
                    <a:pt x="1113" y="120"/>
                    <a:pt x="1113" y="120"/>
                    <a:pt x="1113" y="120"/>
                  </a:cubicBezTo>
                  <a:cubicBezTo>
                    <a:pt x="968" y="54"/>
                    <a:pt x="968" y="54"/>
                    <a:pt x="968" y="54"/>
                  </a:cubicBezTo>
                  <a:cubicBezTo>
                    <a:pt x="905" y="194"/>
                    <a:pt x="905" y="194"/>
                    <a:pt x="905" y="194"/>
                  </a:cubicBezTo>
                  <a:cubicBezTo>
                    <a:pt x="901" y="203"/>
                    <a:pt x="893" y="210"/>
                    <a:pt x="883" y="212"/>
                  </a:cubicBezTo>
                  <a:cubicBezTo>
                    <a:pt x="881" y="212"/>
                    <a:pt x="879" y="212"/>
                    <a:pt x="877" y="212"/>
                  </a:cubicBezTo>
                  <a:cubicBezTo>
                    <a:pt x="869" y="212"/>
                    <a:pt x="862" y="209"/>
                    <a:pt x="856" y="204"/>
                  </a:cubicBezTo>
                  <a:cubicBezTo>
                    <a:pt x="645" y="0"/>
                    <a:pt x="645" y="0"/>
                    <a:pt x="645" y="0"/>
                  </a:cubicBezTo>
                  <a:cubicBezTo>
                    <a:pt x="393" y="72"/>
                    <a:pt x="393" y="72"/>
                    <a:pt x="393" y="72"/>
                  </a:cubicBezTo>
                  <a:cubicBezTo>
                    <a:pt x="293" y="101"/>
                    <a:pt x="210" y="177"/>
                    <a:pt x="173" y="275"/>
                  </a:cubicBezTo>
                  <a:cubicBezTo>
                    <a:pt x="37" y="659"/>
                    <a:pt x="37" y="659"/>
                    <a:pt x="37" y="659"/>
                  </a:cubicBezTo>
                  <a:cubicBezTo>
                    <a:pt x="0" y="764"/>
                    <a:pt x="29" y="881"/>
                    <a:pt x="112" y="955"/>
                  </a:cubicBezTo>
                  <a:close/>
                </a:path>
              </a:pathLst>
            </a:custGeom>
            <a:solidFill>
              <a:srgbClr val="9EC6A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25"/>
            <p:cNvSpPr/>
            <p:nvPr userDrawn="1">
              <p:custDataLst>
                <p:tags r:id="rId25"/>
              </p:custDataLst>
            </p:nvPr>
          </p:nvSpPr>
          <p:spPr bwMode="auto">
            <a:xfrm>
              <a:off x="2746" y="2240"/>
              <a:ext cx="124" cy="110"/>
            </a:xfrm>
            <a:custGeom>
              <a:avLst/>
              <a:gdLst>
                <a:gd name="T0" fmla="*/ 46 w 283"/>
                <a:gd name="T1" fmla="*/ 200 h 252"/>
                <a:gd name="T2" fmla="*/ 189 w 283"/>
                <a:gd name="T3" fmla="*/ 221 h 252"/>
                <a:gd name="T4" fmla="*/ 230 w 283"/>
                <a:gd name="T5" fmla="*/ 194 h 252"/>
                <a:gd name="T6" fmla="*/ 276 w 283"/>
                <a:gd name="T7" fmla="*/ 86 h 252"/>
                <a:gd name="T8" fmla="*/ 196 w 283"/>
                <a:gd name="T9" fmla="*/ 0 h 252"/>
                <a:gd name="T10" fmla="*/ 0 w 283"/>
                <a:gd name="T11" fmla="*/ 143 h 252"/>
                <a:gd name="T12" fmla="*/ 46 w 283"/>
                <a:gd name="T13" fmla="*/ 200 h 252"/>
              </a:gdLst>
              <a:ahLst/>
              <a:cxnLst>
                <a:cxn ang="0">
                  <a:pos x="T0" y="T1"/>
                </a:cxn>
                <a:cxn ang="0">
                  <a:pos x="T2" y="T3"/>
                </a:cxn>
                <a:cxn ang="0">
                  <a:pos x="T4" y="T5"/>
                </a:cxn>
                <a:cxn ang="0">
                  <a:pos x="T6" y="T7"/>
                </a:cxn>
                <a:cxn ang="0">
                  <a:pos x="T8" y="T9"/>
                </a:cxn>
                <a:cxn ang="0">
                  <a:pos x="T10" y="T11"/>
                </a:cxn>
                <a:cxn ang="0">
                  <a:pos x="T12" y="T13"/>
                </a:cxn>
              </a:cxnLst>
              <a:rect l="0" t="0" r="r" b="b"/>
              <a:pathLst>
                <a:path w="283" h="252">
                  <a:moveTo>
                    <a:pt x="46" y="200"/>
                  </a:moveTo>
                  <a:cubicBezTo>
                    <a:pt x="81" y="243"/>
                    <a:pt x="143" y="252"/>
                    <a:pt x="189" y="221"/>
                  </a:cubicBezTo>
                  <a:cubicBezTo>
                    <a:pt x="230" y="194"/>
                    <a:pt x="230" y="194"/>
                    <a:pt x="230" y="194"/>
                  </a:cubicBezTo>
                  <a:cubicBezTo>
                    <a:pt x="265" y="170"/>
                    <a:pt x="283" y="128"/>
                    <a:pt x="276" y="86"/>
                  </a:cubicBezTo>
                  <a:cubicBezTo>
                    <a:pt x="269" y="43"/>
                    <a:pt x="237" y="11"/>
                    <a:pt x="196" y="0"/>
                  </a:cubicBezTo>
                  <a:cubicBezTo>
                    <a:pt x="0" y="143"/>
                    <a:pt x="0" y="143"/>
                    <a:pt x="0" y="143"/>
                  </a:cubicBezTo>
                  <a:lnTo>
                    <a:pt x="46" y="200"/>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26"/>
            <p:cNvSpPr/>
            <p:nvPr userDrawn="1">
              <p:custDataLst>
                <p:tags r:id="rId26"/>
              </p:custDataLst>
            </p:nvPr>
          </p:nvSpPr>
          <p:spPr bwMode="auto">
            <a:xfrm>
              <a:off x="3567" y="494"/>
              <a:ext cx="62" cy="161"/>
            </a:xfrm>
            <a:custGeom>
              <a:avLst/>
              <a:gdLst>
                <a:gd name="T0" fmla="*/ 0 w 143"/>
                <a:gd name="T1" fmla="*/ 0 h 371"/>
                <a:gd name="T2" fmla="*/ 0 w 143"/>
                <a:gd name="T3" fmla="*/ 371 h 371"/>
                <a:gd name="T4" fmla="*/ 143 w 143"/>
                <a:gd name="T5" fmla="*/ 371 h 371"/>
                <a:gd name="T6" fmla="*/ 50 w 143"/>
                <a:gd name="T7" fmla="*/ 53 h 371"/>
                <a:gd name="T8" fmla="*/ 0 w 143"/>
                <a:gd name="T9" fmla="*/ 0 h 371"/>
              </a:gdLst>
              <a:ahLst/>
              <a:cxnLst>
                <a:cxn ang="0">
                  <a:pos x="T0" y="T1"/>
                </a:cxn>
                <a:cxn ang="0">
                  <a:pos x="T2" y="T3"/>
                </a:cxn>
                <a:cxn ang="0">
                  <a:pos x="T4" y="T5"/>
                </a:cxn>
                <a:cxn ang="0">
                  <a:pos x="T6" y="T7"/>
                </a:cxn>
                <a:cxn ang="0">
                  <a:pos x="T8" y="T9"/>
                </a:cxn>
              </a:cxnLst>
              <a:rect l="0" t="0" r="r" b="b"/>
              <a:pathLst>
                <a:path w="143" h="371">
                  <a:moveTo>
                    <a:pt x="0" y="0"/>
                  </a:moveTo>
                  <a:cubicBezTo>
                    <a:pt x="0" y="371"/>
                    <a:pt x="0" y="371"/>
                    <a:pt x="0" y="371"/>
                  </a:cubicBezTo>
                  <a:cubicBezTo>
                    <a:pt x="143" y="371"/>
                    <a:pt x="143" y="371"/>
                    <a:pt x="143" y="371"/>
                  </a:cubicBezTo>
                  <a:cubicBezTo>
                    <a:pt x="50" y="53"/>
                    <a:pt x="50" y="53"/>
                    <a:pt x="50" y="53"/>
                  </a:cubicBezTo>
                  <a:cubicBezTo>
                    <a:pt x="42" y="29"/>
                    <a:pt x="24" y="9"/>
                    <a:pt x="0" y="0"/>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27"/>
            <p:cNvSpPr/>
            <p:nvPr userDrawn="1">
              <p:custDataLst>
                <p:tags r:id="rId27"/>
              </p:custDataLst>
            </p:nvPr>
          </p:nvSpPr>
          <p:spPr bwMode="auto">
            <a:xfrm>
              <a:off x="2829" y="1845"/>
              <a:ext cx="602" cy="395"/>
            </a:xfrm>
            <a:custGeom>
              <a:avLst/>
              <a:gdLst>
                <a:gd name="T0" fmla="*/ 0 w 1384"/>
                <a:gd name="T1" fmla="*/ 826 h 910"/>
                <a:gd name="T2" fmla="*/ 17 w 1384"/>
                <a:gd name="T3" fmla="*/ 849 h 910"/>
                <a:gd name="T4" fmla="*/ 114 w 1384"/>
                <a:gd name="T5" fmla="*/ 910 h 910"/>
                <a:gd name="T6" fmla="*/ 821 w 1384"/>
                <a:gd name="T7" fmla="*/ 439 h 910"/>
                <a:gd name="T8" fmla="*/ 844 w 1384"/>
                <a:gd name="T9" fmla="*/ 376 h 910"/>
                <a:gd name="T10" fmla="*/ 897 w 1384"/>
                <a:gd name="T11" fmla="*/ 298 h 910"/>
                <a:gd name="T12" fmla="*/ 1044 w 1384"/>
                <a:gd name="T13" fmla="*/ 238 h 910"/>
                <a:gd name="T14" fmla="*/ 1046 w 1384"/>
                <a:gd name="T15" fmla="*/ 238 h 910"/>
                <a:gd name="T16" fmla="*/ 1094 w 1384"/>
                <a:gd name="T17" fmla="*/ 257 h 910"/>
                <a:gd name="T18" fmla="*/ 1384 w 1384"/>
                <a:gd name="T19" fmla="*/ 64 h 910"/>
                <a:gd name="T20" fmla="*/ 1239 w 1384"/>
                <a:gd name="T21" fmla="*/ 0 h 910"/>
                <a:gd name="T22" fmla="*/ 0 w 1384"/>
                <a:gd name="T23" fmla="*/ 826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84" h="910">
                  <a:moveTo>
                    <a:pt x="0" y="826"/>
                  </a:moveTo>
                  <a:cubicBezTo>
                    <a:pt x="17" y="849"/>
                    <a:pt x="17" y="849"/>
                    <a:pt x="17" y="849"/>
                  </a:cubicBezTo>
                  <a:cubicBezTo>
                    <a:pt x="57" y="858"/>
                    <a:pt x="91" y="880"/>
                    <a:pt x="114" y="910"/>
                  </a:cubicBezTo>
                  <a:cubicBezTo>
                    <a:pt x="821" y="439"/>
                    <a:pt x="821" y="439"/>
                    <a:pt x="821" y="439"/>
                  </a:cubicBezTo>
                  <a:cubicBezTo>
                    <a:pt x="823" y="417"/>
                    <a:pt x="831" y="396"/>
                    <a:pt x="844" y="376"/>
                  </a:cubicBezTo>
                  <a:cubicBezTo>
                    <a:pt x="897" y="298"/>
                    <a:pt x="897" y="298"/>
                    <a:pt x="897" y="298"/>
                  </a:cubicBezTo>
                  <a:cubicBezTo>
                    <a:pt x="929" y="250"/>
                    <a:pt x="987" y="226"/>
                    <a:pt x="1044" y="238"/>
                  </a:cubicBezTo>
                  <a:cubicBezTo>
                    <a:pt x="1046" y="238"/>
                    <a:pt x="1046" y="238"/>
                    <a:pt x="1046" y="238"/>
                  </a:cubicBezTo>
                  <a:cubicBezTo>
                    <a:pt x="1064" y="242"/>
                    <a:pt x="1080" y="248"/>
                    <a:pt x="1094" y="257"/>
                  </a:cubicBezTo>
                  <a:cubicBezTo>
                    <a:pt x="1384" y="64"/>
                    <a:pt x="1384" y="64"/>
                    <a:pt x="1384" y="64"/>
                  </a:cubicBezTo>
                  <a:cubicBezTo>
                    <a:pt x="1239" y="0"/>
                    <a:pt x="1239" y="0"/>
                    <a:pt x="1239" y="0"/>
                  </a:cubicBezTo>
                  <a:lnTo>
                    <a:pt x="0" y="826"/>
                  </a:ln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28"/>
            <p:cNvSpPr/>
            <p:nvPr userDrawn="1">
              <p:custDataLst>
                <p:tags r:id="rId28"/>
              </p:custDataLst>
            </p:nvPr>
          </p:nvSpPr>
          <p:spPr bwMode="auto">
            <a:xfrm>
              <a:off x="3377" y="808"/>
              <a:ext cx="128" cy="176"/>
            </a:xfrm>
            <a:custGeom>
              <a:avLst/>
              <a:gdLst>
                <a:gd name="T0" fmla="*/ 170 w 295"/>
                <a:gd name="T1" fmla="*/ 0 h 405"/>
                <a:gd name="T2" fmla="*/ 15 w 295"/>
                <a:gd name="T3" fmla="*/ 120 h 405"/>
                <a:gd name="T4" fmla="*/ 22 w 295"/>
                <a:gd name="T5" fmla="*/ 234 h 405"/>
                <a:gd name="T6" fmla="*/ 115 w 295"/>
                <a:gd name="T7" fmla="*/ 151 h 405"/>
                <a:gd name="T8" fmla="*/ 125 w 295"/>
                <a:gd name="T9" fmla="*/ 152 h 405"/>
                <a:gd name="T10" fmla="*/ 180 w 295"/>
                <a:gd name="T11" fmla="*/ 198 h 405"/>
                <a:gd name="T12" fmla="*/ 175 w 295"/>
                <a:gd name="T13" fmla="*/ 405 h 405"/>
                <a:gd name="T14" fmla="*/ 295 w 295"/>
                <a:gd name="T15" fmla="*/ 152 h 405"/>
                <a:gd name="T16" fmla="*/ 170 w 295"/>
                <a:gd name="T17" fmla="*/ 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405">
                  <a:moveTo>
                    <a:pt x="170" y="0"/>
                  </a:moveTo>
                  <a:cubicBezTo>
                    <a:pt x="91" y="0"/>
                    <a:pt x="34" y="63"/>
                    <a:pt x="15" y="120"/>
                  </a:cubicBezTo>
                  <a:cubicBezTo>
                    <a:pt x="0" y="162"/>
                    <a:pt x="3" y="202"/>
                    <a:pt x="22" y="234"/>
                  </a:cubicBezTo>
                  <a:cubicBezTo>
                    <a:pt x="39" y="191"/>
                    <a:pt x="68" y="151"/>
                    <a:pt x="115" y="151"/>
                  </a:cubicBezTo>
                  <a:cubicBezTo>
                    <a:pt x="118" y="151"/>
                    <a:pt x="121" y="151"/>
                    <a:pt x="125" y="152"/>
                  </a:cubicBezTo>
                  <a:cubicBezTo>
                    <a:pt x="139" y="153"/>
                    <a:pt x="165" y="162"/>
                    <a:pt x="180" y="198"/>
                  </a:cubicBezTo>
                  <a:cubicBezTo>
                    <a:pt x="202" y="250"/>
                    <a:pt x="195" y="339"/>
                    <a:pt x="175" y="405"/>
                  </a:cubicBezTo>
                  <a:cubicBezTo>
                    <a:pt x="226" y="381"/>
                    <a:pt x="295" y="318"/>
                    <a:pt x="295" y="152"/>
                  </a:cubicBezTo>
                  <a:cubicBezTo>
                    <a:pt x="295" y="32"/>
                    <a:pt x="216" y="0"/>
                    <a:pt x="170" y="0"/>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29"/>
            <p:cNvSpPr/>
            <p:nvPr userDrawn="1">
              <p:custDataLst>
                <p:tags r:id="rId29"/>
              </p:custDataLst>
            </p:nvPr>
          </p:nvSpPr>
          <p:spPr bwMode="auto">
            <a:xfrm>
              <a:off x="3262" y="494"/>
              <a:ext cx="62" cy="161"/>
            </a:xfrm>
            <a:custGeom>
              <a:avLst/>
              <a:gdLst>
                <a:gd name="T0" fmla="*/ 93 w 142"/>
                <a:gd name="T1" fmla="*/ 53 h 371"/>
                <a:gd name="T2" fmla="*/ 0 w 142"/>
                <a:gd name="T3" fmla="*/ 371 h 371"/>
                <a:gd name="T4" fmla="*/ 142 w 142"/>
                <a:gd name="T5" fmla="*/ 371 h 371"/>
                <a:gd name="T6" fmla="*/ 142 w 142"/>
                <a:gd name="T7" fmla="*/ 0 h 371"/>
                <a:gd name="T8" fmla="*/ 93 w 142"/>
                <a:gd name="T9" fmla="*/ 53 h 371"/>
              </a:gdLst>
              <a:ahLst/>
              <a:cxnLst>
                <a:cxn ang="0">
                  <a:pos x="T0" y="T1"/>
                </a:cxn>
                <a:cxn ang="0">
                  <a:pos x="T2" y="T3"/>
                </a:cxn>
                <a:cxn ang="0">
                  <a:pos x="T4" y="T5"/>
                </a:cxn>
                <a:cxn ang="0">
                  <a:pos x="T6" y="T7"/>
                </a:cxn>
                <a:cxn ang="0">
                  <a:pos x="T8" y="T9"/>
                </a:cxn>
              </a:cxnLst>
              <a:rect l="0" t="0" r="r" b="b"/>
              <a:pathLst>
                <a:path w="142" h="371">
                  <a:moveTo>
                    <a:pt x="93" y="53"/>
                  </a:moveTo>
                  <a:cubicBezTo>
                    <a:pt x="0" y="371"/>
                    <a:pt x="0" y="371"/>
                    <a:pt x="0" y="371"/>
                  </a:cubicBezTo>
                  <a:cubicBezTo>
                    <a:pt x="142" y="371"/>
                    <a:pt x="142" y="371"/>
                    <a:pt x="142" y="371"/>
                  </a:cubicBezTo>
                  <a:cubicBezTo>
                    <a:pt x="142" y="0"/>
                    <a:pt x="142" y="0"/>
                    <a:pt x="142" y="0"/>
                  </a:cubicBezTo>
                  <a:cubicBezTo>
                    <a:pt x="119" y="9"/>
                    <a:pt x="101" y="29"/>
                    <a:pt x="93" y="53"/>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Rectangle 30"/>
            <p:cNvSpPr>
              <a:spLocks noChangeArrowheads="1"/>
            </p:cNvSpPr>
            <p:nvPr userDrawn="1">
              <p:custDataLst>
                <p:tags r:id="rId30"/>
              </p:custDataLst>
            </p:nvPr>
          </p:nvSpPr>
          <p:spPr bwMode="auto">
            <a:xfrm>
              <a:off x="3405" y="682"/>
              <a:ext cx="81" cy="44"/>
            </a:xfrm>
            <a:prstGeom prst="rect">
              <a:avLst/>
            </a:prstGeom>
            <a:solidFill>
              <a:srgbClr val="8CAF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7" name="Freeform 31"/>
            <p:cNvSpPr>
              <a:spLocks noEditPoints="1"/>
            </p:cNvSpPr>
            <p:nvPr userDrawn="1">
              <p:custDataLst>
                <p:tags r:id="rId31"/>
              </p:custDataLst>
            </p:nvPr>
          </p:nvSpPr>
          <p:spPr bwMode="auto">
            <a:xfrm>
              <a:off x="3351" y="346"/>
              <a:ext cx="189" cy="309"/>
            </a:xfrm>
            <a:custGeom>
              <a:avLst/>
              <a:gdLst>
                <a:gd name="T0" fmla="*/ 11 w 435"/>
                <a:gd name="T1" fmla="*/ 0 h 711"/>
                <a:gd name="T2" fmla="*/ 0 w 435"/>
                <a:gd name="T3" fmla="*/ 151 h 711"/>
                <a:gd name="T4" fmla="*/ 0 w 435"/>
                <a:gd name="T5" fmla="*/ 711 h 711"/>
                <a:gd name="T6" fmla="*/ 93 w 435"/>
                <a:gd name="T7" fmla="*/ 711 h 711"/>
                <a:gd name="T8" fmla="*/ 342 w 435"/>
                <a:gd name="T9" fmla="*/ 711 h 711"/>
                <a:gd name="T10" fmla="*/ 435 w 435"/>
                <a:gd name="T11" fmla="*/ 711 h 711"/>
                <a:gd name="T12" fmla="*/ 435 w 435"/>
                <a:gd name="T13" fmla="*/ 151 h 711"/>
                <a:gd name="T14" fmla="*/ 424 w 435"/>
                <a:gd name="T15" fmla="*/ 0 h 711"/>
                <a:gd name="T16" fmla="*/ 11 w 435"/>
                <a:gd name="T17" fmla="*/ 0 h 711"/>
                <a:gd name="T18" fmla="*/ 217 w 435"/>
                <a:gd name="T19" fmla="*/ 590 h 711"/>
                <a:gd name="T20" fmla="*/ 86 w 435"/>
                <a:gd name="T21" fmla="*/ 459 h 711"/>
                <a:gd name="T22" fmla="*/ 217 w 435"/>
                <a:gd name="T23" fmla="*/ 328 h 711"/>
                <a:gd name="T24" fmla="*/ 349 w 435"/>
                <a:gd name="T25" fmla="*/ 459 h 711"/>
                <a:gd name="T26" fmla="*/ 217 w 435"/>
                <a:gd name="T27" fmla="*/ 59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5" h="711">
                  <a:moveTo>
                    <a:pt x="11" y="0"/>
                  </a:moveTo>
                  <a:cubicBezTo>
                    <a:pt x="4" y="49"/>
                    <a:pt x="0" y="100"/>
                    <a:pt x="0" y="151"/>
                  </a:cubicBezTo>
                  <a:cubicBezTo>
                    <a:pt x="0" y="711"/>
                    <a:pt x="0" y="711"/>
                    <a:pt x="0" y="711"/>
                  </a:cubicBezTo>
                  <a:cubicBezTo>
                    <a:pt x="93" y="711"/>
                    <a:pt x="93" y="711"/>
                    <a:pt x="93" y="711"/>
                  </a:cubicBezTo>
                  <a:cubicBezTo>
                    <a:pt x="342" y="711"/>
                    <a:pt x="342" y="711"/>
                    <a:pt x="342" y="711"/>
                  </a:cubicBezTo>
                  <a:cubicBezTo>
                    <a:pt x="435" y="711"/>
                    <a:pt x="435" y="711"/>
                    <a:pt x="435" y="711"/>
                  </a:cubicBezTo>
                  <a:cubicBezTo>
                    <a:pt x="435" y="151"/>
                    <a:pt x="435" y="151"/>
                    <a:pt x="435" y="151"/>
                  </a:cubicBezTo>
                  <a:cubicBezTo>
                    <a:pt x="435" y="100"/>
                    <a:pt x="431" y="49"/>
                    <a:pt x="424" y="0"/>
                  </a:cubicBezTo>
                  <a:lnTo>
                    <a:pt x="11" y="0"/>
                  </a:lnTo>
                  <a:close/>
                  <a:moveTo>
                    <a:pt x="217" y="590"/>
                  </a:moveTo>
                  <a:cubicBezTo>
                    <a:pt x="145" y="590"/>
                    <a:pt x="86" y="532"/>
                    <a:pt x="86" y="459"/>
                  </a:cubicBezTo>
                  <a:cubicBezTo>
                    <a:pt x="86" y="387"/>
                    <a:pt x="145" y="328"/>
                    <a:pt x="217" y="328"/>
                  </a:cubicBezTo>
                  <a:cubicBezTo>
                    <a:pt x="290" y="328"/>
                    <a:pt x="349" y="387"/>
                    <a:pt x="349" y="459"/>
                  </a:cubicBezTo>
                  <a:cubicBezTo>
                    <a:pt x="349" y="532"/>
                    <a:pt x="290" y="590"/>
                    <a:pt x="217" y="590"/>
                  </a:cubicBez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Oval 32"/>
            <p:cNvSpPr>
              <a:spLocks noChangeArrowheads="1"/>
            </p:cNvSpPr>
            <p:nvPr userDrawn="1">
              <p:custDataLst>
                <p:tags r:id="rId32"/>
              </p:custDataLst>
            </p:nvPr>
          </p:nvSpPr>
          <p:spPr bwMode="auto">
            <a:xfrm>
              <a:off x="3415" y="515"/>
              <a:ext cx="61" cy="61"/>
            </a:xfrm>
            <a:prstGeom prst="ellipse">
              <a:avLst/>
            </a:prstGeom>
            <a:solidFill>
              <a:srgbClr val="B3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33"/>
            <p:cNvSpPr/>
            <p:nvPr userDrawn="1">
              <p:custDataLst>
                <p:tags r:id="rId33"/>
              </p:custDataLst>
            </p:nvPr>
          </p:nvSpPr>
          <p:spPr bwMode="auto">
            <a:xfrm>
              <a:off x="3360" y="138"/>
              <a:ext cx="171" cy="181"/>
            </a:xfrm>
            <a:custGeom>
              <a:avLst/>
              <a:gdLst>
                <a:gd name="T0" fmla="*/ 196 w 393"/>
                <a:gd name="T1" fmla="*/ 0 h 418"/>
                <a:gd name="T2" fmla="*/ 0 w 393"/>
                <a:gd name="T3" fmla="*/ 418 h 418"/>
                <a:gd name="T4" fmla="*/ 393 w 393"/>
                <a:gd name="T5" fmla="*/ 418 h 418"/>
                <a:gd name="T6" fmla="*/ 196 w 393"/>
                <a:gd name="T7" fmla="*/ 0 h 418"/>
              </a:gdLst>
              <a:ahLst/>
              <a:cxnLst>
                <a:cxn ang="0">
                  <a:pos x="T0" y="T1"/>
                </a:cxn>
                <a:cxn ang="0">
                  <a:pos x="T2" y="T3"/>
                </a:cxn>
                <a:cxn ang="0">
                  <a:pos x="T4" y="T5"/>
                </a:cxn>
                <a:cxn ang="0">
                  <a:pos x="T6" y="T7"/>
                </a:cxn>
              </a:cxnLst>
              <a:rect l="0" t="0" r="r" b="b"/>
              <a:pathLst>
                <a:path w="393" h="418">
                  <a:moveTo>
                    <a:pt x="196" y="0"/>
                  </a:moveTo>
                  <a:cubicBezTo>
                    <a:pt x="100" y="115"/>
                    <a:pt x="32" y="260"/>
                    <a:pt x="0" y="418"/>
                  </a:cubicBezTo>
                  <a:cubicBezTo>
                    <a:pt x="393" y="418"/>
                    <a:pt x="393" y="418"/>
                    <a:pt x="393" y="418"/>
                  </a:cubicBezTo>
                  <a:cubicBezTo>
                    <a:pt x="360" y="260"/>
                    <a:pt x="293" y="115"/>
                    <a:pt x="196" y="0"/>
                  </a:cubicBezTo>
                  <a:close/>
                </a:path>
              </a:pathLst>
            </a:custGeom>
            <a:solidFill>
              <a:srgbClr val="FF88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34"/>
            <p:cNvSpPr/>
            <p:nvPr userDrawn="1">
              <p:custDataLst>
                <p:tags r:id="rId34"/>
              </p:custDataLst>
            </p:nvPr>
          </p:nvSpPr>
          <p:spPr bwMode="auto">
            <a:xfrm>
              <a:off x="3545" y="1587"/>
              <a:ext cx="72" cy="62"/>
            </a:xfrm>
            <a:custGeom>
              <a:avLst/>
              <a:gdLst>
                <a:gd name="T0" fmla="*/ 34 w 72"/>
                <a:gd name="T1" fmla="*/ 62 h 62"/>
                <a:gd name="T2" fmla="*/ 72 w 72"/>
                <a:gd name="T3" fmla="*/ 0 h 62"/>
                <a:gd name="T4" fmla="*/ 0 w 72"/>
                <a:gd name="T5" fmla="*/ 11 h 62"/>
                <a:gd name="T6" fmla="*/ 34 w 72"/>
                <a:gd name="T7" fmla="*/ 62 h 62"/>
              </a:gdLst>
              <a:ahLst/>
              <a:cxnLst>
                <a:cxn ang="0">
                  <a:pos x="T0" y="T1"/>
                </a:cxn>
                <a:cxn ang="0">
                  <a:pos x="T2" y="T3"/>
                </a:cxn>
                <a:cxn ang="0">
                  <a:pos x="T4" y="T5"/>
                </a:cxn>
                <a:cxn ang="0">
                  <a:pos x="T6" y="T7"/>
                </a:cxn>
              </a:cxnLst>
              <a:rect l="0" t="0" r="r" b="b"/>
              <a:pathLst>
                <a:path w="72" h="62">
                  <a:moveTo>
                    <a:pt x="34" y="62"/>
                  </a:moveTo>
                  <a:lnTo>
                    <a:pt x="72" y="0"/>
                  </a:lnTo>
                  <a:lnTo>
                    <a:pt x="0" y="11"/>
                  </a:lnTo>
                  <a:lnTo>
                    <a:pt x="34" y="62"/>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35"/>
            <p:cNvSpPr/>
            <p:nvPr userDrawn="1">
              <p:custDataLst>
                <p:tags r:id="rId35"/>
              </p:custDataLst>
            </p:nvPr>
          </p:nvSpPr>
          <p:spPr bwMode="auto">
            <a:xfrm>
              <a:off x="3308" y="1602"/>
              <a:ext cx="256" cy="252"/>
            </a:xfrm>
            <a:custGeom>
              <a:avLst/>
              <a:gdLst>
                <a:gd name="T0" fmla="*/ 0 w 589"/>
                <a:gd name="T1" fmla="*/ 76 h 578"/>
                <a:gd name="T2" fmla="*/ 4 w 589"/>
                <a:gd name="T3" fmla="*/ 257 h 578"/>
                <a:gd name="T4" fmla="*/ 167 w 589"/>
                <a:gd name="T5" fmla="*/ 303 h 578"/>
                <a:gd name="T6" fmla="*/ 189 w 589"/>
                <a:gd name="T7" fmla="*/ 337 h 578"/>
                <a:gd name="T8" fmla="*/ 169 w 589"/>
                <a:gd name="T9" fmla="*/ 504 h 578"/>
                <a:gd name="T10" fmla="*/ 335 w 589"/>
                <a:gd name="T11" fmla="*/ 578 h 578"/>
                <a:gd name="T12" fmla="*/ 589 w 589"/>
                <a:gd name="T13" fmla="*/ 164 h 578"/>
                <a:gd name="T14" fmla="*/ 479 w 589"/>
                <a:gd name="T15" fmla="*/ 0 h 578"/>
                <a:gd name="T16" fmla="*/ 0 w 589"/>
                <a:gd name="T17" fmla="*/ 76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9" h="578">
                  <a:moveTo>
                    <a:pt x="0" y="76"/>
                  </a:moveTo>
                  <a:cubicBezTo>
                    <a:pt x="4" y="257"/>
                    <a:pt x="4" y="257"/>
                    <a:pt x="4" y="257"/>
                  </a:cubicBezTo>
                  <a:cubicBezTo>
                    <a:pt x="167" y="303"/>
                    <a:pt x="167" y="303"/>
                    <a:pt x="167" y="303"/>
                  </a:cubicBezTo>
                  <a:cubicBezTo>
                    <a:pt x="181" y="308"/>
                    <a:pt x="190" y="322"/>
                    <a:pt x="189" y="337"/>
                  </a:cubicBezTo>
                  <a:cubicBezTo>
                    <a:pt x="169" y="504"/>
                    <a:pt x="169" y="504"/>
                    <a:pt x="169" y="504"/>
                  </a:cubicBezTo>
                  <a:cubicBezTo>
                    <a:pt x="335" y="578"/>
                    <a:pt x="335" y="578"/>
                    <a:pt x="335" y="578"/>
                  </a:cubicBezTo>
                  <a:cubicBezTo>
                    <a:pt x="589" y="164"/>
                    <a:pt x="589" y="164"/>
                    <a:pt x="589" y="164"/>
                  </a:cubicBezTo>
                  <a:cubicBezTo>
                    <a:pt x="479" y="0"/>
                    <a:pt x="479" y="0"/>
                    <a:pt x="479" y="0"/>
                  </a:cubicBezTo>
                  <a:lnTo>
                    <a:pt x="0" y="76"/>
                  </a:ln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36"/>
            <p:cNvSpPr/>
            <p:nvPr userDrawn="1">
              <p:custDataLst>
                <p:tags r:id="rId36"/>
              </p:custDataLst>
            </p:nvPr>
          </p:nvSpPr>
          <p:spPr bwMode="auto">
            <a:xfrm>
              <a:off x="2965" y="1477"/>
              <a:ext cx="37" cy="37"/>
            </a:xfrm>
            <a:custGeom>
              <a:avLst/>
              <a:gdLst>
                <a:gd name="T0" fmla="*/ 27 w 84"/>
                <a:gd name="T1" fmla="*/ 8 h 84"/>
                <a:gd name="T2" fmla="*/ 8 w 84"/>
                <a:gd name="T3" fmla="*/ 57 h 84"/>
                <a:gd name="T4" fmla="*/ 57 w 84"/>
                <a:gd name="T5" fmla="*/ 76 h 84"/>
                <a:gd name="T6" fmla="*/ 76 w 84"/>
                <a:gd name="T7" fmla="*/ 27 h 84"/>
                <a:gd name="T8" fmla="*/ 27 w 84"/>
                <a:gd name="T9" fmla="*/ 8 h 84"/>
              </a:gdLst>
              <a:ahLst/>
              <a:cxnLst>
                <a:cxn ang="0">
                  <a:pos x="T0" y="T1"/>
                </a:cxn>
                <a:cxn ang="0">
                  <a:pos x="T2" y="T3"/>
                </a:cxn>
                <a:cxn ang="0">
                  <a:pos x="T4" y="T5"/>
                </a:cxn>
                <a:cxn ang="0">
                  <a:pos x="T6" y="T7"/>
                </a:cxn>
                <a:cxn ang="0">
                  <a:pos x="T8" y="T9"/>
                </a:cxn>
              </a:cxnLst>
              <a:rect l="0" t="0" r="r" b="b"/>
              <a:pathLst>
                <a:path w="84" h="84">
                  <a:moveTo>
                    <a:pt x="27" y="8"/>
                  </a:moveTo>
                  <a:cubicBezTo>
                    <a:pt x="8" y="17"/>
                    <a:pt x="0" y="39"/>
                    <a:pt x="8" y="57"/>
                  </a:cubicBezTo>
                  <a:cubicBezTo>
                    <a:pt x="17" y="76"/>
                    <a:pt x="38" y="84"/>
                    <a:pt x="57" y="76"/>
                  </a:cubicBezTo>
                  <a:cubicBezTo>
                    <a:pt x="76" y="68"/>
                    <a:pt x="84" y="46"/>
                    <a:pt x="76" y="27"/>
                  </a:cubicBezTo>
                  <a:cubicBezTo>
                    <a:pt x="68" y="9"/>
                    <a:pt x="46" y="0"/>
                    <a:pt x="27" y="8"/>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37"/>
            <p:cNvSpPr>
              <a:spLocks noEditPoints="1"/>
            </p:cNvSpPr>
            <p:nvPr userDrawn="1">
              <p:custDataLst>
                <p:tags r:id="rId37"/>
              </p:custDataLst>
            </p:nvPr>
          </p:nvSpPr>
          <p:spPr bwMode="auto">
            <a:xfrm>
              <a:off x="2028" y="1239"/>
              <a:ext cx="1630" cy="2001"/>
            </a:xfrm>
            <a:custGeom>
              <a:avLst/>
              <a:gdLst>
                <a:gd name="T0" fmla="*/ 2155 w 3747"/>
                <a:gd name="T1" fmla="*/ 1144 h 4604"/>
                <a:gd name="T2" fmla="*/ 2432 w 3747"/>
                <a:gd name="T3" fmla="*/ 647 h 4604"/>
                <a:gd name="T4" fmla="*/ 2314 w 3747"/>
                <a:gd name="T5" fmla="*/ 407 h 4604"/>
                <a:gd name="T6" fmla="*/ 1508 w 3747"/>
                <a:gd name="T7" fmla="*/ 13 h 4604"/>
                <a:gd name="T8" fmla="*/ 1090 w 3747"/>
                <a:gd name="T9" fmla="*/ 555 h 4604"/>
                <a:gd name="T10" fmla="*/ 1810 w 3747"/>
                <a:gd name="T11" fmla="*/ 990 h 4604"/>
                <a:gd name="T12" fmla="*/ 1151 w 3747"/>
                <a:gd name="T13" fmla="*/ 2023 h 4604"/>
                <a:gd name="T14" fmla="*/ 549 w 3747"/>
                <a:gd name="T15" fmla="*/ 3183 h 4604"/>
                <a:gd name="T16" fmla="*/ 129 w 3747"/>
                <a:gd name="T17" fmla="*/ 3899 h 4604"/>
                <a:gd name="T18" fmla="*/ 1696 w 3747"/>
                <a:gd name="T19" fmla="*/ 3518 h 4604"/>
                <a:gd name="T20" fmla="*/ 2506 w 3747"/>
                <a:gd name="T21" fmla="*/ 4475 h 4604"/>
                <a:gd name="T22" fmla="*/ 2192 w 3747"/>
                <a:gd name="T23" fmla="*/ 2424 h 4604"/>
                <a:gd name="T24" fmla="*/ 2900 w 3747"/>
                <a:gd name="T25" fmla="*/ 1959 h 4604"/>
                <a:gd name="T26" fmla="*/ 3306 w 3747"/>
                <a:gd name="T27" fmla="*/ 1479 h 4604"/>
                <a:gd name="T28" fmla="*/ 2922 w 3747"/>
                <a:gd name="T29" fmla="*/ 1151 h 4604"/>
                <a:gd name="T30" fmla="*/ 2922 w 3747"/>
                <a:gd name="T31" fmla="*/ 1151 h 4604"/>
                <a:gd name="T32" fmla="*/ 2882 w 3747"/>
                <a:gd name="T33" fmla="*/ 943 h 4604"/>
                <a:gd name="T34" fmla="*/ 2292 w 3747"/>
                <a:gd name="T35" fmla="*/ 836 h 4604"/>
                <a:gd name="T36" fmla="*/ 2319 w 3747"/>
                <a:gd name="T37" fmla="*/ 724 h 4604"/>
                <a:gd name="T38" fmla="*/ 2138 w 3747"/>
                <a:gd name="T39" fmla="*/ 980 h 4604"/>
                <a:gd name="T40" fmla="*/ 1906 w 3747"/>
                <a:gd name="T41" fmla="*/ 778 h 4604"/>
                <a:gd name="T42" fmla="*/ 1918 w 3747"/>
                <a:gd name="T43" fmla="*/ 612 h 4604"/>
                <a:gd name="T44" fmla="*/ 2340 w 3747"/>
                <a:gd name="T45" fmla="*/ 578 h 4604"/>
                <a:gd name="T46" fmla="*/ 1519 w 3747"/>
                <a:gd name="T47" fmla="*/ 74 h 4604"/>
                <a:gd name="T48" fmla="*/ 1564 w 3747"/>
                <a:gd name="T49" fmla="*/ 680 h 4604"/>
                <a:gd name="T50" fmla="*/ 1898 w 3747"/>
                <a:gd name="T51" fmla="*/ 435 h 4604"/>
                <a:gd name="T52" fmla="*/ 1790 w 3747"/>
                <a:gd name="T53" fmla="*/ 758 h 4604"/>
                <a:gd name="T54" fmla="*/ 1341 w 3747"/>
                <a:gd name="T55" fmla="*/ 1424 h 4604"/>
                <a:gd name="T56" fmla="*/ 2051 w 3747"/>
                <a:gd name="T57" fmla="*/ 1361 h 4604"/>
                <a:gd name="T58" fmla="*/ 1733 w 3747"/>
                <a:gd name="T59" fmla="*/ 1415 h 4604"/>
                <a:gd name="T60" fmla="*/ 1496 w 3747"/>
                <a:gd name="T61" fmla="*/ 1854 h 4604"/>
                <a:gd name="T62" fmla="*/ 1848 w 3747"/>
                <a:gd name="T63" fmla="*/ 2304 h 4604"/>
                <a:gd name="T64" fmla="*/ 1652 w 3747"/>
                <a:gd name="T65" fmla="*/ 2447 h 4604"/>
                <a:gd name="T66" fmla="*/ 1016 w 3747"/>
                <a:gd name="T67" fmla="*/ 2932 h 4604"/>
                <a:gd name="T68" fmla="*/ 780 w 3747"/>
                <a:gd name="T69" fmla="*/ 2578 h 4604"/>
                <a:gd name="T70" fmla="*/ 1239 w 3747"/>
                <a:gd name="T71" fmla="*/ 2150 h 4604"/>
                <a:gd name="T72" fmla="*/ 462 w 3747"/>
                <a:gd name="T73" fmla="*/ 3041 h 4604"/>
                <a:gd name="T74" fmla="*/ 965 w 3747"/>
                <a:gd name="T75" fmla="*/ 2966 h 4604"/>
                <a:gd name="T76" fmla="*/ 61 w 3747"/>
                <a:gd name="T77" fmla="*/ 3341 h 4604"/>
                <a:gd name="T78" fmla="*/ 313 w 3747"/>
                <a:gd name="T79" fmla="*/ 3585 h 4604"/>
                <a:gd name="T80" fmla="*/ 866 w 3747"/>
                <a:gd name="T81" fmla="*/ 3106 h 4604"/>
                <a:gd name="T82" fmla="*/ 1949 w 3747"/>
                <a:gd name="T83" fmla="*/ 4543 h 4604"/>
                <a:gd name="T84" fmla="*/ 1945 w 3747"/>
                <a:gd name="T85" fmla="*/ 4318 h 4604"/>
                <a:gd name="T86" fmla="*/ 2194 w 3747"/>
                <a:gd name="T87" fmla="*/ 4290 h 4604"/>
                <a:gd name="T88" fmla="*/ 1025 w 3747"/>
                <a:gd name="T89" fmla="*/ 3000 h 4604"/>
                <a:gd name="T90" fmla="*/ 1989 w 3747"/>
                <a:gd name="T91" fmla="*/ 2379 h 4604"/>
                <a:gd name="T92" fmla="*/ 2336 w 3747"/>
                <a:gd name="T93" fmla="*/ 3387 h 4604"/>
                <a:gd name="T94" fmla="*/ 2790 w 3747"/>
                <a:gd name="T95" fmla="*/ 1727 h 4604"/>
                <a:gd name="T96" fmla="*/ 2920 w 3747"/>
                <a:gd name="T97" fmla="*/ 1859 h 4604"/>
                <a:gd name="T98" fmla="*/ 2686 w 3747"/>
                <a:gd name="T99" fmla="*/ 1771 h 4604"/>
                <a:gd name="T100" fmla="*/ 3081 w 3747"/>
                <a:gd name="T101" fmla="*/ 1395 h 4604"/>
                <a:gd name="T102" fmla="*/ 3131 w 3747"/>
                <a:gd name="T103" fmla="*/ 1174 h 4604"/>
                <a:gd name="T104" fmla="*/ 3531 w 3747"/>
                <a:gd name="T105" fmla="*/ 1001 h 4604"/>
                <a:gd name="T106" fmla="*/ 3566 w 3747"/>
                <a:gd name="T107" fmla="*/ 944 h 4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47" h="4604">
                  <a:moveTo>
                    <a:pt x="3710" y="730"/>
                  </a:moveTo>
                  <a:cubicBezTo>
                    <a:pt x="2906" y="856"/>
                    <a:pt x="2906" y="856"/>
                    <a:pt x="2906" y="856"/>
                  </a:cubicBezTo>
                  <a:cubicBezTo>
                    <a:pt x="2902" y="857"/>
                    <a:pt x="2898" y="858"/>
                    <a:pt x="2894" y="861"/>
                  </a:cubicBezTo>
                  <a:cubicBezTo>
                    <a:pt x="2341" y="1229"/>
                    <a:pt x="2341" y="1229"/>
                    <a:pt x="2341" y="1229"/>
                  </a:cubicBezTo>
                  <a:cubicBezTo>
                    <a:pt x="2155" y="1144"/>
                    <a:pt x="2155" y="1144"/>
                    <a:pt x="2155" y="1144"/>
                  </a:cubicBezTo>
                  <a:cubicBezTo>
                    <a:pt x="2173" y="1034"/>
                    <a:pt x="2173" y="1034"/>
                    <a:pt x="2173" y="1034"/>
                  </a:cubicBezTo>
                  <a:cubicBezTo>
                    <a:pt x="2256" y="1007"/>
                    <a:pt x="2324" y="938"/>
                    <a:pt x="2351" y="854"/>
                  </a:cubicBezTo>
                  <a:cubicBezTo>
                    <a:pt x="2357" y="835"/>
                    <a:pt x="2361" y="815"/>
                    <a:pt x="2364" y="796"/>
                  </a:cubicBezTo>
                  <a:cubicBezTo>
                    <a:pt x="2372" y="757"/>
                    <a:pt x="2378" y="723"/>
                    <a:pt x="2402" y="697"/>
                  </a:cubicBezTo>
                  <a:cubicBezTo>
                    <a:pt x="2417" y="682"/>
                    <a:pt x="2427" y="665"/>
                    <a:pt x="2432" y="647"/>
                  </a:cubicBezTo>
                  <a:cubicBezTo>
                    <a:pt x="2453" y="579"/>
                    <a:pt x="2411" y="552"/>
                    <a:pt x="2389" y="537"/>
                  </a:cubicBezTo>
                  <a:cubicBezTo>
                    <a:pt x="2385" y="535"/>
                    <a:pt x="2381" y="532"/>
                    <a:pt x="2377" y="529"/>
                  </a:cubicBezTo>
                  <a:cubicBezTo>
                    <a:pt x="2353" y="511"/>
                    <a:pt x="2341" y="478"/>
                    <a:pt x="2328" y="443"/>
                  </a:cubicBezTo>
                  <a:cubicBezTo>
                    <a:pt x="2324" y="433"/>
                    <a:pt x="2320" y="423"/>
                    <a:pt x="2317" y="414"/>
                  </a:cubicBezTo>
                  <a:cubicBezTo>
                    <a:pt x="2316" y="411"/>
                    <a:pt x="2314" y="409"/>
                    <a:pt x="2314" y="407"/>
                  </a:cubicBezTo>
                  <a:cubicBezTo>
                    <a:pt x="2319" y="400"/>
                    <a:pt x="2324" y="393"/>
                    <a:pt x="2328" y="387"/>
                  </a:cubicBezTo>
                  <a:cubicBezTo>
                    <a:pt x="2355" y="339"/>
                    <a:pt x="2336" y="284"/>
                    <a:pt x="2307" y="255"/>
                  </a:cubicBezTo>
                  <a:cubicBezTo>
                    <a:pt x="2184" y="129"/>
                    <a:pt x="1937" y="95"/>
                    <a:pt x="1751" y="179"/>
                  </a:cubicBezTo>
                  <a:cubicBezTo>
                    <a:pt x="1747" y="134"/>
                    <a:pt x="1729" y="95"/>
                    <a:pt x="1699" y="65"/>
                  </a:cubicBezTo>
                  <a:cubicBezTo>
                    <a:pt x="1653" y="19"/>
                    <a:pt x="1584" y="0"/>
                    <a:pt x="1508" y="13"/>
                  </a:cubicBezTo>
                  <a:cubicBezTo>
                    <a:pt x="1408" y="31"/>
                    <a:pt x="1332" y="96"/>
                    <a:pt x="1294" y="198"/>
                  </a:cubicBezTo>
                  <a:cubicBezTo>
                    <a:pt x="1278" y="241"/>
                    <a:pt x="1273" y="286"/>
                    <a:pt x="1268" y="330"/>
                  </a:cubicBezTo>
                  <a:cubicBezTo>
                    <a:pt x="1262" y="385"/>
                    <a:pt x="1256" y="436"/>
                    <a:pt x="1230" y="479"/>
                  </a:cubicBezTo>
                  <a:cubicBezTo>
                    <a:pt x="1209" y="514"/>
                    <a:pt x="1166" y="544"/>
                    <a:pt x="1125" y="536"/>
                  </a:cubicBezTo>
                  <a:cubicBezTo>
                    <a:pt x="1110" y="532"/>
                    <a:pt x="1095" y="541"/>
                    <a:pt x="1090" y="555"/>
                  </a:cubicBezTo>
                  <a:cubicBezTo>
                    <a:pt x="1085" y="570"/>
                    <a:pt x="1091" y="586"/>
                    <a:pt x="1105" y="593"/>
                  </a:cubicBezTo>
                  <a:cubicBezTo>
                    <a:pt x="1158" y="619"/>
                    <a:pt x="1224" y="634"/>
                    <a:pt x="1291" y="634"/>
                  </a:cubicBezTo>
                  <a:cubicBezTo>
                    <a:pt x="1364" y="634"/>
                    <a:pt x="1437" y="617"/>
                    <a:pt x="1497" y="581"/>
                  </a:cubicBezTo>
                  <a:cubicBezTo>
                    <a:pt x="1495" y="618"/>
                    <a:pt x="1497" y="654"/>
                    <a:pt x="1503" y="690"/>
                  </a:cubicBezTo>
                  <a:cubicBezTo>
                    <a:pt x="1532" y="856"/>
                    <a:pt x="1643" y="963"/>
                    <a:pt x="1810" y="990"/>
                  </a:cubicBezTo>
                  <a:cubicBezTo>
                    <a:pt x="1794" y="1091"/>
                    <a:pt x="1794" y="1091"/>
                    <a:pt x="1794" y="1091"/>
                  </a:cubicBezTo>
                  <a:cubicBezTo>
                    <a:pt x="1544" y="1162"/>
                    <a:pt x="1544" y="1162"/>
                    <a:pt x="1544" y="1162"/>
                  </a:cubicBezTo>
                  <a:cubicBezTo>
                    <a:pt x="1425" y="1197"/>
                    <a:pt x="1328" y="1286"/>
                    <a:pt x="1283" y="1403"/>
                  </a:cubicBezTo>
                  <a:cubicBezTo>
                    <a:pt x="1147" y="1787"/>
                    <a:pt x="1147" y="1787"/>
                    <a:pt x="1147" y="1787"/>
                  </a:cubicBezTo>
                  <a:cubicBezTo>
                    <a:pt x="1119" y="1865"/>
                    <a:pt x="1122" y="1949"/>
                    <a:pt x="1151" y="2023"/>
                  </a:cubicBezTo>
                  <a:cubicBezTo>
                    <a:pt x="613" y="2382"/>
                    <a:pt x="613" y="2382"/>
                    <a:pt x="613" y="2382"/>
                  </a:cubicBezTo>
                  <a:cubicBezTo>
                    <a:pt x="385" y="2534"/>
                    <a:pt x="385" y="2534"/>
                    <a:pt x="385" y="2534"/>
                  </a:cubicBezTo>
                  <a:cubicBezTo>
                    <a:pt x="257" y="2619"/>
                    <a:pt x="222" y="2792"/>
                    <a:pt x="307" y="2920"/>
                  </a:cubicBezTo>
                  <a:cubicBezTo>
                    <a:pt x="411" y="3075"/>
                    <a:pt x="411" y="3075"/>
                    <a:pt x="411" y="3075"/>
                  </a:cubicBezTo>
                  <a:cubicBezTo>
                    <a:pt x="445" y="3127"/>
                    <a:pt x="494" y="3163"/>
                    <a:pt x="549" y="3183"/>
                  </a:cubicBezTo>
                  <a:cubicBezTo>
                    <a:pt x="262" y="3280"/>
                    <a:pt x="262" y="3280"/>
                    <a:pt x="262" y="3280"/>
                  </a:cubicBezTo>
                  <a:cubicBezTo>
                    <a:pt x="31" y="3280"/>
                    <a:pt x="31" y="3280"/>
                    <a:pt x="31" y="3280"/>
                  </a:cubicBezTo>
                  <a:cubicBezTo>
                    <a:pt x="14" y="3280"/>
                    <a:pt x="0" y="3293"/>
                    <a:pt x="0" y="3310"/>
                  </a:cubicBezTo>
                  <a:cubicBezTo>
                    <a:pt x="0" y="3770"/>
                    <a:pt x="0" y="3770"/>
                    <a:pt x="0" y="3770"/>
                  </a:cubicBezTo>
                  <a:cubicBezTo>
                    <a:pt x="0" y="3823"/>
                    <a:pt x="58" y="3892"/>
                    <a:pt x="129" y="3899"/>
                  </a:cubicBezTo>
                  <a:cubicBezTo>
                    <a:pt x="133" y="3899"/>
                    <a:pt x="137" y="3899"/>
                    <a:pt x="141" y="3899"/>
                  </a:cubicBezTo>
                  <a:cubicBezTo>
                    <a:pt x="196" y="3899"/>
                    <a:pt x="283" y="3861"/>
                    <a:pt x="330" y="3644"/>
                  </a:cubicBezTo>
                  <a:cubicBezTo>
                    <a:pt x="1025" y="3490"/>
                    <a:pt x="1025" y="3490"/>
                    <a:pt x="1025" y="3490"/>
                  </a:cubicBezTo>
                  <a:cubicBezTo>
                    <a:pt x="1106" y="3472"/>
                    <a:pt x="1182" y="3435"/>
                    <a:pt x="1247" y="3384"/>
                  </a:cubicBezTo>
                  <a:cubicBezTo>
                    <a:pt x="1404" y="3463"/>
                    <a:pt x="1559" y="3501"/>
                    <a:pt x="1696" y="3518"/>
                  </a:cubicBezTo>
                  <a:cubicBezTo>
                    <a:pt x="1887" y="4340"/>
                    <a:pt x="1887" y="4340"/>
                    <a:pt x="1887" y="4340"/>
                  </a:cubicBezTo>
                  <a:cubicBezTo>
                    <a:pt x="1887" y="4573"/>
                    <a:pt x="1887" y="4573"/>
                    <a:pt x="1887" y="4573"/>
                  </a:cubicBezTo>
                  <a:cubicBezTo>
                    <a:pt x="1887" y="4590"/>
                    <a:pt x="1901" y="4604"/>
                    <a:pt x="1918" y="4604"/>
                  </a:cubicBezTo>
                  <a:cubicBezTo>
                    <a:pt x="2377" y="4604"/>
                    <a:pt x="2377" y="4604"/>
                    <a:pt x="2377" y="4604"/>
                  </a:cubicBezTo>
                  <a:cubicBezTo>
                    <a:pt x="2430" y="4604"/>
                    <a:pt x="2500" y="4546"/>
                    <a:pt x="2506" y="4475"/>
                  </a:cubicBezTo>
                  <a:cubicBezTo>
                    <a:pt x="2512" y="4421"/>
                    <a:pt x="2485" y="4325"/>
                    <a:pt x="2254" y="4275"/>
                  </a:cubicBezTo>
                  <a:cubicBezTo>
                    <a:pt x="2152" y="3500"/>
                    <a:pt x="2152" y="3500"/>
                    <a:pt x="2152" y="3500"/>
                  </a:cubicBezTo>
                  <a:cubicBezTo>
                    <a:pt x="2291" y="3473"/>
                    <a:pt x="2378" y="3437"/>
                    <a:pt x="2384" y="3435"/>
                  </a:cubicBezTo>
                  <a:cubicBezTo>
                    <a:pt x="2397" y="3429"/>
                    <a:pt x="2405" y="3414"/>
                    <a:pt x="2402" y="3400"/>
                  </a:cubicBezTo>
                  <a:cubicBezTo>
                    <a:pt x="2192" y="2424"/>
                    <a:pt x="2192" y="2424"/>
                    <a:pt x="2192" y="2424"/>
                  </a:cubicBezTo>
                  <a:cubicBezTo>
                    <a:pt x="2261" y="2176"/>
                    <a:pt x="2261" y="2176"/>
                    <a:pt x="2261" y="2176"/>
                  </a:cubicBezTo>
                  <a:cubicBezTo>
                    <a:pt x="2671" y="1902"/>
                    <a:pt x="2671" y="1902"/>
                    <a:pt x="2671" y="1902"/>
                  </a:cubicBezTo>
                  <a:cubicBezTo>
                    <a:pt x="2681" y="1928"/>
                    <a:pt x="2698" y="1952"/>
                    <a:pt x="2722" y="1969"/>
                  </a:cubicBezTo>
                  <a:cubicBezTo>
                    <a:pt x="2747" y="1986"/>
                    <a:pt x="2776" y="1995"/>
                    <a:pt x="2805" y="1995"/>
                  </a:cubicBezTo>
                  <a:cubicBezTo>
                    <a:pt x="2839" y="1995"/>
                    <a:pt x="2873" y="1983"/>
                    <a:pt x="2900" y="1959"/>
                  </a:cubicBezTo>
                  <a:cubicBezTo>
                    <a:pt x="2961" y="1905"/>
                    <a:pt x="2961" y="1905"/>
                    <a:pt x="2961" y="1905"/>
                  </a:cubicBezTo>
                  <a:cubicBezTo>
                    <a:pt x="3001" y="1870"/>
                    <a:pt x="3018" y="1816"/>
                    <a:pt x="3006" y="1764"/>
                  </a:cubicBezTo>
                  <a:cubicBezTo>
                    <a:pt x="3000" y="1740"/>
                    <a:pt x="3000" y="1740"/>
                    <a:pt x="3000" y="1740"/>
                  </a:cubicBezTo>
                  <a:cubicBezTo>
                    <a:pt x="2996" y="1724"/>
                    <a:pt x="2989" y="1709"/>
                    <a:pt x="2981" y="1696"/>
                  </a:cubicBezTo>
                  <a:cubicBezTo>
                    <a:pt x="3306" y="1479"/>
                    <a:pt x="3306" y="1479"/>
                    <a:pt x="3306" y="1479"/>
                  </a:cubicBezTo>
                  <a:cubicBezTo>
                    <a:pt x="3310" y="1477"/>
                    <a:pt x="3313" y="1473"/>
                    <a:pt x="3315" y="1470"/>
                  </a:cubicBezTo>
                  <a:cubicBezTo>
                    <a:pt x="3741" y="776"/>
                    <a:pt x="3741" y="776"/>
                    <a:pt x="3741" y="776"/>
                  </a:cubicBezTo>
                  <a:cubicBezTo>
                    <a:pt x="3747" y="766"/>
                    <a:pt x="3747" y="753"/>
                    <a:pt x="3740" y="743"/>
                  </a:cubicBezTo>
                  <a:cubicBezTo>
                    <a:pt x="3734" y="733"/>
                    <a:pt x="3722" y="728"/>
                    <a:pt x="3710" y="730"/>
                  </a:cubicBezTo>
                  <a:close/>
                  <a:moveTo>
                    <a:pt x="2922" y="1151"/>
                  </a:moveTo>
                  <a:cubicBezTo>
                    <a:pt x="3067" y="1192"/>
                    <a:pt x="3067" y="1192"/>
                    <a:pt x="3067" y="1192"/>
                  </a:cubicBezTo>
                  <a:cubicBezTo>
                    <a:pt x="3049" y="1342"/>
                    <a:pt x="3049" y="1342"/>
                    <a:pt x="3049" y="1342"/>
                  </a:cubicBezTo>
                  <a:cubicBezTo>
                    <a:pt x="1806" y="2171"/>
                    <a:pt x="1806" y="2171"/>
                    <a:pt x="1806" y="2171"/>
                  </a:cubicBezTo>
                  <a:cubicBezTo>
                    <a:pt x="1669" y="1986"/>
                    <a:pt x="1669" y="1986"/>
                    <a:pt x="1669" y="1986"/>
                  </a:cubicBezTo>
                  <a:lnTo>
                    <a:pt x="2922" y="1151"/>
                  </a:lnTo>
                  <a:close/>
                  <a:moveTo>
                    <a:pt x="2882" y="943"/>
                  </a:moveTo>
                  <a:cubicBezTo>
                    <a:pt x="2885" y="1101"/>
                    <a:pt x="2885" y="1101"/>
                    <a:pt x="2885" y="1101"/>
                  </a:cubicBezTo>
                  <a:cubicBezTo>
                    <a:pt x="1633" y="1936"/>
                    <a:pt x="1633" y="1936"/>
                    <a:pt x="1633" y="1936"/>
                  </a:cubicBezTo>
                  <a:cubicBezTo>
                    <a:pt x="1553" y="1829"/>
                    <a:pt x="1553" y="1829"/>
                    <a:pt x="1553" y="1829"/>
                  </a:cubicBezTo>
                  <a:lnTo>
                    <a:pt x="2882" y="943"/>
                  </a:lnTo>
                  <a:close/>
                  <a:moveTo>
                    <a:pt x="2292" y="836"/>
                  </a:moveTo>
                  <a:cubicBezTo>
                    <a:pt x="2288" y="848"/>
                    <a:pt x="2283" y="859"/>
                    <a:pt x="2278" y="870"/>
                  </a:cubicBezTo>
                  <a:cubicBezTo>
                    <a:pt x="2257" y="856"/>
                    <a:pt x="2229" y="830"/>
                    <a:pt x="2211" y="790"/>
                  </a:cubicBezTo>
                  <a:cubicBezTo>
                    <a:pt x="2304" y="786"/>
                    <a:pt x="2304" y="786"/>
                    <a:pt x="2304" y="786"/>
                  </a:cubicBezTo>
                  <a:cubicBezTo>
                    <a:pt x="2300" y="804"/>
                    <a:pt x="2297" y="820"/>
                    <a:pt x="2292" y="836"/>
                  </a:cubicBezTo>
                  <a:close/>
                  <a:moveTo>
                    <a:pt x="2340" y="578"/>
                  </a:moveTo>
                  <a:cubicBezTo>
                    <a:pt x="2345" y="582"/>
                    <a:pt x="2350" y="585"/>
                    <a:pt x="2355" y="589"/>
                  </a:cubicBezTo>
                  <a:cubicBezTo>
                    <a:pt x="2376" y="602"/>
                    <a:pt x="2381" y="605"/>
                    <a:pt x="2373" y="630"/>
                  </a:cubicBezTo>
                  <a:cubicBezTo>
                    <a:pt x="2371" y="638"/>
                    <a:pt x="2365" y="647"/>
                    <a:pt x="2357" y="656"/>
                  </a:cubicBezTo>
                  <a:cubicBezTo>
                    <a:pt x="2338" y="676"/>
                    <a:pt x="2327" y="700"/>
                    <a:pt x="2319" y="724"/>
                  </a:cubicBezTo>
                  <a:cubicBezTo>
                    <a:pt x="2169" y="730"/>
                    <a:pt x="2169" y="730"/>
                    <a:pt x="2169" y="730"/>
                  </a:cubicBezTo>
                  <a:cubicBezTo>
                    <a:pt x="2160" y="730"/>
                    <a:pt x="2152" y="735"/>
                    <a:pt x="2146" y="742"/>
                  </a:cubicBezTo>
                  <a:cubicBezTo>
                    <a:pt x="2140" y="749"/>
                    <a:pt x="2138" y="758"/>
                    <a:pt x="2140" y="767"/>
                  </a:cubicBezTo>
                  <a:cubicBezTo>
                    <a:pt x="2156" y="847"/>
                    <a:pt x="2207" y="895"/>
                    <a:pt x="2242" y="920"/>
                  </a:cubicBezTo>
                  <a:cubicBezTo>
                    <a:pt x="2214" y="949"/>
                    <a:pt x="2178" y="970"/>
                    <a:pt x="2138" y="980"/>
                  </a:cubicBezTo>
                  <a:cubicBezTo>
                    <a:pt x="2126" y="983"/>
                    <a:pt x="2117" y="993"/>
                    <a:pt x="2115" y="1005"/>
                  </a:cubicBezTo>
                  <a:cubicBezTo>
                    <a:pt x="2091" y="1153"/>
                    <a:pt x="2091" y="1153"/>
                    <a:pt x="2091" y="1153"/>
                  </a:cubicBezTo>
                  <a:cubicBezTo>
                    <a:pt x="2035" y="1278"/>
                    <a:pt x="2035" y="1278"/>
                    <a:pt x="2035" y="1278"/>
                  </a:cubicBezTo>
                  <a:cubicBezTo>
                    <a:pt x="1854" y="1104"/>
                    <a:pt x="1854" y="1104"/>
                    <a:pt x="1854" y="1104"/>
                  </a:cubicBezTo>
                  <a:cubicBezTo>
                    <a:pt x="1906" y="778"/>
                    <a:pt x="1906" y="778"/>
                    <a:pt x="1906" y="778"/>
                  </a:cubicBezTo>
                  <a:cubicBezTo>
                    <a:pt x="1909" y="762"/>
                    <a:pt x="1899" y="748"/>
                    <a:pt x="1885" y="743"/>
                  </a:cubicBezTo>
                  <a:cubicBezTo>
                    <a:pt x="1884" y="743"/>
                    <a:pt x="1853" y="734"/>
                    <a:pt x="1832" y="714"/>
                  </a:cubicBezTo>
                  <a:cubicBezTo>
                    <a:pt x="1813" y="695"/>
                    <a:pt x="1806" y="667"/>
                    <a:pt x="1816" y="648"/>
                  </a:cubicBezTo>
                  <a:cubicBezTo>
                    <a:pt x="1819" y="643"/>
                    <a:pt x="1823" y="637"/>
                    <a:pt x="1828" y="632"/>
                  </a:cubicBezTo>
                  <a:cubicBezTo>
                    <a:pt x="1851" y="610"/>
                    <a:pt x="1887" y="602"/>
                    <a:pt x="1918" y="612"/>
                  </a:cubicBezTo>
                  <a:cubicBezTo>
                    <a:pt x="1922" y="613"/>
                    <a:pt x="1927" y="614"/>
                    <a:pt x="1932" y="613"/>
                  </a:cubicBezTo>
                  <a:cubicBezTo>
                    <a:pt x="1974" y="606"/>
                    <a:pt x="2053" y="566"/>
                    <a:pt x="2072" y="462"/>
                  </a:cubicBezTo>
                  <a:cubicBezTo>
                    <a:pt x="2161" y="469"/>
                    <a:pt x="2221" y="459"/>
                    <a:pt x="2262" y="442"/>
                  </a:cubicBezTo>
                  <a:cubicBezTo>
                    <a:pt x="2265" y="450"/>
                    <a:pt x="2267" y="457"/>
                    <a:pt x="2270" y="464"/>
                  </a:cubicBezTo>
                  <a:cubicBezTo>
                    <a:pt x="2285" y="504"/>
                    <a:pt x="2301" y="549"/>
                    <a:pt x="2340" y="578"/>
                  </a:cubicBezTo>
                  <a:close/>
                  <a:moveTo>
                    <a:pt x="1230" y="568"/>
                  </a:moveTo>
                  <a:cubicBezTo>
                    <a:pt x="1251" y="553"/>
                    <a:pt x="1269" y="534"/>
                    <a:pt x="1283" y="511"/>
                  </a:cubicBezTo>
                  <a:cubicBezTo>
                    <a:pt x="1316" y="457"/>
                    <a:pt x="1323" y="396"/>
                    <a:pt x="1329" y="337"/>
                  </a:cubicBezTo>
                  <a:cubicBezTo>
                    <a:pt x="1334" y="295"/>
                    <a:pt x="1338" y="255"/>
                    <a:pt x="1352" y="219"/>
                  </a:cubicBezTo>
                  <a:cubicBezTo>
                    <a:pt x="1381" y="139"/>
                    <a:pt x="1441" y="87"/>
                    <a:pt x="1519" y="74"/>
                  </a:cubicBezTo>
                  <a:cubicBezTo>
                    <a:pt x="1574" y="64"/>
                    <a:pt x="1624" y="77"/>
                    <a:pt x="1656" y="108"/>
                  </a:cubicBezTo>
                  <a:cubicBezTo>
                    <a:pt x="1682" y="134"/>
                    <a:pt x="1693" y="170"/>
                    <a:pt x="1689" y="214"/>
                  </a:cubicBezTo>
                  <a:cubicBezTo>
                    <a:pt x="1601" y="276"/>
                    <a:pt x="1536" y="380"/>
                    <a:pt x="1509" y="494"/>
                  </a:cubicBezTo>
                  <a:cubicBezTo>
                    <a:pt x="1443" y="562"/>
                    <a:pt x="1329" y="583"/>
                    <a:pt x="1230" y="568"/>
                  </a:cubicBezTo>
                  <a:close/>
                  <a:moveTo>
                    <a:pt x="1564" y="680"/>
                  </a:moveTo>
                  <a:cubicBezTo>
                    <a:pt x="1533" y="504"/>
                    <a:pt x="1625" y="306"/>
                    <a:pt x="1768" y="238"/>
                  </a:cubicBezTo>
                  <a:cubicBezTo>
                    <a:pt x="1931" y="161"/>
                    <a:pt x="2157" y="189"/>
                    <a:pt x="2263" y="297"/>
                  </a:cubicBezTo>
                  <a:cubicBezTo>
                    <a:pt x="2276" y="311"/>
                    <a:pt x="2286" y="336"/>
                    <a:pt x="2275" y="357"/>
                  </a:cubicBezTo>
                  <a:cubicBezTo>
                    <a:pt x="2251" y="399"/>
                    <a:pt x="2143" y="426"/>
                    <a:pt x="1911" y="375"/>
                  </a:cubicBezTo>
                  <a:cubicBezTo>
                    <a:pt x="1898" y="435"/>
                    <a:pt x="1898" y="435"/>
                    <a:pt x="1898" y="435"/>
                  </a:cubicBezTo>
                  <a:cubicBezTo>
                    <a:pt x="1939" y="444"/>
                    <a:pt x="1977" y="450"/>
                    <a:pt x="2011" y="455"/>
                  </a:cubicBezTo>
                  <a:cubicBezTo>
                    <a:pt x="1996" y="526"/>
                    <a:pt x="1946" y="546"/>
                    <a:pt x="1928" y="551"/>
                  </a:cubicBezTo>
                  <a:cubicBezTo>
                    <a:pt x="1878" y="538"/>
                    <a:pt x="1823" y="552"/>
                    <a:pt x="1786" y="587"/>
                  </a:cubicBezTo>
                  <a:cubicBezTo>
                    <a:pt x="1775" y="598"/>
                    <a:pt x="1767" y="609"/>
                    <a:pt x="1761" y="620"/>
                  </a:cubicBezTo>
                  <a:cubicBezTo>
                    <a:pt x="1740" y="663"/>
                    <a:pt x="1752" y="721"/>
                    <a:pt x="1790" y="758"/>
                  </a:cubicBezTo>
                  <a:cubicBezTo>
                    <a:pt x="1807" y="774"/>
                    <a:pt x="1826" y="785"/>
                    <a:pt x="1842" y="792"/>
                  </a:cubicBezTo>
                  <a:cubicBezTo>
                    <a:pt x="1820" y="929"/>
                    <a:pt x="1820" y="929"/>
                    <a:pt x="1820" y="929"/>
                  </a:cubicBezTo>
                  <a:cubicBezTo>
                    <a:pt x="1680" y="907"/>
                    <a:pt x="1588" y="817"/>
                    <a:pt x="1564" y="680"/>
                  </a:cubicBezTo>
                  <a:close/>
                  <a:moveTo>
                    <a:pt x="1205" y="1808"/>
                  </a:moveTo>
                  <a:cubicBezTo>
                    <a:pt x="1341" y="1424"/>
                    <a:pt x="1341" y="1424"/>
                    <a:pt x="1341" y="1424"/>
                  </a:cubicBezTo>
                  <a:cubicBezTo>
                    <a:pt x="1378" y="1326"/>
                    <a:pt x="1461" y="1250"/>
                    <a:pt x="1561" y="1221"/>
                  </a:cubicBezTo>
                  <a:cubicBezTo>
                    <a:pt x="1813" y="1149"/>
                    <a:pt x="1813" y="1149"/>
                    <a:pt x="1813" y="1149"/>
                  </a:cubicBezTo>
                  <a:cubicBezTo>
                    <a:pt x="2024" y="1353"/>
                    <a:pt x="2024" y="1353"/>
                    <a:pt x="2024" y="1353"/>
                  </a:cubicBezTo>
                  <a:cubicBezTo>
                    <a:pt x="2030" y="1358"/>
                    <a:pt x="2037" y="1361"/>
                    <a:pt x="2045" y="1361"/>
                  </a:cubicBezTo>
                  <a:cubicBezTo>
                    <a:pt x="2047" y="1361"/>
                    <a:pt x="2049" y="1361"/>
                    <a:pt x="2051" y="1361"/>
                  </a:cubicBezTo>
                  <a:cubicBezTo>
                    <a:pt x="2061" y="1359"/>
                    <a:pt x="2069" y="1352"/>
                    <a:pt x="2073" y="1343"/>
                  </a:cubicBezTo>
                  <a:cubicBezTo>
                    <a:pt x="2136" y="1203"/>
                    <a:pt x="2136" y="1203"/>
                    <a:pt x="2136" y="1203"/>
                  </a:cubicBezTo>
                  <a:cubicBezTo>
                    <a:pt x="2281" y="1269"/>
                    <a:pt x="2281" y="1269"/>
                    <a:pt x="2281" y="1269"/>
                  </a:cubicBezTo>
                  <a:cubicBezTo>
                    <a:pt x="1584" y="1735"/>
                    <a:pt x="1584" y="1735"/>
                    <a:pt x="1584" y="1735"/>
                  </a:cubicBezTo>
                  <a:cubicBezTo>
                    <a:pt x="1733" y="1415"/>
                    <a:pt x="1733" y="1415"/>
                    <a:pt x="1733" y="1415"/>
                  </a:cubicBezTo>
                  <a:cubicBezTo>
                    <a:pt x="1677" y="1389"/>
                    <a:pt x="1677" y="1389"/>
                    <a:pt x="1677" y="1389"/>
                  </a:cubicBezTo>
                  <a:cubicBezTo>
                    <a:pt x="1488" y="1793"/>
                    <a:pt x="1488" y="1793"/>
                    <a:pt x="1488" y="1793"/>
                  </a:cubicBezTo>
                  <a:cubicBezTo>
                    <a:pt x="1457" y="1798"/>
                    <a:pt x="1392" y="1810"/>
                    <a:pt x="1364" y="1824"/>
                  </a:cubicBezTo>
                  <a:cubicBezTo>
                    <a:pt x="1390" y="1879"/>
                    <a:pt x="1390" y="1879"/>
                    <a:pt x="1390" y="1879"/>
                  </a:cubicBezTo>
                  <a:cubicBezTo>
                    <a:pt x="1408" y="1871"/>
                    <a:pt x="1458" y="1860"/>
                    <a:pt x="1496" y="1854"/>
                  </a:cubicBezTo>
                  <a:cubicBezTo>
                    <a:pt x="1798" y="2265"/>
                    <a:pt x="1798" y="2265"/>
                    <a:pt x="1798" y="2265"/>
                  </a:cubicBezTo>
                  <a:cubicBezTo>
                    <a:pt x="1610" y="2402"/>
                    <a:pt x="1610" y="2402"/>
                    <a:pt x="1610" y="2402"/>
                  </a:cubicBezTo>
                  <a:cubicBezTo>
                    <a:pt x="1280" y="2104"/>
                    <a:pt x="1280" y="2104"/>
                    <a:pt x="1280" y="2104"/>
                  </a:cubicBezTo>
                  <a:cubicBezTo>
                    <a:pt x="1197" y="2030"/>
                    <a:pt x="1168" y="1913"/>
                    <a:pt x="1205" y="1808"/>
                  </a:cubicBezTo>
                  <a:close/>
                  <a:moveTo>
                    <a:pt x="1848" y="2304"/>
                  </a:moveTo>
                  <a:cubicBezTo>
                    <a:pt x="1889" y="2315"/>
                    <a:pt x="1921" y="2347"/>
                    <a:pt x="1928" y="2390"/>
                  </a:cubicBezTo>
                  <a:cubicBezTo>
                    <a:pt x="1935" y="2432"/>
                    <a:pt x="1917" y="2474"/>
                    <a:pt x="1882" y="2498"/>
                  </a:cubicBezTo>
                  <a:cubicBezTo>
                    <a:pt x="1841" y="2525"/>
                    <a:pt x="1841" y="2525"/>
                    <a:pt x="1841" y="2525"/>
                  </a:cubicBezTo>
                  <a:cubicBezTo>
                    <a:pt x="1795" y="2556"/>
                    <a:pt x="1733" y="2547"/>
                    <a:pt x="1698" y="2504"/>
                  </a:cubicBezTo>
                  <a:cubicBezTo>
                    <a:pt x="1652" y="2447"/>
                    <a:pt x="1652" y="2447"/>
                    <a:pt x="1652" y="2447"/>
                  </a:cubicBezTo>
                  <a:lnTo>
                    <a:pt x="1848" y="2304"/>
                  </a:lnTo>
                  <a:close/>
                  <a:moveTo>
                    <a:pt x="1540" y="2422"/>
                  </a:moveTo>
                  <a:cubicBezTo>
                    <a:pt x="1585" y="2463"/>
                    <a:pt x="1585" y="2463"/>
                    <a:pt x="1585" y="2463"/>
                  </a:cubicBezTo>
                  <a:cubicBezTo>
                    <a:pt x="1633" y="2521"/>
                    <a:pt x="1633" y="2521"/>
                    <a:pt x="1633" y="2521"/>
                  </a:cubicBezTo>
                  <a:cubicBezTo>
                    <a:pt x="1016" y="2932"/>
                    <a:pt x="1016" y="2932"/>
                    <a:pt x="1016" y="2932"/>
                  </a:cubicBezTo>
                  <a:cubicBezTo>
                    <a:pt x="942" y="2821"/>
                    <a:pt x="942" y="2821"/>
                    <a:pt x="942" y="2821"/>
                  </a:cubicBezTo>
                  <a:lnTo>
                    <a:pt x="1540" y="2422"/>
                  </a:lnTo>
                  <a:close/>
                  <a:moveTo>
                    <a:pt x="908" y="2770"/>
                  </a:moveTo>
                  <a:cubicBezTo>
                    <a:pt x="844" y="2674"/>
                    <a:pt x="844" y="2674"/>
                    <a:pt x="844" y="2674"/>
                  </a:cubicBezTo>
                  <a:cubicBezTo>
                    <a:pt x="780" y="2578"/>
                    <a:pt x="780" y="2578"/>
                    <a:pt x="780" y="2578"/>
                  </a:cubicBezTo>
                  <a:cubicBezTo>
                    <a:pt x="1317" y="2220"/>
                    <a:pt x="1317" y="2220"/>
                    <a:pt x="1317" y="2220"/>
                  </a:cubicBezTo>
                  <a:cubicBezTo>
                    <a:pt x="1493" y="2380"/>
                    <a:pt x="1493" y="2380"/>
                    <a:pt x="1493" y="2380"/>
                  </a:cubicBezTo>
                  <a:lnTo>
                    <a:pt x="908" y="2770"/>
                  </a:lnTo>
                  <a:close/>
                  <a:moveTo>
                    <a:pt x="1179" y="2078"/>
                  </a:moveTo>
                  <a:cubicBezTo>
                    <a:pt x="1195" y="2104"/>
                    <a:pt x="1215" y="2129"/>
                    <a:pt x="1239" y="2150"/>
                  </a:cubicBezTo>
                  <a:cubicBezTo>
                    <a:pt x="1270" y="2178"/>
                    <a:pt x="1270" y="2178"/>
                    <a:pt x="1270" y="2178"/>
                  </a:cubicBezTo>
                  <a:cubicBezTo>
                    <a:pt x="746" y="2527"/>
                    <a:pt x="746" y="2527"/>
                    <a:pt x="746" y="2527"/>
                  </a:cubicBezTo>
                  <a:cubicBezTo>
                    <a:pt x="672" y="2416"/>
                    <a:pt x="672" y="2416"/>
                    <a:pt x="672" y="2416"/>
                  </a:cubicBezTo>
                  <a:lnTo>
                    <a:pt x="1179" y="2078"/>
                  </a:lnTo>
                  <a:close/>
                  <a:moveTo>
                    <a:pt x="462" y="3041"/>
                  </a:moveTo>
                  <a:cubicBezTo>
                    <a:pt x="359" y="2886"/>
                    <a:pt x="359" y="2886"/>
                    <a:pt x="359" y="2886"/>
                  </a:cubicBezTo>
                  <a:cubicBezTo>
                    <a:pt x="292" y="2786"/>
                    <a:pt x="319" y="2651"/>
                    <a:pt x="419" y="2585"/>
                  </a:cubicBezTo>
                  <a:cubicBezTo>
                    <a:pt x="621" y="2450"/>
                    <a:pt x="621" y="2450"/>
                    <a:pt x="621" y="2450"/>
                  </a:cubicBezTo>
                  <a:cubicBezTo>
                    <a:pt x="793" y="2708"/>
                    <a:pt x="793" y="2708"/>
                    <a:pt x="793" y="2708"/>
                  </a:cubicBezTo>
                  <a:cubicBezTo>
                    <a:pt x="965" y="2966"/>
                    <a:pt x="965" y="2966"/>
                    <a:pt x="965" y="2966"/>
                  </a:cubicBezTo>
                  <a:cubicBezTo>
                    <a:pt x="763" y="3101"/>
                    <a:pt x="763" y="3101"/>
                    <a:pt x="763" y="3101"/>
                  </a:cubicBezTo>
                  <a:cubicBezTo>
                    <a:pt x="663" y="3167"/>
                    <a:pt x="528" y="3140"/>
                    <a:pt x="462" y="3041"/>
                  </a:cubicBezTo>
                  <a:close/>
                  <a:moveTo>
                    <a:pt x="135" y="3838"/>
                  </a:moveTo>
                  <a:cubicBezTo>
                    <a:pt x="95" y="3834"/>
                    <a:pt x="61" y="3790"/>
                    <a:pt x="61" y="3770"/>
                  </a:cubicBezTo>
                  <a:cubicBezTo>
                    <a:pt x="61" y="3341"/>
                    <a:pt x="61" y="3341"/>
                    <a:pt x="61" y="3341"/>
                  </a:cubicBezTo>
                  <a:cubicBezTo>
                    <a:pt x="215" y="3341"/>
                    <a:pt x="215" y="3341"/>
                    <a:pt x="215" y="3341"/>
                  </a:cubicBezTo>
                  <a:cubicBezTo>
                    <a:pt x="158" y="3466"/>
                    <a:pt x="218" y="3576"/>
                    <a:pt x="270" y="3629"/>
                  </a:cubicBezTo>
                  <a:cubicBezTo>
                    <a:pt x="241" y="3765"/>
                    <a:pt x="191" y="3843"/>
                    <a:pt x="135" y="3838"/>
                  </a:cubicBezTo>
                  <a:close/>
                  <a:moveTo>
                    <a:pt x="1012" y="3430"/>
                  </a:moveTo>
                  <a:cubicBezTo>
                    <a:pt x="313" y="3585"/>
                    <a:pt x="313" y="3585"/>
                    <a:pt x="313" y="3585"/>
                  </a:cubicBezTo>
                  <a:cubicBezTo>
                    <a:pt x="284" y="3554"/>
                    <a:pt x="210" y="3457"/>
                    <a:pt x="287" y="3336"/>
                  </a:cubicBezTo>
                  <a:cubicBezTo>
                    <a:pt x="695" y="3198"/>
                    <a:pt x="695" y="3198"/>
                    <a:pt x="695" y="3198"/>
                  </a:cubicBezTo>
                  <a:cubicBezTo>
                    <a:pt x="694" y="3194"/>
                    <a:pt x="694" y="3194"/>
                    <a:pt x="694" y="3194"/>
                  </a:cubicBezTo>
                  <a:cubicBezTo>
                    <a:pt x="730" y="3187"/>
                    <a:pt x="765" y="3174"/>
                    <a:pt x="797" y="3152"/>
                  </a:cubicBezTo>
                  <a:cubicBezTo>
                    <a:pt x="866" y="3106"/>
                    <a:pt x="866" y="3106"/>
                    <a:pt x="866" y="3106"/>
                  </a:cubicBezTo>
                  <a:cubicBezTo>
                    <a:pt x="971" y="3211"/>
                    <a:pt x="1079" y="3291"/>
                    <a:pt x="1187" y="3352"/>
                  </a:cubicBezTo>
                  <a:cubicBezTo>
                    <a:pt x="1135" y="3389"/>
                    <a:pt x="1075" y="3416"/>
                    <a:pt x="1012" y="3430"/>
                  </a:cubicBezTo>
                  <a:close/>
                  <a:moveTo>
                    <a:pt x="2445" y="4469"/>
                  </a:moveTo>
                  <a:cubicBezTo>
                    <a:pt x="2441" y="4509"/>
                    <a:pt x="2398" y="4543"/>
                    <a:pt x="2377" y="4543"/>
                  </a:cubicBezTo>
                  <a:cubicBezTo>
                    <a:pt x="1949" y="4543"/>
                    <a:pt x="1949" y="4543"/>
                    <a:pt x="1949" y="4543"/>
                  </a:cubicBezTo>
                  <a:cubicBezTo>
                    <a:pt x="1949" y="4389"/>
                    <a:pt x="1949" y="4389"/>
                    <a:pt x="1949" y="4389"/>
                  </a:cubicBezTo>
                  <a:cubicBezTo>
                    <a:pt x="2073" y="4446"/>
                    <a:pt x="2183" y="4387"/>
                    <a:pt x="2237" y="4334"/>
                  </a:cubicBezTo>
                  <a:cubicBezTo>
                    <a:pt x="2373" y="4363"/>
                    <a:pt x="2451" y="4413"/>
                    <a:pt x="2445" y="4469"/>
                  </a:cubicBezTo>
                  <a:close/>
                  <a:moveTo>
                    <a:pt x="2194" y="4290"/>
                  </a:moveTo>
                  <a:cubicBezTo>
                    <a:pt x="2164" y="4318"/>
                    <a:pt x="2067" y="4395"/>
                    <a:pt x="1945" y="4318"/>
                  </a:cubicBezTo>
                  <a:cubicBezTo>
                    <a:pt x="1760" y="3524"/>
                    <a:pt x="1760" y="3524"/>
                    <a:pt x="1760" y="3524"/>
                  </a:cubicBezTo>
                  <a:cubicBezTo>
                    <a:pt x="1796" y="3526"/>
                    <a:pt x="1830" y="3527"/>
                    <a:pt x="1863" y="3527"/>
                  </a:cubicBezTo>
                  <a:cubicBezTo>
                    <a:pt x="1866" y="3527"/>
                    <a:pt x="1869" y="3527"/>
                    <a:pt x="1872" y="3527"/>
                  </a:cubicBezTo>
                  <a:cubicBezTo>
                    <a:pt x="1952" y="3527"/>
                    <a:pt x="2026" y="3520"/>
                    <a:pt x="2092" y="3510"/>
                  </a:cubicBezTo>
                  <a:lnTo>
                    <a:pt x="2194" y="4290"/>
                  </a:lnTo>
                  <a:close/>
                  <a:moveTo>
                    <a:pt x="2336" y="3387"/>
                  </a:moveTo>
                  <a:cubicBezTo>
                    <a:pt x="2274" y="3409"/>
                    <a:pt x="2097" y="3465"/>
                    <a:pt x="1869" y="3466"/>
                  </a:cubicBezTo>
                  <a:cubicBezTo>
                    <a:pt x="1867" y="3466"/>
                    <a:pt x="1865" y="3466"/>
                    <a:pt x="1862" y="3466"/>
                  </a:cubicBezTo>
                  <a:cubicBezTo>
                    <a:pt x="1499" y="3466"/>
                    <a:pt x="1182" y="3333"/>
                    <a:pt x="918" y="3071"/>
                  </a:cubicBezTo>
                  <a:cubicBezTo>
                    <a:pt x="1025" y="3000"/>
                    <a:pt x="1025" y="3000"/>
                    <a:pt x="1025" y="3000"/>
                  </a:cubicBezTo>
                  <a:cubicBezTo>
                    <a:pt x="1675" y="2567"/>
                    <a:pt x="1675" y="2567"/>
                    <a:pt x="1675" y="2567"/>
                  </a:cubicBezTo>
                  <a:cubicBezTo>
                    <a:pt x="1705" y="2592"/>
                    <a:pt x="1743" y="2605"/>
                    <a:pt x="1781" y="2605"/>
                  </a:cubicBezTo>
                  <a:cubicBezTo>
                    <a:pt x="1814" y="2605"/>
                    <a:pt x="1846" y="2596"/>
                    <a:pt x="1875" y="2576"/>
                  </a:cubicBezTo>
                  <a:cubicBezTo>
                    <a:pt x="1916" y="2549"/>
                    <a:pt x="1916" y="2549"/>
                    <a:pt x="1916" y="2549"/>
                  </a:cubicBezTo>
                  <a:cubicBezTo>
                    <a:pt x="1972" y="2511"/>
                    <a:pt x="2000" y="2445"/>
                    <a:pt x="1989" y="2379"/>
                  </a:cubicBezTo>
                  <a:cubicBezTo>
                    <a:pt x="1987" y="2373"/>
                    <a:pt x="1986" y="2367"/>
                    <a:pt x="1984" y="2361"/>
                  </a:cubicBezTo>
                  <a:cubicBezTo>
                    <a:pt x="2182" y="2228"/>
                    <a:pt x="2182" y="2228"/>
                    <a:pt x="2182" y="2228"/>
                  </a:cubicBezTo>
                  <a:cubicBezTo>
                    <a:pt x="2131" y="2414"/>
                    <a:pt x="2131" y="2414"/>
                    <a:pt x="2131" y="2414"/>
                  </a:cubicBezTo>
                  <a:cubicBezTo>
                    <a:pt x="2129" y="2419"/>
                    <a:pt x="2129" y="2424"/>
                    <a:pt x="2130" y="2429"/>
                  </a:cubicBezTo>
                  <a:lnTo>
                    <a:pt x="2336" y="3387"/>
                  </a:lnTo>
                  <a:close/>
                  <a:moveTo>
                    <a:pt x="2920" y="1859"/>
                  </a:moveTo>
                  <a:cubicBezTo>
                    <a:pt x="2859" y="1913"/>
                    <a:pt x="2859" y="1913"/>
                    <a:pt x="2859" y="1913"/>
                  </a:cubicBezTo>
                  <a:cubicBezTo>
                    <a:pt x="2831" y="1938"/>
                    <a:pt x="2789" y="1941"/>
                    <a:pt x="2758" y="1919"/>
                  </a:cubicBezTo>
                  <a:cubicBezTo>
                    <a:pt x="2721" y="1893"/>
                    <a:pt x="2712" y="1842"/>
                    <a:pt x="2737" y="1806"/>
                  </a:cubicBezTo>
                  <a:cubicBezTo>
                    <a:pt x="2790" y="1727"/>
                    <a:pt x="2790" y="1727"/>
                    <a:pt x="2790" y="1727"/>
                  </a:cubicBezTo>
                  <a:cubicBezTo>
                    <a:pt x="2808" y="1700"/>
                    <a:pt x="2841" y="1686"/>
                    <a:pt x="2874" y="1693"/>
                  </a:cubicBezTo>
                  <a:cubicBezTo>
                    <a:pt x="2876" y="1693"/>
                    <a:pt x="2876" y="1693"/>
                    <a:pt x="2876" y="1693"/>
                  </a:cubicBezTo>
                  <a:cubicBezTo>
                    <a:pt x="2908" y="1700"/>
                    <a:pt x="2933" y="1724"/>
                    <a:pt x="2940" y="1755"/>
                  </a:cubicBezTo>
                  <a:cubicBezTo>
                    <a:pt x="2946" y="1779"/>
                    <a:pt x="2946" y="1779"/>
                    <a:pt x="2946" y="1779"/>
                  </a:cubicBezTo>
                  <a:cubicBezTo>
                    <a:pt x="2953" y="1808"/>
                    <a:pt x="2943" y="1839"/>
                    <a:pt x="2920" y="1859"/>
                  </a:cubicBezTo>
                  <a:close/>
                  <a:moveTo>
                    <a:pt x="2936" y="1652"/>
                  </a:moveTo>
                  <a:cubicBezTo>
                    <a:pt x="2922" y="1643"/>
                    <a:pt x="2906" y="1637"/>
                    <a:pt x="2888" y="1633"/>
                  </a:cubicBezTo>
                  <a:cubicBezTo>
                    <a:pt x="2886" y="1633"/>
                    <a:pt x="2886" y="1633"/>
                    <a:pt x="2886" y="1633"/>
                  </a:cubicBezTo>
                  <a:cubicBezTo>
                    <a:pt x="2829" y="1621"/>
                    <a:pt x="2771" y="1645"/>
                    <a:pt x="2739" y="1693"/>
                  </a:cubicBezTo>
                  <a:cubicBezTo>
                    <a:pt x="2686" y="1771"/>
                    <a:pt x="2686" y="1771"/>
                    <a:pt x="2686" y="1771"/>
                  </a:cubicBezTo>
                  <a:cubicBezTo>
                    <a:pt x="2673" y="1791"/>
                    <a:pt x="2665" y="1812"/>
                    <a:pt x="2663" y="1834"/>
                  </a:cubicBezTo>
                  <a:cubicBezTo>
                    <a:pt x="1956" y="2305"/>
                    <a:pt x="1956" y="2305"/>
                    <a:pt x="1956" y="2305"/>
                  </a:cubicBezTo>
                  <a:cubicBezTo>
                    <a:pt x="1933" y="2275"/>
                    <a:pt x="1899" y="2253"/>
                    <a:pt x="1859" y="2244"/>
                  </a:cubicBezTo>
                  <a:cubicBezTo>
                    <a:pt x="1842" y="2221"/>
                    <a:pt x="1842" y="2221"/>
                    <a:pt x="1842" y="2221"/>
                  </a:cubicBezTo>
                  <a:cubicBezTo>
                    <a:pt x="3081" y="1395"/>
                    <a:pt x="3081" y="1395"/>
                    <a:pt x="3081" y="1395"/>
                  </a:cubicBezTo>
                  <a:cubicBezTo>
                    <a:pt x="3226" y="1459"/>
                    <a:pt x="3226" y="1459"/>
                    <a:pt x="3226" y="1459"/>
                  </a:cubicBezTo>
                  <a:lnTo>
                    <a:pt x="2936" y="1652"/>
                  </a:lnTo>
                  <a:close/>
                  <a:moveTo>
                    <a:pt x="3277" y="1415"/>
                  </a:moveTo>
                  <a:cubicBezTo>
                    <a:pt x="3111" y="1341"/>
                    <a:pt x="3111" y="1341"/>
                    <a:pt x="3111" y="1341"/>
                  </a:cubicBezTo>
                  <a:cubicBezTo>
                    <a:pt x="3131" y="1174"/>
                    <a:pt x="3131" y="1174"/>
                    <a:pt x="3131" y="1174"/>
                  </a:cubicBezTo>
                  <a:cubicBezTo>
                    <a:pt x="3132" y="1159"/>
                    <a:pt x="3123" y="1145"/>
                    <a:pt x="3109" y="1140"/>
                  </a:cubicBezTo>
                  <a:cubicBezTo>
                    <a:pt x="2946" y="1094"/>
                    <a:pt x="2946" y="1094"/>
                    <a:pt x="2946" y="1094"/>
                  </a:cubicBezTo>
                  <a:cubicBezTo>
                    <a:pt x="2942" y="913"/>
                    <a:pt x="2942" y="913"/>
                    <a:pt x="2942" y="913"/>
                  </a:cubicBezTo>
                  <a:cubicBezTo>
                    <a:pt x="3421" y="837"/>
                    <a:pt x="3421" y="837"/>
                    <a:pt x="3421" y="837"/>
                  </a:cubicBezTo>
                  <a:cubicBezTo>
                    <a:pt x="3531" y="1001"/>
                    <a:pt x="3531" y="1001"/>
                    <a:pt x="3531" y="1001"/>
                  </a:cubicBezTo>
                  <a:lnTo>
                    <a:pt x="3277" y="1415"/>
                  </a:lnTo>
                  <a:close/>
                  <a:moveTo>
                    <a:pt x="3566" y="944"/>
                  </a:moveTo>
                  <a:cubicBezTo>
                    <a:pt x="3488" y="827"/>
                    <a:pt x="3488" y="827"/>
                    <a:pt x="3488" y="827"/>
                  </a:cubicBezTo>
                  <a:cubicBezTo>
                    <a:pt x="3654" y="801"/>
                    <a:pt x="3654" y="801"/>
                    <a:pt x="3654" y="801"/>
                  </a:cubicBezTo>
                  <a:lnTo>
                    <a:pt x="3566" y="944"/>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Rectangle 38"/>
            <p:cNvSpPr>
              <a:spLocks noChangeArrowheads="1"/>
            </p:cNvSpPr>
            <p:nvPr userDrawn="1">
              <p:custDataLst>
                <p:tags r:id="rId38"/>
              </p:custDataLst>
            </p:nvPr>
          </p:nvSpPr>
          <p:spPr bwMode="auto">
            <a:xfrm>
              <a:off x="3105" y="1386"/>
              <a:ext cx="32" cy="27"/>
            </a:xfrm>
            <a:prstGeom prst="rect">
              <a:avLst/>
            </a:prstGeom>
            <a:solidFill>
              <a:srgbClr val="1A1A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5" name="Rectangle 39"/>
            <p:cNvSpPr>
              <a:spLocks noChangeArrowheads="1"/>
            </p:cNvSpPr>
            <p:nvPr userDrawn="1">
              <p:custDataLst>
                <p:tags r:id="rId39"/>
              </p:custDataLst>
            </p:nvPr>
          </p:nvSpPr>
          <p:spPr bwMode="auto">
            <a:xfrm>
              <a:off x="3304" y="1386"/>
              <a:ext cx="55" cy="27"/>
            </a:xfrm>
            <a:prstGeom prst="rect">
              <a:avLst/>
            </a:prstGeom>
            <a:solidFill>
              <a:srgbClr val="1A1A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6" name="Rectangle 40"/>
            <p:cNvSpPr>
              <a:spLocks noChangeArrowheads="1"/>
            </p:cNvSpPr>
            <p:nvPr userDrawn="1">
              <p:custDataLst>
                <p:tags r:id="rId40"/>
              </p:custDataLst>
            </p:nvPr>
          </p:nvSpPr>
          <p:spPr bwMode="auto">
            <a:xfrm>
              <a:off x="3195" y="1386"/>
              <a:ext cx="55" cy="27"/>
            </a:xfrm>
            <a:prstGeom prst="rect">
              <a:avLst/>
            </a:prstGeom>
            <a:solidFill>
              <a:srgbClr val="1A1A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7" name="Freeform 41"/>
            <p:cNvSpPr/>
            <p:nvPr userDrawn="1">
              <p:custDataLst>
                <p:tags r:id="rId41"/>
              </p:custDataLst>
            </p:nvPr>
          </p:nvSpPr>
          <p:spPr bwMode="auto">
            <a:xfrm>
              <a:off x="3414" y="1367"/>
              <a:ext cx="45" cy="46"/>
            </a:xfrm>
            <a:custGeom>
              <a:avLst/>
              <a:gdLst>
                <a:gd name="T0" fmla="*/ 43 w 104"/>
                <a:gd name="T1" fmla="*/ 43 h 105"/>
                <a:gd name="T2" fmla="*/ 0 w 104"/>
                <a:gd name="T3" fmla="*/ 43 h 105"/>
                <a:gd name="T4" fmla="*/ 0 w 104"/>
                <a:gd name="T5" fmla="*/ 105 h 105"/>
                <a:gd name="T6" fmla="*/ 73 w 104"/>
                <a:gd name="T7" fmla="*/ 105 h 105"/>
                <a:gd name="T8" fmla="*/ 104 w 104"/>
                <a:gd name="T9" fmla="*/ 74 h 105"/>
                <a:gd name="T10" fmla="*/ 104 w 104"/>
                <a:gd name="T11" fmla="*/ 0 h 105"/>
                <a:gd name="T12" fmla="*/ 43 w 104"/>
                <a:gd name="T13" fmla="*/ 0 h 105"/>
                <a:gd name="T14" fmla="*/ 43 w 104"/>
                <a:gd name="T15" fmla="*/ 43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05">
                  <a:moveTo>
                    <a:pt x="43" y="43"/>
                  </a:moveTo>
                  <a:cubicBezTo>
                    <a:pt x="0" y="43"/>
                    <a:pt x="0" y="43"/>
                    <a:pt x="0" y="43"/>
                  </a:cubicBezTo>
                  <a:cubicBezTo>
                    <a:pt x="0" y="105"/>
                    <a:pt x="0" y="105"/>
                    <a:pt x="0" y="105"/>
                  </a:cubicBezTo>
                  <a:cubicBezTo>
                    <a:pt x="73" y="105"/>
                    <a:pt x="73" y="105"/>
                    <a:pt x="73" y="105"/>
                  </a:cubicBezTo>
                  <a:cubicBezTo>
                    <a:pt x="90" y="105"/>
                    <a:pt x="104" y="91"/>
                    <a:pt x="104" y="74"/>
                  </a:cubicBezTo>
                  <a:cubicBezTo>
                    <a:pt x="104" y="0"/>
                    <a:pt x="104" y="0"/>
                    <a:pt x="104" y="0"/>
                  </a:cubicBezTo>
                  <a:cubicBezTo>
                    <a:pt x="43" y="0"/>
                    <a:pt x="43" y="0"/>
                    <a:pt x="43" y="0"/>
                  </a:cubicBezTo>
                  <a:lnTo>
                    <a:pt x="43" y="43"/>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Rectangle 42"/>
            <p:cNvSpPr>
              <a:spLocks noChangeArrowheads="1"/>
            </p:cNvSpPr>
            <p:nvPr userDrawn="1">
              <p:custDataLst>
                <p:tags r:id="rId42"/>
              </p:custDataLst>
            </p:nvPr>
          </p:nvSpPr>
          <p:spPr bwMode="auto">
            <a:xfrm>
              <a:off x="3432" y="1258"/>
              <a:ext cx="27" cy="55"/>
            </a:xfrm>
            <a:prstGeom prst="rect">
              <a:avLst/>
            </a:prstGeom>
            <a:solidFill>
              <a:srgbClr val="1A1A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9" name="Rectangle 43"/>
            <p:cNvSpPr>
              <a:spLocks noChangeArrowheads="1"/>
            </p:cNvSpPr>
            <p:nvPr userDrawn="1">
              <p:custDataLst>
                <p:tags r:id="rId43"/>
              </p:custDataLst>
            </p:nvPr>
          </p:nvSpPr>
          <p:spPr bwMode="auto">
            <a:xfrm>
              <a:off x="3432" y="1172"/>
              <a:ext cx="27" cy="31"/>
            </a:xfrm>
            <a:prstGeom prst="rect">
              <a:avLst/>
            </a:prstGeom>
            <a:solidFill>
              <a:srgbClr val="1A1A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10" name="Freeform 44"/>
            <p:cNvSpPr>
              <a:spLocks noEditPoints="1"/>
            </p:cNvSpPr>
            <p:nvPr userDrawn="1">
              <p:custDataLst>
                <p:tags r:id="rId44"/>
              </p:custDataLst>
            </p:nvPr>
          </p:nvSpPr>
          <p:spPr bwMode="auto">
            <a:xfrm>
              <a:off x="3388" y="489"/>
              <a:ext cx="115" cy="114"/>
            </a:xfrm>
            <a:custGeom>
              <a:avLst/>
              <a:gdLst>
                <a:gd name="T0" fmla="*/ 131 w 263"/>
                <a:gd name="T1" fmla="*/ 0 h 262"/>
                <a:gd name="T2" fmla="*/ 0 w 263"/>
                <a:gd name="T3" fmla="*/ 131 h 262"/>
                <a:gd name="T4" fmla="*/ 131 w 263"/>
                <a:gd name="T5" fmla="*/ 262 h 262"/>
                <a:gd name="T6" fmla="*/ 263 w 263"/>
                <a:gd name="T7" fmla="*/ 131 h 262"/>
                <a:gd name="T8" fmla="*/ 131 w 263"/>
                <a:gd name="T9" fmla="*/ 0 h 262"/>
                <a:gd name="T10" fmla="*/ 131 w 263"/>
                <a:gd name="T11" fmla="*/ 201 h 262"/>
                <a:gd name="T12" fmla="*/ 62 w 263"/>
                <a:gd name="T13" fmla="*/ 131 h 262"/>
                <a:gd name="T14" fmla="*/ 131 w 263"/>
                <a:gd name="T15" fmla="*/ 61 h 262"/>
                <a:gd name="T16" fmla="*/ 201 w 263"/>
                <a:gd name="T17" fmla="*/ 131 h 262"/>
                <a:gd name="T18" fmla="*/ 131 w 263"/>
                <a:gd name="T19" fmla="*/ 20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2">
                  <a:moveTo>
                    <a:pt x="131" y="0"/>
                  </a:moveTo>
                  <a:cubicBezTo>
                    <a:pt x="59" y="0"/>
                    <a:pt x="0" y="59"/>
                    <a:pt x="0" y="131"/>
                  </a:cubicBezTo>
                  <a:cubicBezTo>
                    <a:pt x="0" y="204"/>
                    <a:pt x="59" y="262"/>
                    <a:pt x="131" y="262"/>
                  </a:cubicBezTo>
                  <a:cubicBezTo>
                    <a:pt x="204" y="262"/>
                    <a:pt x="263" y="204"/>
                    <a:pt x="263" y="131"/>
                  </a:cubicBezTo>
                  <a:cubicBezTo>
                    <a:pt x="263" y="59"/>
                    <a:pt x="204" y="0"/>
                    <a:pt x="131" y="0"/>
                  </a:cubicBezTo>
                  <a:close/>
                  <a:moveTo>
                    <a:pt x="131" y="201"/>
                  </a:moveTo>
                  <a:cubicBezTo>
                    <a:pt x="93" y="201"/>
                    <a:pt x="62" y="170"/>
                    <a:pt x="62" y="131"/>
                  </a:cubicBezTo>
                  <a:cubicBezTo>
                    <a:pt x="62" y="93"/>
                    <a:pt x="93" y="61"/>
                    <a:pt x="131" y="61"/>
                  </a:cubicBezTo>
                  <a:cubicBezTo>
                    <a:pt x="170" y="61"/>
                    <a:pt x="201" y="93"/>
                    <a:pt x="201" y="131"/>
                  </a:cubicBezTo>
                  <a:cubicBezTo>
                    <a:pt x="201" y="170"/>
                    <a:pt x="170" y="201"/>
                    <a:pt x="131" y="201"/>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45"/>
            <p:cNvSpPr>
              <a:spLocks noEditPoints="1"/>
            </p:cNvSpPr>
            <p:nvPr userDrawn="1">
              <p:custDataLst>
                <p:tags r:id="rId45"/>
              </p:custDataLst>
            </p:nvPr>
          </p:nvSpPr>
          <p:spPr bwMode="auto">
            <a:xfrm>
              <a:off x="3231" y="103"/>
              <a:ext cx="430" cy="650"/>
            </a:xfrm>
            <a:custGeom>
              <a:avLst/>
              <a:gdLst>
                <a:gd name="T0" fmla="*/ 882 w 989"/>
                <a:gd name="T1" fmla="*/ 935 h 1494"/>
                <a:gd name="T2" fmla="*/ 773 w 989"/>
                <a:gd name="T3" fmla="*/ 835 h 1494"/>
                <a:gd name="T4" fmla="*/ 773 w 989"/>
                <a:gd name="T5" fmla="*/ 710 h 1494"/>
                <a:gd name="T6" fmla="*/ 517 w 989"/>
                <a:gd name="T7" fmla="*/ 12 h 1494"/>
                <a:gd name="T8" fmla="*/ 472 w 989"/>
                <a:gd name="T9" fmla="*/ 12 h 1494"/>
                <a:gd name="T10" fmla="*/ 215 w 989"/>
                <a:gd name="T11" fmla="*/ 710 h 1494"/>
                <a:gd name="T12" fmla="*/ 215 w 989"/>
                <a:gd name="T13" fmla="*/ 835 h 1494"/>
                <a:gd name="T14" fmla="*/ 107 w 989"/>
                <a:gd name="T15" fmla="*/ 935 h 1494"/>
                <a:gd name="T16" fmla="*/ 3 w 989"/>
                <a:gd name="T17" fmla="*/ 1293 h 1494"/>
                <a:gd name="T18" fmla="*/ 8 w 989"/>
                <a:gd name="T19" fmla="*/ 1320 h 1494"/>
                <a:gd name="T20" fmla="*/ 32 w 989"/>
                <a:gd name="T21" fmla="*/ 1332 h 1494"/>
                <a:gd name="T22" fmla="*/ 246 w 989"/>
                <a:gd name="T23" fmla="*/ 1332 h 1494"/>
                <a:gd name="T24" fmla="*/ 339 w 989"/>
                <a:gd name="T25" fmla="*/ 1332 h 1494"/>
                <a:gd name="T26" fmla="*/ 339 w 989"/>
                <a:gd name="T27" fmla="*/ 1464 h 1494"/>
                <a:gd name="T28" fmla="*/ 370 w 989"/>
                <a:gd name="T29" fmla="*/ 1494 h 1494"/>
                <a:gd name="T30" fmla="*/ 619 w 989"/>
                <a:gd name="T31" fmla="*/ 1494 h 1494"/>
                <a:gd name="T32" fmla="*/ 650 w 989"/>
                <a:gd name="T33" fmla="*/ 1464 h 1494"/>
                <a:gd name="T34" fmla="*/ 650 w 989"/>
                <a:gd name="T35" fmla="*/ 1332 h 1494"/>
                <a:gd name="T36" fmla="*/ 743 w 989"/>
                <a:gd name="T37" fmla="*/ 1332 h 1494"/>
                <a:gd name="T38" fmla="*/ 957 w 989"/>
                <a:gd name="T39" fmla="*/ 1332 h 1494"/>
                <a:gd name="T40" fmla="*/ 981 w 989"/>
                <a:gd name="T41" fmla="*/ 1320 h 1494"/>
                <a:gd name="T42" fmla="*/ 986 w 989"/>
                <a:gd name="T43" fmla="*/ 1293 h 1494"/>
                <a:gd name="T44" fmla="*/ 882 w 989"/>
                <a:gd name="T45" fmla="*/ 935 h 1494"/>
                <a:gd name="T46" fmla="*/ 215 w 989"/>
                <a:gd name="T47" fmla="*/ 1270 h 1494"/>
                <a:gd name="T48" fmla="*/ 73 w 989"/>
                <a:gd name="T49" fmla="*/ 1270 h 1494"/>
                <a:gd name="T50" fmla="*/ 166 w 989"/>
                <a:gd name="T51" fmla="*/ 952 h 1494"/>
                <a:gd name="T52" fmla="*/ 215 w 989"/>
                <a:gd name="T53" fmla="*/ 899 h 1494"/>
                <a:gd name="T54" fmla="*/ 215 w 989"/>
                <a:gd name="T55" fmla="*/ 1270 h 1494"/>
                <a:gd name="T56" fmla="*/ 494 w 989"/>
                <a:gd name="T57" fmla="*/ 79 h 1494"/>
                <a:gd name="T58" fmla="*/ 691 w 989"/>
                <a:gd name="T59" fmla="*/ 497 h 1494"/>
                <a:gd name="T60" fmla="*/ 298 w 989"/>
                <a:gd name="T61" fmla="*/ 497 h 1494"/>
                <a:gd name="T62" fmla="*/ 494 w 989"/>
                <a:gd name="T63" fmla="*/ 79 h 1494"/>
                <a:gd name="T64" fmla="*/ 588 w 989"/>
                <a:gd name="T65" fmla="*/ 1433 h 1494"/>
                <a:gd name="T66" fmla="*/ 401 w 989"/>
                <a:gd name="T67" fmla="*/ 1433 h 1494"/>
                <a:gd name="T68" fmla="*/ 401 w 989"/>
                <a:gd name="T69" fmla="*/ 1332 h 1494"/>
                <a:gd name="T70" fmla="*/ 588 w 989"/>
                <a:gd name="T71" fmla="*/ 1332 h 1494"/>
                <a:gd name="T72" fmla="*/ 588 w 989"/>
                <a:gd name="T73" fmla="*/ 1433 h 1494"/>
                <a:gd name="T74" fmla="*/ 712 w 989"/>
                <a:gd name="T75" fmla="*/ 1270 h 1494"/>
                <a:gd name="T76" fmla="*/ 619 w 989"/>
                <a:gd name="T77" fmla="*/ 1270 h 1494"/>
                <a:gd name="T78" fmla="*/ 370 w 989"/>
                <a:gd name="T79" fmla="*/ 1270 h 1494"/>
                <a:gd name="T80" fmla="*/ 277 w 989"/>
                <a:gd name="T81" fmla="*/ 1270 h 1494"/>
                <a:gd name="T82" fmla="*/ 277 w 989"/>
                <a:gd name="T83" fmla="*/ 710 h 1494"/>
                <a:gd name="T84" fmla="*/ 288 w 989"/>
                <a:gd name="T85" fmla="*/ 559 h 1494"/>
                <a:gd name="T86" fmla="*/ 701 w 989"/>
                <a:gd name="T87" fmla="*/ 559 h 1494"/>
                <a:gd name="T88" fmla="*/ 712 w 989"/>
                <a:gd name="T89" fmla="*/ 710 h 1494"/>
                <a:gd name="T90" fmla="*/ 712 w 989"/>
                <a:gd name="T91" fmla="*/ 1270 h 1494"/>
                <a:gd name="T92" fmla="*/ 773 w 989"/>
                <a:gd name="T93" fmla="*/ 1270 h 1494"/>
                <a:gd name="T94" fmla="*/ 773 w 989"/>
                <a:gd name="T95" fmla="*/ 899 h 1494"/>
                <a:gd name="T96" fmla="*/ 823 w 989"/>
                <a:gd name="T97" fmla="*/ 952 h 1494"/>
                <a:gd name="T98" fmla="*/ 916 w 989"/>
                <a:gd name="T99" fmla="*/ 1270 h 1494"/>
                <a:gd name="T100" fmla="*/ 773 w 989"/>
                <a:gd name="T101" fmla="*/ 1270 h 1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89" h="1494">
                  <a:moveTo>
                    <a:pt x="882" y="935"/>
                  </a:moveTo>
                  <a:cubicBezTo>
                    <a:pt x="867" y="884"/>
                    <a:pt x="824" y="846"/>
                    <a:pt x="773" y="835"/>
                  </a:cubicBezTo>
                  <a:cubicBezTo>
                    <a:pt x="773" y="710"/>
                    <a:pt x="773" y="710"/>
                    <a:pt x="773" y="710"/>
                  </a:cubicBezTo>
                  <a:cubicBezTo>
                    <a:pt x="773" y="444"/>
                    <a:pt x="680" y="189"/>
                    <a:pt x="517" y="12"/>
                  </a:cubicBezTo>
                  <a:cubicBezTo>
                    <a:pt x="505" y="0"/>
                    <a:pt x="483" y="0"/>
                    <a:pt x="472" y="12"/>
                  </a:cubicBezTo>
                  <a:cubicBezTo>
                    <a:pt x="309" y="189"/>
                    <a:pt x="215" y="444"/>
                    <a:pt x="215" y="710"/>
                  </a:cubicBezTo>
                  <a:cubicBezTo>
                    <a:pt x="215" y="835"/>
                    <a:pt x="215" y="835"/>
                    <a:pt x="215" y="835"/>
                  </a:cubicBezTo>
                  <a:cubicBezTo>
                    <a:pt x="165" y="846"/>
                    <a:pt x="122" y="884"/>
                    <a:pt x="107" y="935"/>
                  </a:cubicBezTo>
                  <a:cubicBezTo>
                    <a:pt x="3" y="1293"/>
                    <a:pt x="3" y="1293"/>
                    <a:pt x="3" y="1293"/>
                  </a:cubicBezTo>
                  <a:cubicBezTo>
                    <a:pt x="0" y="1302"/>
                    <a:pt x="2" y="1312"/>
                    <a:pt x="8" y="1320"/>
                  </a:cubicBezTo>
                  <a:cubicBezTo>
                    <a:pt x="14" y="1327"/>
                    <a:pt x="23" y="1332"/>
                    <a:pt x="32" y="1332"/>
                  </a:cubicBezTo>
                  <a:cubicBezTo>
                    <a:pt x="246" y="1332"/>
                    <a:pt x="246" y="1332"/>
                    <a:pt x="246" y="1332"/>
                  </a:cubicBezTo>
                  <a:cubicBezTo>
                    <a:pt x="339" y="1332"/>
                    <a:pt x="339" y="1332"/>
                    <a:pt x="339" y="1332"/>
                  </a:cubicBezTo>
                  <a:cubicBezTo>
                    <a:pt x="339" y="1464"/>
                    <a:pt x="339" y="1464"/>
                    <a:pt x="339" y="1464"/>
                  </a:cubicBezTo>
                  <a:cubicBezTo>
                    <a:pt x="339" y="1481"/>
                    <a:pt x="353" y="1494"/>
                    <a:pt x="370" y="1494"/>
                  </a:cubicBezTo>
                  <a:cubicBezTo>
                    <a:pt x="619" y="1494"/>
                    <a:pt x="619" y="1494"/>
                    <a:pt x="619" y="1494"/>
                  </a:cubicBezTo>
                  <a:cubicBezTo>
                    <a:pt x="636" y="1494"/>
                    <a:pt x="650" y="1481"/>
                    <a:pt x="650" y="1464"/>
                  </a:cubicBezTo>
                  <a:cubicBezTo>
                    <a:pt x="650" y="1332"/>
                    <a:pt x="650" y="1332"/>
                    <a:pt x="650" y="1332"/>
                  </a:cubicBezTo>
                  <a:cubicBezTo>
                    <a:pt x="743" y="1332"/>
                    <a:pt x="743" y="1332"/>
                    <a:pt x="743" y="1332"/>
                  </a:cubicBezTo>
                  <a:cubicBezTo>
                    <a:pt x="957" y="1332"/>
                    <a:pt x="957" y="1332"/>
                    <a:pt x="957" y="1332"/>
                  </a:cubicBezTo>
                  <a:cubicBezTo>
                    <a:pt x="966" y="1332"/>
                    <a:pt x="975" y="1327"/>
                    <a:pt x="981" y="1320"/>
                  </a:cubicBezTo>
                  <a:cubicBezTo>
                    <a:pt x="987" y="1312"/>
                    <a:pt x="989" y="1302"/>
                    <a:pt x="986" y="1293"/>
                  </a:cubicBezTo>
                  <a:lnTo>
                    <a:pt x="882" y="935"/>
                  </a:lnTo>
                  <a:close/>
                  <a:moveTo>
                    <a:pt x="215" y="1270"/>
                  </a:moveTo>
                  <a:cubicBezTo>
                    <a:pt x="73" y="1270"/>
                    <a:pt x="73" y="1270"/>
                    <a:pt x="73" y="1270"/>
                  </a:cubicBezTo>
                  <a:cubicBezTo>
                    <a:pt x="166" y="952"/>
                    <a:pt x="166" y="952"/>
                    <a:pt x="166" y="952"/>
                  </a:cubicBezTo>
                  <a:cubicBezTo>
                    <a:pt x="174" y="928"/>
                    <a:pt x="192" y="908"/>
                    <a:pt x="215" y="899"/>
                  </a:cubicBezTo>
                  <a:lnTo>
                    <a:pt x="215" y="1270"/>
                  </a:lnTo>
                  <a:close/>
                  <a:moveTo>
                    <a:pt x="494" y="79"/>
                  </a:moveTo>
                  <a:cubicBezTo>
                    <a:pt x="591" y="194"/>
                    <a:pt x="658" y="339"/>
                    <a:pt x="691" y="497"/>
                  </a:cubicBezTo>
                  <a:cubicBezTo>
                    <a:pt x="298" y="497"/>
                    <a:pt x="298" y="497"/>
                    <a:pt x="298" y="497"/>
                  </a:cubicBezTo>
                  <a:cubicBezTo>
                    <a:pt x="330" y="339"/>
                    <a:pt x="398" y="194"/>
                    <a:pt x="494" y="79"/>
                  </a:cubicBezTo>
                  <a:close/>
                  <a:moveTo>
                    <a:pt x="588" y="1433"/>
                  </a:moveTo>
                  <a:cubicBezTo>
                    <a:pt x="401" y="1433"/>
                    <a:pt x="401" y="1433"/>
                    <a:pt x="401" y="1433"/>
                  </a:cubicBezTo>
                  <a:cubicBezTo>
                    <a:pt x="401" y="1332"/>
                    <a:pt x="401" y="1332"/>
                    <a:pt x="401" y="1332"/>
                  </a:cubicBezTo>
                  <a:cubicBezTo>
                    <a:pt x="588" y="1332"/>
                    <a:pt x="588" y="1332"/>
                    <a:pt x="588" y="1332"/>
                  </a:cubicBezTo>
                  <a:lnTo>
                    <a:pt x="588" y="1433"/>
                  </a:lnTo>
                  <a:close/>
                  <a:moveTo>
                    <a:pt x="712" y="1270"/>
                  </a:moveTo>
                  <a:cubicBezTo>
                    <a:pt x="619" y="1270"/>
                    <a:pt x="619" y="1270"/>
                    <a:pt x="619" y="1270"/>
                  </a:cubicBezTo>
                  <a:cubicBezTo>
                    <a:pt x="370" y="1270"/>
                    <a:pt x="370" y="1270"/>
                    <a:pt x="370" y="1270"/>
                  </a:cubicBezTo>
                  <a:cubicBezTo>
                    <a:pt x="277" y="1270"/>
                    <a:pt x="277" y="1270"/>
                    <a:pt x="277" y="1270"/>
                  </a:cubicBezTo>
                  <a:cubicBezTo>
                    <a:pt x="277" y="710"/>
                    <a:pt x="277" y="710"/>
                    <a:pt x="277" y="710"/>
                  </a:cubicBezTo>
                  <a:cubicBezTo>
                    <a:pt x="277" y="659"/>
                    <a:pt x="281" y="608"/>
                    <a:pt x="288" y="559"/>
                  </a:cubicBezTo>
                  <a:cubicBezTo>
                    <a:pt x="701" y="559"/>
                    <a:pt x="701" y="559"/>
                    <a:pt x="701" y="559"/>
                  </a:cubicBezTo>
                  <a:cubicBezTo>
                    <a:pt x="708" y="608"/>
                    <a:pt x="712" y="659"/>
                    <a:pt x="712" y="710"/>
                  </a:cubicBezTo>
                  <a:lnTo>
                    <a:pt x="712" y="1270"/>
                  </a:lnTo>
                  <a:close/>
                  <a:moveTo>
                    <a:pt x="773" y="1270"/>
                  </a:moveTo>
                  <a:cubicBezTo>
                    <a:pt x="773" y="899"/>
                    <a:pt x="773" y="899"/>
                    <a:pt x="773" y="899"/>
                  </a:cubicBezTo>
                  <a:cubicBezTo>
                    <a:pt x="797" y="908"/>
                    <a:pt x="815" y="928"/>
                    <a:pt x="823" y="952"/>
                  </a:cubicBezTo>
                  <a:cubicBezTo>
                    <a:pt x="916" y="1270"/>
                    <a:pt x="916" y="1270"/>
                    <a:pt x="916" y="1270"/>
                  </a:cubicBezTo>
                  <a:lnTo>
                    <a:pt x="773" y="1270"/>
                  </a:ln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46"/>
            <p:cNvSpPr>
              <a:spLocks noEditPoints="1"/>
            </p:cNvSpPr>
            <p:nvPr userDrawn="1">
              <p:custDataLst>
                <p:tags r:id="rId46"/>
              </p:custDataLst>
            </p:nvPr>
          </p:nvSpPr>
          <p:spPr bwMode="auto">
            <a:xfrm>
              <a:off x="3346" y="781"/>
              <a:ext cx="186" cy="236"/>
            </a:xfrm>
            <a:custGeom>
              <a:avLst/>
              <a:gdLst>
                <a:gd name="T0" fmla="*/ 428 w 428"/>
                <a:gd name="T1" fmla="*/ 213 h 542"/>
                <a:gd name="T2" fmla="*/ 242 w 428"/>
                <a:gd name="T3" fmla="*/ 0 h 542"/>
                <a:gd name="T4" fmla="*/ 28 w 428"/>
                <a:gd name="T5" fmla="*/ 162 h 542"/>
                <a:gd name="T6" fmla="*/ 89 w 428"/>
                <a:gd name="T7" fmla="*/ 382 h 542"/>
                <a:gd name="T8" fmla="*/ 119 w 428"/>
                <a:gd name="T9" fmla="*/ 386 h 542"/>
                <a:gd name="T10" fmla="*/ 138 w 428"/>
                <a:gd name="T11" fmla="*/ 362 h 542"/>
                <a:gd name="T12" fmla="*/ 189 w 428"/>
                <a:gd name="T13" fmla="*/ 274 h 542"/>
                <a:gd name="T14" fmla="*/ 200 w 428"/>
                <a:gd name="T15" fmla="*/ 297 h 542"/>
                <a:gd name="T16" fmla="*/ 169 w 428"/>
                <a:gd name="T17" fmla="*/ 493 h 542"/>
                <a:gd name="T18" fmla="*/ 166 w 428"/>
                <a:gd name="T19" fmla="*/ 525 h 542"/>
                <a:gd name="T20" fmla="*/ 193 w 428"/>
                <a:gd name="T21" fmla="*/ 542 h 542"/>
                <a:gd name="T22" fmla="*/ 194 w 428"/>
                <a:gd name="T23" fmla="*/ 542 h 542"/>
                <a:gd name="T24" fmla="*/ 428 w 428"/>
                <a:gd name="T25" fmla="*/ 213 h 542"/>
                <a:gd name="T26" fmla="*/ 247 w 428"/>
                <a:gd name="T27" fmla="*/ 466 h 542"/>
                <a:gd name="T28" fmla="*/ 252 w 428"/>
                <a:gd name="T29" fmla="*/ 259 h 542"/>
                <a:gd name="T30" fmla="*/ 197 w 428"/>
                <a:gd name="T31" fmla="*/ 213 h 542"/>
                <a:gd name="T32" fmla="*/ 187 w 428"/>
                <a:gd name="T33" fmla="*/ 212 h 542"/>
                <a:gd name="T34" fmla="*/ 94 w 428"/>
                <a:gd name="T35" fmla="*/ 295 h 542"/>
                <a:gd name="T36" fmla="*/ 87 w 428"/>
                <a:gd name="T37" fmla="*/ 181 h 542"/>
                <a:gd name="T38" fmla="*/ 242 w 428"/>
                <a:gd name="T39" fmla="*/ 61 h 542"/>
                <a:gd name="T40" fmla="*/ 367 w 428"/>
                <a:gd name="T41" fmla="*/ 213 h 542"/>
                <a:gd name="T42" fmla="*/ 247 w 428"/>
                <a:gd name="T43" fmla="*/ 466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8" h="542">
                  <a:moveTo>
                    <a:pt x="428" y="213"/>
                  </a:moveTo>
                  <a:cubicBezTo>
                    <a:pt x="428" y="45"/>
                    <a:pt x="306" y="0"/>
                    <a:pt x="242" y="0"/>
                  </a:cubicBezTo>
                  <a:cubicBezTo>
                    <a:pt x="148" y="0"/>
                    <a:pt x="61" y="66"/>
                    <a:pt x="28" y="162"/>
                  </a:cubicBezTo>
                  <a:cubicBezTo>
                    <a:pt x="0" y="247"/>
                    <a:pt x="23" y="331"/>
                    <a:pt x="89" y="382"/>
                  </a:cubicBezTo>
                  <a:cubicBezTo>
                    <a:pt x="98" y="388"/>
                    <a:pt x="109" y="390"/>
                    <a:pt x="119" y="386"/>
                  </a:cubicBezTo>
                  <a:cubicBezTo>
                    <a:pt x="130" y="382"/>
                    <a:pt x="137" y="373"/>
                    <a:pt x="138" y="362"/>
                  </a:cubicBezTo>
                  <a:cubicBezTo>
                    <a:pt x="143" y="331"/>
                    <a:pt x="164" y="270"/>
                    <a:pt x="189" y="274"/>
                  </a:cubicBezTo>
                  <a:cubicBezTo>
                    <a:pt x="191" y="274"/>
                    <a:pt x="196" y="280"/>
                    <a:pt x="200" y="297"/>
                  </a:cubicBezTo>
                  <a:cubicBezTo>
                    <a:pt x="213" y="356"/>
                    <a:pt x="193" y="461"/>
                    <a:pt x="169" y="493"/>
                  </a:cubicBezTo>
                  <a:cubicBezTo>
                    <a:pt x="162" y="502"/>
                    <a:pt x="160" y="515"/>
                    <a:pt x="166" y="525"/>
                  </a:cubicBezTo>
                  <a:cubicBezTo>
                    <a:pt x="171" y="535"/>
                    <a:pt x="182" y="542"/>
                    <a:pt x="193" y="542"/>
                  </a:cubicBezTo>
                  <a:cubicBezTo>
                    <a:pt x="193" y="542"/>
                    <a:pt x="193" y="542"/>
                    <a:pt x="194" y="542"/>
                  </a:cubicBezTo>
                  <a:cubicBezTo>
                    <a:pt x="275" y="540"/>
                    <a:pt x="428" y="470"/>
                    <a:pt x="428" y="213"/>
                  </a:cubicBezTo>
                  <a:close/>
                  <a:moveTo>
                    <a:pt x="247" y="466"/>
                  </a:moveTo>
                  <a:cubicBezTo>
                    <a:pt x="267" y="400"/>
                    <a:pt x="274" y="311"/>
                    <a:pt x="252" y="259"/>
                  </a:cubicBezTo>
                  <a:cubicBezTo>
                    <a:pt x="237" y="223"/>
                    <a:pt x="211" y="214"/>
                    <a:pt x="197" y="213"/>
                  </a:cubicBezTo>
                  <a:cubicBezTo>
                    <a:pt x="193" y="212"/>
                    <a:pt x="190" y="212"/>
                    <a:pt x="187" y="212"/>
                  </a:cubicBezTo>
                  <a:cubicBezTo>
                    <a:pt x="140" y="212"/>
                    <a:pt x="111" y="252"/>
                    <a:pt x="94" y="295"/>
                  </a:cubicBezTo>
                  <a:cubicBezTo>
                    <a:pt x="75" y="263"/>
                    <a:pt x="72" y="223"/>
                    <a:pt x="87" y="181"/>
                  </a:cubicBezTo>
                  <a:cubicBezTo>
                    <a:pt x="106" y="124"/>
                    <a:pt x="163" y="61"/>
                    <a:pt x="242" y="61"/>
                  </a:cubicBezTo>
                  <a:cubicBezTo>
                    <a:pt x="288" y="61"/>
                    <a:pt x="367" y="93"/>
                    <a:pt x="367" y="213"/>
                  </a:cubicBezTo>
                  <a:cubicBezTo>
                    <a:pt x="367" y="379"/>
                    <a:pt x="298" y="442"/>
                    <a:pt x="247" y="466"/>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57" name="矩形: 圆角 156"/>
          <p:cNvSpPr/>
          <p:nvPr>
            <p:custDataLst>
              <p:tags r:id="rId47"/>
            </p:custDataLst>
          </p:nvPr>
        </p:nvSpPr>
        <p:spPr>
          <a:xfrm>
            <a:off x="4831257" y="2048662"/>
            <a:ext cx="1403288" cy="386797"/>
          </a:xfrm>
          <a:prstGeom prst="roundRect">
            <a:avLst>
              <a:gd name="adj" fmla="val 50000"/>
            </a:avLst>
          </a:prstGeom>
          <a:solidFill>
            <a:srgbClr val="E298BE"/>
          </a:solidFill>
          <a:ln w="19050">
            <a:solidFill>
              <a:srgbClr val="3A2D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solidFill>
                  <a:schemeClr val="bg1"/>
                </a:solidFill>
                <a:latin typeface="+mj-ea"/>
                <a:ea typeface="+mj-ea"/>
              </a:rPr>
              <a:t>Left-</a:t>
            </a:r>
            <a:r>
              <a:rPr lang="en-US" altLang="zh-CN" sz="1400" b="1" dirty="0">
                <a:solidFill>
                  <a:schemeClr val="bg1"/>
                </a:solidFill>
                <a:latin typeface="+mj-ea"/>
                <a:ea typeface="+mj-ea"/>
              </a:rPr>
              <a:t>Zone</a:t>
            </a:r>
            <a:endParaRPr lang="en-US" altLang="zh-CN" sz="1400" b="1" dirty="0">
              <a:solidFill>
                <a:schemeClr val="bg1"/>
              </a:solidFill>
              <a:latin typeface="+mj-ea"/>
              <a:ea typeface="+mj-ea"/>
            </a:endParaRPr>
          </a:p>
        </p:txBody>
      </p:sp>
      <p:sp>
        <p:nvSpPr>
          <p:cNvPr id="158" name="文本框 157"/>
          <p:cNvSpPr txBox="1"/>
          <p:nvPr>
            <p:custDataLst>
              <p:tags r:id="rId48"/>
            </p:custDataLst>
          </p:nvPr>
        </p:nvSpPr>
        <p:spPr>
          <a:xfrm>
            <a:off x="4818380" y="2471420"/>
            <a:ext cx="1942465" cy="1060450"/>
          </a:xfrm>
          <a:prstGeom prst="rect">
            <a:avLst/>
          </a:prstGeom>
          <a:noFill/>
        </p:spPr>
        <p:txBody>
          <a:bodyPr wrap="square">
            <a:spAutoFit/>
          </a:bodyPr>
          <a:lstStyle>
            <a:defPPr>
              <a:defRPr lang="en-US"/>
            </a:defPPr>
            <a:lvl1pPr>
              <a:lnSpc>
                <a:spcPct val="150000"/>
              </a:lnSpc>
              <a:defRPr sz="900" b="0">
                <a:solidFill>
                  <a:srgbClr val="31201A"/>
                </a:solidFill>
              </a:defRPr>
            </a:lvl1pPr>
          </a:lstStyle>
          <a:p>
            <a:r>
              <a:rPr lang="zh-CN" altLang="en-US" sz="1400" b="1">
                <a:latin typeface="Microsoft JhengHei" panose="020B0604030504040204" charset="-120"/>
                <a:ea typeface="Microsoft JhengHei" panose="020B0604030504040204" charset="-120"/>
                <a:cs typeface="Microsoft JhengHei" panose="020B0604030504040204" charset="-120"/>
              </a:rPr>
              <a:t>左侧部分实现对</a:t>
            </a:r>
            <a:r>
              <a:rPr lang="en-US" altLang="zh-CN" sz="1400" b="1">
                <a:latin typeface="Microsoft JhengHei" panose="020B0604030504040204" charset="-120"/>
                <a:ea typeface="Microsoft JhengHei" panose="020B0604030504040204" charset="-120"/>
                <a:cs typeface="Microsoft JhengHei" panose="020B0604030504040204" charset="-120"/>
              </a:rPr>
              <a:t>2020</a:t>
            </a:r>
            <a:r>
              <a:rPr lang="zh-CN" altLang="en-US" sz="1400" b="1">
                <a:latin typeface="Microsoft JhengHei" panose="020B0604030504040204" charset="-120"/>
                <a:ea typeface="Microsoft JhengHei" panose="020B0604030504040204" charset="-120"/>
                <a:cs typeface="Microsoft JhengHei" panose="020B0604030504040204" charset="-120"/>
              </a:rPr>
              <a:t>年</a:t>
            </a:r>
            <a:r>
              <a:rPr lang="en-US" altLang="zh-CN" sz="1400" b="1">
                <a:latin typeface="Microsoft JhengHei" panose="020B0604030504040204" charset="-120"/>
                <a:ea typeface="Microsoft JhengHei" panose="020B0604030504040204" charset="-120"/>
                <a:cs typeface="Microsoft JhengHei" panose="020B0604030504040204" charset="-120"/>
              </a:rPr>
              <a:t>1</a:t>
            </a:r>
            <a:r>
              <a:rPr lang="zh-CN" altLang="en-US" sz="1400" b="1">
                <a:latin typeface="Microsoft JhengHei" panose="020B0604030504040204" charset="-120"/>
                <a:ea typeface="Microsoft JhengHei" panose="020B0604030504040204" charset="-120"/>
                <a:cs typeface="Microsoft JhengHei" panose="020B0604030504040204" charset="-120"/>
              </a:rPr>
              <a:t>月的日志数据的可视化</a:t>
            </a:r>
            <a:endParaRPr lang="zh-CN" altLang="en-US" sz="1400" b="1">
              <a:latin typeface="Microsoft JhengHei" panose="020B0604030504040204" charset="-120"/>
              <a:ea typeface="Microsoft JhengHei" panose="020B0604030504040204" charset="-120"/>
              <a:cs typeface="Microsoft JhengHei" panose="020B0604030504040204" charset="-120"/>
            </a:endParaRPr>
          </a:p>
        </p:txBody>
      </p:sp>
      <p:sp>
        <p:nvSpPr>
          <p:cNvPr id="161" name="矩形: 圆角 160"/>
          <p:cNvSpPr/>
          <p:nvPr>
            <p:custDataLst>
              <p:tags r:id="rId49"/>
            </p:custDataLst>
          </p:nvPr>
        </p:nvSpPr>
        <p:spPr>
          <a:xfrm>
            <a:off x="4840494" y="3556672"/>
            <a:ext cx="1403288" cy="386797"/>
          </a:xfrm>
          <a:prstGeom prst="roundRect">
            <a:avLst>
              <a:gd name="adj" fmla="val 50000"/>
            </a:avLst>
          </a:prstGeom>
          <a:solidFill>
            <a:srgbClr val="FF8877"/>
          </a:solidFill>
          <a:ln w="19050">
            <a:solidFill>
              <a:srgbClr val="3A2D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solidFill>
                  <a:schemeClr val="bg1"/>
                </a:solidFill>
                <a:latin typeface="+mj-ea"/>
                <a:ea typeface="+mj-ea"/>
              </a:rPr>
              <a:t>Right-</a:t>
            </a:r>
            <a:r>
              <a:rPr lang="en-US" altLang="zh-CN" sz="1400" b="1" dirty="0">
                <a:solidFill>
                  <a:schemeClr val="bg1"/>
                </a:solidFill>
                <a:latin typeface="+mj-ea"/>
                <a:ea typeface="+mj-ea"/>
              </a:rPr>
              <a:t>Zone</a:t>
            </a:r>
            <a:endParaRPr lang="en-US" altLang="zh-CN" sz="1400" b="1" dirty="0">
              <a:solidFill>
                <a:schemeClr val="bg1"/>
              </a:solidFill>
              <a:latin typeface="+mj-ea"/>
              <a:ea typeface="+mj-ea"/>
            </a:endParaRPr>
          </a:p>
        </p:txBody>
      </p:sp>
      <p:sp>
        <p:nvSpPr>
          <p:cNvPr id="162" name="文本框 161"/>
          <p:cNvSpPr txBox="1"/>
          <p:nvPr>
            <p:custDataLst>
              <p:tags r:id="rId50"/>
            </p:custDataLst>
          </p:nvPr>
        </p:nvSpPr>
        <p:spPr>
          <a:xfrm>
            <a:off x="4818380" y="3943350"/>
            <a:ext cx="2433320" cy="737235"/>
          </a:xfrm>
          <a:prstGeom prst="rect">
            <a:avLst/>
          </a:prstGeom>
          <a:noFill/>
        </p:spPr>
        <p:txBody>
          <a:bodyPr wrap="square">
            <a:spAutoFit/>
          </a:bodyPr>
          <a:lstStyle>
            <a:defPPr>
              <a:defRPr lang="en-US"/>
            </a:defPPr>
            <a:lvl1pPr>
              <a:lnSpc>
                <a:spcPct val="150000"/>
              </a:lnSpc>
              <a:defRPr sz="900" b="0">
                <a:solidFill>
                  <a:srgbClr val="31201A"/>
                </a:solidFill>
              </a:defRPr>
            </a:lvl1pPr>
          </a:lstStyle>
          <a:p>
            <a:r>
              <a:rPr lang="zh-CN" altLang="en-US" sz="1400" b="1">
                <a:latin typeface="Microsoft JhengHei" panose="020B0604030504040204" charset="-120"/>
                <a:ea typeface="Microsoft JhengHei" panose="020B0604030504040204" charset="-120"/>
                <a:cs typeface="Microsoft JhengHei" panose="020B0604030504040204" charset="-120"/>
              </a:rPr>
              <a:t>右侧部分实现对</a:t>
            </a:r>
            <a:r>
              <a:rPr lang="en-US" altLang="zh-CN" sz="1400" b="1">
                <a:latin typeface="Microsoft JhengHei" panose="020B0604030504040204" charset="-120"/>
                <a:ea typeface="Microsoft JhengHei" panose="020B0604030504040204" charset="-120"/>
                <a:cs typeface="Microsoft JhengHei" panose="020B0604030504040204" charset="-120"/>
              </a:rPr>
              <a:t>Github</a:t>
            </a:r>
            <a:r>
              <a:rPr lang="zh-CN" altLang="en-US" sz="1400" b="1">
                <a:latin typeface="Microsoft JhengHei" panose="020B0604030504040204" charset="-120"/>
                <a:ea typeface="Microsoft JhengHei" panose="020B0604030504040204" charset="-120"/>
                <a:cs typeface="Microsoft JhengHei" panose="020B0604030504040204" charset="-120"/>
              </a:rPr>
              <a:t>仓库和用户的各类数据的可视化</a:t>
            </a:r>
            <a:endParaRPr lang="zh-CN" altLang="en-US" sz="1400" b="1">
              <a:latin typeface="Microsoft JhengHei" panose="020B0604030504040204" charset="-120"/>
              <a:ea typeface="Microsoft JhengHei" panose="020B0604030504040204" charset="-120"/>
              <a:cs typeface="Microsoft JhengHei" panose="020B0604030504040204" charset="-120"/>
            </a:endParaRPr>
          </a:p>
        </p:txBody>
      </p:sp>
      <p:sp>
        <p:nvSpPr>
          <p:cNvPr id="115" name="文本框 114"/>
          <p:cNvSpPr txBox="1"/>
          <p:nvPr/>
        </p:nvSpPr>
        <p:spPr>
          <a:xfrm>
            <a:off x="5513705" y="4803775"/>
            <a:ext cx="363029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116" name="文本框 115"/>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117" name="组合 116"/>
          <p:cNvGrpSpPr/>
          <p:nvPr/>
        </p:nvGrpSpPr>
        <p:grpSpPr>
          <a:xfrm>
            <a:off x="1550028" y="4945604"/>
            <a:ext cx="242291" cy="91036"/>
            <a:chOff x="777142" y="4987148"/>
            <a:chExt cx="242291" cy="91036"/>
          </a:xfrm>
        </p:grpSpPr>
        <p:sp>
          <p:nvSpPr>
            <p:cNvPr id="119" name="任意多边形: 形状 118"/>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任意多边形: 形状 119"/>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文本框 120"/>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项目</a:t>
            </a: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介绍</a:t>
            </a:r>
            <a:endPar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2" name="文本框 1"/>
          <p:cNvSpPr txBox="1"/>
          <p:nvPr/>
        </p:nvSpPr>
        <p:spPr>
          <a:xfrm>
            <a:off x="1811020" y="813435"/>
            <a:ext cx="4059555" cy="635635"/>
          </a:xfrm>
          <a:prstGeom prst="rect">
            <a:avLst/>
          </a:prstGeom>
          <a:noFill/>
        </p:spPr>
        <p:txBody>
          <a:bodyPr wrap="square" rtlCol="0">
            <a:noAutofit/>
          </a:bodyPr>
          <a:p>
            <a:r>
              <a:rPr lang="zh-CN" altLang="en-US" sz="2400" b="1">
                <a:latin typeface="HarmonyOS Sans SC" panose="00000500000000000000" pitchFamily="2" charset="-122"/>
                <a:ea typeface="HarmonyOS Sans SC" panose="00000500000000000000" pitchFamily="2" charset="-122"/>
              </a:rPr>
              <a:t>二、可视化实现</a:t>
            </a:r>
            <a:endParaRPr lang="zh-CN" altLang="en-US" sz="2400" b="1">
              <a:latin typeface="HarmonyOS Sans SC" panose="00000500000000000000" pitchFamily="2" charset="-122"/>
              <a:ea typeface="HarmonyOS Sans SC"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sp>
        <p:nvSpPr>
          <p:cNvPr id="119" name="矩形 118"/>
          <p:cNvSpPr/>
          <p:nvPr/>
        </p:nvSpPr>
        <p:spPr>
          <a:xfrm>
            <a:off x="5401483" y="796578"/>
            <a:ext cx="523702" cy="523702"/>
          </a:xfrm>
          <a:prstGeom prst="rect">
            <a:avLst/>
          </a:prstGeom>
          <a:solidFill>
            <a:srgbClr val="FF8877"/>
          </a:solidFill>
          <a:ln w="3810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3" name="图片 3" descr="32313538383938393b32313538373837323bb9abb8e6"/>
          <p:cNvPicPr>
            <a:picLocks noChangeAspect="1"/>
          </p:cNvPicPr>
          <p:nvPr/>
        </p:nvPicPr>
        <p:blipFill>
          <a:blip r:embed="rId2"/>
          <a:stretch>
            <a:fillRect/>
          </a:stretch>
        </p:blipFill>
        <p:spPr>
          <a:xfrm>
            <a:off x="5524233" y="889953"/>
            <a:ext cx="278203" cy="278203"/>
          </a:xfrm>
          <a:prstGeom prst="rect">
            <a:avLst/>
          </a:prstGeom>
        </p:spPr>
      </p:pic>
      <p:sp>
        <p:nvSpPr>
          <p:cNvPr id="56" name="文本框 55"/>
          <p:cNvSpPr txBox="1"/>
          <p:nvPr/>
        </p:nvSpPr>
        <p:spPr>
          <a:xfrm>
            <a:off x="5433060" y="4803775"/>
            <a:ext cx="3710940"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67" name="文本框 66"/>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8" name="组合 67"/>
          <p:cNvGrpSpPr/>
          <p:nvPr/>
        </p:nvGrpSpPr>
        <p:grpSpPr>
          <a:xfrm>
            <a:off x="1550028" y="4945604"/>
            <a:ext cx="242291" cy="91036"/>
            <a:chOff x="777142" y="4987148"/>
            <a:chExt cx="242291" cy="91036"/>
          </a:xfrm>
        </p:grpSpPr>
        <p:sp>
          <p:nvSpPr>
            <p:cNvPr id="69" name="任意多边形: 形状 68"/>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文本框 70"/>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项目介绍</a:t>
            </a:r>
            <a:r>
              <a:rPr kumimoji="0" lang="en-US" altLang="zh-CN"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a:t>
            </a: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代码</a:t>
            </a: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展示</a:t>
            </a:r>
            <a:endPar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2" name="文本框 71"/>
          <p:cNvSpPr txBox="1"/>
          <p:nvPr/>
        </p:nvSpPr>
        <p:spPr>
          <a:xfrm>
            <a:off x="5986780" y="890270"/>
            <a:ext cx="4231640" cy="30670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n-ea"/>
              </a:rPr>
              <a:t>利用</a:t>
            </a:r>
            <a:r>
              <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n-ea"/>
              </a:rPr>
              <a:t>Html/Css/JavaScript</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n-ea"/>
            </a:endParaRPr>
          </a:p>
        </p:txBody>
      </p:sp>
      <p:sp>
        <p:nvSpPr>
          <p:cNvPr id="73" name="文本框 72"/>
          <p:cNvSpPr txBox="1"/>
          <p:nvPr/>
        </p:nvSpPr>
        <p:spPr>
          <a:xfrm>
            <a:off x="5524500" y="1544320"/>
            <a:ext cx="3118485" cy="450850"/>
          </a:xfrm>
          <a:prstGeom prst="rect">
            <a:avLst/>
          </a:prstGeom>
          <a:noFill/>
        </p:spPr>
        <p:txBody>
          <a:bodyPr wrap="square">
            <a:spAutoFit/>
          </a:bodyPr>
          <a:lstStyle>
            <a:defPPr>
              <a:defRPr lang="en-US"/>
            </a:defPPr>
            <a:lvl1pPr algn="ctr">
              <a:defRPr sz="3200" b="1"/>
            </a:lvl1pPr>
          </a:lstStyle>
          <a:p>
            <a:pPr indent="349250" algn="l" fontAlgn="auto">
              <a:lnSpc>
                <a:spcPct val="130000"/>
              </a:lnSpc>
            </a:pPr>
            <a:r>
              <a:rPr lang="zh-CN" altLang="en-US" sz="180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sym typeface="+mn-ea"/>
              </a:rPr>
              <a:t>通过代码实现大屏的构建</a:t>
            </a:r>
            <a:endParaRPr lang="zh-CN" altLang="en-US" sz="180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sym typeface="+mn-ea"/>
            </a:endParaRPr>
          </a:p>
        </p:txBody>
      </p:sp>
      <p:pic>
        <p:nvPicPr>
          <p:cNvPr id="59" name="图片 58"/>
          <p:cNvPicPr>
            <a:picLocks noChangeAspect="1"/>
          </p:cNvPicPr>
          <p:nvPr/>
        </p:nvPicPr>
        <p:blipFill>
          <a:blip r:embed="rId3"/>
          <a:stretch>
            <a:fillRect/>
          </a:stretch>
        </p:blipFill>
        <p:spPr>
          <a:xfrm>
            <a:off x="1021080" y="558800"/>
            <a:ext cx="3387090" cy="1820545"/>
          </a:xfrm>
          <a:prstGeom prst="rect">
            <a:avLst/>
          </a:prstGeom>
        </p:spPr>
      </p:pic>
      <p:pic>
        <p:nvPicPr>
          <p:cNvPr id="2" name="图片 1"/>
          <p:cNvPicPr>
            <a:picLocks noChangeAspect="1"/>
          </p:cNvPicPr>
          <p:nvPr>
            <p:custDataLst>
              <p:tags r:id="rId4"/>
            </p:custDataLst>
          </p:nvPr>
        </p:nvPicPr>
        <p:blipFill>
          <a:blip r:embed="rId5"/>
          <a:stretch>
            <a:fillRect/>
          </a:stretch>
        </p:blipFill>
        <p:spPr>
          <a:xfrm>
            <a:off x="1021080" y="2440305"/>
            <a:ext cx="5369560" cy="23634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995658" y="186597"/>
            <a:ext cx="722293" cy="127280"/>
            <a:chOff x="228600" y="4808554"/>
            <a:chExt cx="722293" cy="127280"/>
          </a:xfrm>
        </p:grpSpPr>
        <p:sp>
          <p:nvSpPr>
            <p:cNvPr id="4" name="椭圆 3"/>
            <p:cNvSpPr/>
            <p:nvPr/>
          </p:nvSpPr>
          <p:spPr>
            <a:xfrm>
              <a:off x="228600" y="4808554"/>
              <a:ext cx="127280" cy="127280"/>
            </a:xfrm>
            <a:prstGeom prst="ellipse">
              <a:avLst/>
            </a:prstGeom>
            <a:solidFill>
              <a:srgbClr val="FFAEC2"/>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6938" y="4808554"/>
              <a:ext cx="127280" cy="127280"/>
            </a:xfrm>
            <a:prstGeom prst="ellipse">
              <a:avLst/>
            </a:prstGeom>
            <a:solidFill>
              <a:srgbClr val="FFD57C"/>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625276" y="4808554"/>
              <a:ext cx="127280" cy="127280"/>
            </a:xfrm>
            <a:prstGeom prst="ellipse">
              <a:avLst/>
            </a:prstGeom>
            <a:solidFill>
              <a:srgbClr val="FF887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823613" y="4808554"/>
              <a:ext cx="127280" cy="127280"/>
            </a:xfrm>
            <a:prstGeom prst="ellipse">
              <a:avLst/>
            </a:prstGeom>
            <a:solidFill>
              <a:srgbClr val="8CAFD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293370" y="80645"/>
            <a:ext cx="2899410" cy="337185"/>
          </a:xfrm>
          <a:prstGeom prst="rect">
            <a:avLst/>
          </a:prstGeom>
          <a:noFill/>
        </p:spPr>
        <p:txBody>
          <a:bodyPr wrap="square">
            <a:spAutoFit/>
          </a:bodyPr>
          <a:lstStyle>
            <a:defPPr>
              <a:defRPr lang="en-US"/>
            </a:defPPr>
            <a:lvl1pPr algn="ctr">
              <a:defRPr sz="3200" b="1"/>
            </a:lvl1pPr>
          </a:lstStyle>
          <a:p>
            <a:pPr algn="l"/>
            <a:r>
              <a:rPr lang="en-US" altLang="zh-CN" sz="1600">
                <a:solidFill>
                  <a:srgbClr val="1A1A1A"/>
                </a:solidFill>
                <a:latin typeface="+mj-lt"/>
                <a:ea typeface="+mj-ea"/>
                <a:sym typeface="+mn-ea"/>
              </a:rPr>
              <a:t>OPEN-DIGGER</a:t>
            </a:r>
            <a:endParaRPr lang="en-US" altLang="zh-CN" sz="1600">
              <a:solidFill>
                <a:srgbClr val="1A1A1A"/>
              </a:solidFill>
              <a:latin typeface="+mj-lt"/>
              <a:ea typeface="+mj-ea"/>
            </a:endParaRPr>
          </a:p>
        </p:txBody>
      </p:sp>
      <p:sp>
        <p:nvSpPr>
          <p:cNvPr id="9" name="文本框 8"/>
          <p:cNvSpPr txBox="1"/>
          <p:nvPr/>
        </p:nvSpPr>
        <p:spPr>
          <a:xfrm>
            <a:off x="3576747" y="2171727"/>
            <a:ext cx="4981794" cy="64516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3600" b="1" noProof="0">
                <a:ln>
                  <a:noFill/>
                </a:ln>
                <a:solidFill>
                  <a:srgbClr val="31201A"/>
                </a:solidFill>
                <a:effectLst/>
                <a:uLnTx/>
                <a:uFillTx/>
                <a:latin typeface="MiSans Heavy" panose="00000A00000000000000" charset="-122"/>
                <a:ea typeface="MiSans Heavy" panose="00000A00000000000000" charset="-122"/>
                <a:sym typeface="+mn-ea"/>
              </a:rPr>
              <a:t>项目创新</a:t>
            </a:r>
            <a:endParaRPr kumimoji="0" lang="en-US" altLang="zh-CN" sz="3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10" name="文本框 9"/>
          <p:cNvSpPr txBox="1"/>
          <p:nvPr/>
        </p:nvSpPr>
        <p:spPr>
          <a:xfrm>
            <a:off x="3625574" y="2770270"/>
            <a:ext cx="4431379" cy="306705"/>
          </a:xfrm>
          <a:prstGeom prst="rect">
            <a:avLst/>
          </a:prstGeom>
          <a:noFill/>
        </p:spPr>
        <p:txBody>
          <a:bodyPr wrap="square">
            <a:spAutoFit/>
          </a:bodyPr>
          <a:lstStyle>
            <a:defPPr>
              <a:defRPr lang="en-US"/>
            </a:defPPr>
            <a:lvl1pPr algn="ctr">
              <a:defRPr sz="3200" b="1"/>
            </a:lvl1pPr>
          </a:lstStyle>
          <a:p>
            <a:pPr algn="l"/>
            <a:r>
              <a:rPr lang="en-US" altLang="zh-CN" sz="1400" b="0">
                <a:solidFill>
                  <a:srgbClr val="31201A"/>
                </a:solidFill>
                <a:latin typeface="+mj-ea"/>
                <a:ea typeface="+mj-ea"/>
              </a:rPr>
              <a:t>Project innovation</a:t>
            </a:r>
            <a:endParaRPr lang="en-US" altLang="zh-CN" sz="1400" b="0">
              <a:solidFill>
                <a:srgbClr val="31201A"/>
              </a:solidFill>
              <a:latin typeface="+mj-ea"/>
              <a:ea typeface="+mj-ea"/>
            </a:endParaRPr>
          </a:p>
        </p:txBody>
      </p:sp>
      <p:sp>
        <p:nvSpPr>
          <p:cNvPr id="11" name="文本框 10"/>
          <p:cNvSpPr txBox="1"/>
          <p:nvPr/>
        </p:nvSpPr>
        <p:spPr>
          <a:xfrm>
            <a:off x="2005053" y="2026616"/>
            <a:ext cx="1820187" cy="1200329"/>
          </a:xfrm>
          <a:prstGeom prst="rect">
            <a:avLst/>
          </a:prstGeom>
          <a:noFill/>
        </p:spPr>
        <p:txBody>
          <a:bodyPr wrap="square">
            <a:spAutoFit/>
          </a:bodyPr>
          <a:lstStyle>
            <a:defPPr>
              <a:defRPr lang="en-US"/>
            </a:defPPr>
            <a:lvl1pPr>
              <a:defRPr sz="2800" b="1">
                <a:solidFill>
                  <a:srgbClr val="31201A"/>
                </a:solidFill>
                <a:latin typeface="Montserrat Black" panose="00000A00000000000000" pitchFamily="2" charset="0"/>
              </a:defRPr>
            </a:lvl1pPr>
          </a:lstStyle>
          <a:p>
            <a:r>
              <a:rPr lang="en-US" altLang="zh-CN" sz="7200"/>
              <a:t>03.</a:t>
            </a:r>
            <a:endParaRPr lang="zh-CN" altLang="en-US" sz="7200"/>
          </a:p>
        </p:txBody>
      </p:sp>
      <p:sp>
        <p:nvSpPr>
          <p:cNvPr id="36" name="文本框 35"/>
          <p:cNvSpPr txBox="1"/>
          <p:nvPr/>
        </p:nvSpPr>
        <p:spPr>
          <a:xfrm>
            <a:off x="3531235" y="4707890"/>
            <a:ext cx="391604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37" name="文本框 36"/>
          <p:cNvSpPr txBox="1"/>
          <p:nvPr/>
        </p:nvSpPr>
        <p:spPr>
          <a:xfrm>
            <a:off x="1245229" y="4226580"/>
            <a:ext cx="4645324" cy="523220"/>
          </a:xfrm>
          <a:prstGeom prst="rect">
            <a:avLst/>
          </a:prstGeom>
          <a:noFill/>
        </p:spPr>
        <p:txBody>
          <a:bodyPr wrap="square">
            <a:spAutoFit/>
          </a:bodyPr>
          <a:lstStyle>
            <a:defPPr>
              <a:defRPr lang="en-US"/>
            </a:defPPr>
            <a:lvl1pPr>
              <a:defRPr sz="2800" b="1">
                <a:solidFill>
                  <a:srgbClr val="31201A"/>
                </a:solidFill>
                <a:latin typeface="Montserrat Black" panose="00000A00000000000000" pitchFamily="2" charset="0"/>
              </a:defRPr>
            </a:lvl1pPr>
          </a:lstStyle>
          <a:p>
            <a:r>
              <a:rPr lang="en-US" altLang="zh-CN"/>
              <a:t>ILLUSTRATION</a:t>
            </a:r>
            <a:endParaRPr lang="zh-CN" altLang="en-US" dirty="0"/>
          </a:p>
        </p:txBody>
      </p:sp>
      <p:grpSp>
        <p:nvGrpSpPr>
          <p:cNvPr id="14" name="组合 13"/>
          <p:cNvGrpSpPr/>
          <p:nvPr/>
        </p:nvGrpSpPr>
        <p:grpSpPr>
          <a:xfrm>
            <a:off x="951314" y="4825608"/>
            <a:ext cx="242291" cy="91036"/>
            <a:chOff x="777142" y="4987148"/>
            <a:chExt cx="242291" cy="91036"/>
          </a:xfrm>
        </p:grpSpPr>
        <p:sp>
          <p:nvSpPr>
            <p:cNvPr id="41" name="任意多边形: 形状 40"/>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矩形 143"/>
          <p:cNvSpPr/>
          <p:nvPr/>
        </p:nvSpPr>
        <p:spPr>
          <a:xfrm>
            <a:off x="355600" y="2906487"/>
            <a:ext cx="8420100" cy="1911350"/>
          </a:xfrm>
          <a:prstGeom prst="rect">
            <a:avLst/>
          </a:prstGeom>
          <a:solidFill>
            <a:srgbClr val="B7CFD7"/>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grpSp>
        <p:nvGrpSpPr>
          <p:cNvPr id="64" name="Group 4"/>
          <p:cNvGrpSpPr>
            <a:grpSpLocks noChangeAspect="1"/>
          </p:cNvGrpSpPr>
          <p:nvPr>
            <p:custDataLst>
              <p:tags r:id="rId2"/>
            </p:custDataLst>
          </p:nvPr>
        </p:nvGrpSpPr>
        <p:grpSpPr bwMode="auto">
          <a:xfrm>
            <a:off x="3279423" y="1624693"/>
            <a:ext cx="2585153" cy="2259920"/>
            <a:chOff x="1023" y="-6"/>
            <a:chExt cx="3712" cy="3245"/>
          </a:xfrm>
        </p:grpSpPr>
        <p:sp>
          <p:nvSpPr>
            <p:cNvPr id="114" name="Freeform 5"/>
            <p:cNvSpPr/>
            <p:nvPr>
              <p:custDataLst>
                <p:tags r:id="rId3"/>
              </p:custDataLst>
            </p:nvPr>
          </p:nvSpPr>
          <p:spPr bwMode="auto">
            <a:xfrm>
              <a:off x="2501" y="461"/>
              <a:ext cx="757" cy="435"/>
            </a:xfrm>
            <a:custGeom>
              <a:avLst/>
              <a:gdLst>
                <a:gd name="T0" fmla="*/ 0 w 1084"/>
                <a:gd name="T1" fmla="*/ 571 h 624"/>
                <a:gd name="T2" fmla="*/ 0 w 1084"/>
                <a:gd name="T3" fmla="*/ 612 h 624"/>
                <a:gd name="T4" fmla="*/ 24 w 1084"/>
                <a:gd name="T5" fmla="*/ 603 h 624"/>
                <a:gd name="T6" fmla="*/ 32 w 1084"/>
                <a:gd name="T7" fmla="*/ 601 h 624"/>
                <a:gd name="T8" fmla="*/ 458 w 1084"/>
                <a:gd name="T9" fmla="*/ 332 h 624"/>
                <a:gd name="T10" fmla="*/ 513 w 1084"/>
                <a:gd name="T11" fmla="*/ 237 h 624"/>
                <a:gd name="T12" fmla="*/ 544 w 1084"/>
                <a:gd name="T13" fmla="*/ 219 h 624"/>
                <a:gd name="T14" fmla="*/ 576 w 1084"/>
                <a:gd name="T15" fmla="*/ 238 h 624"/>
                <a:gd name="T16" fmla="*/ 631 w 1084"/>
                <a:gd name="T17" fmla="*/ 337 h 624"/>
                <a:gd name="T18" fmla="*/ 1038 w 1084"/>
                <a:gd name="T19" fmla="*/ 611 h 624"/>
                <a:gd name="T20" fmla="*/ 1049 w 1084"/>
                <a:gd name="T21" fmla="*/ 613 h 624"/>
                <a:gd name="T22" fmla="*/ 1056 w 1084"/>
                <a:gd name="T23" fmla="*/ 614 h 624"/>
                <a:gd name="T24" fmla="*/ 1080 w 1084"/>
                <a:gd name="T25" fmla="*/ 624 h 624"/>
                <a:gd name="T26" fmla="*/ 1081 w 1084"/>
                <a:gd name="T27" fmla="*/ 582 h 624"/>
                <a:gd name="T28" fmla="*/ 547 w 1084"/>
                <a:gd name="T29" fmla="*/ 3 h 624"/>
                <a:gd name="T30" fmla="*/ 0 w 1084"/>
                <a:gd name="T31" fmla="*/ 571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4" h="624">
                  <a:moveTo>
                    <a:pt x="0" y="571"/>
                  </a:moveTo>
                  <a:cubicBezTo>
                    <a:pt x="0" y="612"/>
                    <a:pt x="0" y="612"/>
                    <a:pt x="0" y="612"/>
                  </a:cubicBezTo>
                  <a:cubicBezTo>
                    <a:pt x="8" y="609"/>
                    <a:pt x="16" y="606"/>
                    <a:pt x="24" y="603"/>
                  </a:cubicBezTo>
                  <a:cubicBezTo>
                    <a:pt x="27" y="602"/>
                    <a:pt x="29" y="602"/>
                    <a:pt x="32" y="601"/>
                  </a:cubicBezTo>
                  <a:cubicBezTo>
                    <a:pt x="209" y="586"/>
                    <a:pt x="369" y="486"/>
                    <a:pt x="458" y="332"/>
                  </a:cubicBezTo>
                  <a:cubicBezTo>
                    <a:pt x="513" y="237"/>
                    <a:pt x="513" y="237"/>
                    <a:pt x="513" y="237"/>
                  </a:cubicBezTo>
                  <a:cubicBezTo>
                    <a:pt x="519" y="226"/>
                    <a:pt x="532" y="219"/>
                    <a:pt x="544" y="219"/>
                  </a:cubicBezTo>
                  <a:cubicBezTo>
                    <a:pt x="557" y="219"/>
                    <a:pt x="569" y="226"/>
                    <a:pt x="576" y="238"/>
                  </a:cubicBezTo>
                  <a:cubicBezTo>
                    <a:pt x="631" y="337"/>
                    <a:pt x="631" y="337"/>
                    <a:pt x="631" y="337"/>
                  </a:cubicBezTo>
                  <a:cubicBezTo>
                    <a:pt x="716" y="487"/>
                    <a:pt x="868" y="590"/>
                    <a:pt x="1038" y="611"/>
                  </a:cubicBezTo>
                  <a:cubicBezTo>
                    <a:pt x="1049" y="613"/>
                    <a:pt x="1049" y="613"/>
                    <a:pt x="1049" y="613"/>
                  </a:cubicBezTo>
                  <a:cubicBezTo>
                    <a:pt x="1051" y="613"/>
                    <a:pt x="1054" y="614"/>
                    <a:pt x="1056" y="614"/>
                  </a:cubicBezTo>
                  <a:cubicBezTo>
                    <a:pt x="1064" y="617"/>
                    <a:pt x="1072" y="620"/>
                    <a:pt x="1080" y="624"/>
                  </a:cubicBezTo>
                  <a:cubicBezTo>
                    <a:pt x="1081" y="582"/>
                    <a:pt x="1081" y="582"/>
                    <a:pt x="1081" y="582"/>
                  </a:cubicBezTo>
                  <a:cubicBezTo>
                    <a:pt x="1084" y="266"/>
                    <a:pt x="845" y="7"/>
                    <a:pt x="547" y="3"/>
                  </a:cubicBezTo>
                  <a:cubicBezTo>
                    <a:pt x="249" y="0"/>
                    <a:pt x="4" y="254"/>
                    <a:pt x="0" y="571"/>
                  </a:cubicBezTo>
                  <a:close/>
                </a:path>
              </a:pathLst>
            </a:custGeom>
            <a:solidFill>
              <a:srgbClr val="CE8C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6"/>
            <p:cNvSpPr/>
            <p:nvPr>
              <p:custDataLst>
                <p:tags r:id="rId4"/>
              </p:custDataLst>
            </p:nvPr>
          </p:nvSpPr>
          <p:spPr bwMode="auto">
            <a:xfrm>
              <a:off x="2605" y="1834"/>
              <a:ext cx="225" cy="242"/>
            </a:xfrm>
            <a:custGeom>
              <a:avLst/>
              <a:gdLst>
                <a:gd name="T0" fmla="*/ 176 w 322"/>
                <a:gd name="T1" fmla="*/ 347 h 347"/>
                <a:gd name="T2" fmla="*/ 322 w 322"/>
                <a:gd name="T3" fmla="*/ 0 h 347"/>
                <a:gd name="T4" fmla="*/ 294 w 322"/>
                <a:gd name="T5" fmla="*/ 0 h 347"/>
                <a:gd name="T6" fmla="*/ 147 w 322"/>
                <a:gd name="T7" fmla="*/ 69 h 347"/>
                <a:gd name="T8" fmla="*/ 0 w 322"/>
                <a:gd name="T9" fmla="*/ 253 h 347"/>
                <a:gd name="T10" fmla="*/ 176 w 322"/>
                <a:gd name="T11" fmla="*/ 347 h 347"/>
              </a:gdLst>
              <a:ahLst/>
              <a:cxnLst>
                <a:cxn ang="0">
                  <a:pos x="T0" y="T1"/>
                </a:cxn>
                <a:cxn ang="0">
                  <a:pos x="T2" y="T3"/>
                </a:cxn>
                <a:cxn ang="0">
                  <a:pos x="T4" y="T5"/>
                </a:cxn>
                <a:cxn ang="0">
                  <a:pos x="T6" y="T7"/>
                </a:cxn>
                <a:cxn ang="0">
                  <a:pos x="T8" y="T9"/>
                </a:cxn>
                <a:cxn ang="0">
                  <a:pos x="T10" y="T11"/>
                </a:cxn>
              </a:cxnLst>
              <a:rect l="0" t="0" r="r" b="b"/>
              <a:pathLst>
                <a:path w="322" h="347">
                  <a:moveTo>
                    <a:pt x="176" y="347"/>
                  </a:moveTo>
                  <a:cubicBezTo>
                    <a:pt x="322" y="0"/>
                    <a:pt x="322" y="0"/>
                    <a:pt x="322" y="0"/>
                  </a:cubicBezTo>
                  <a:cubicBezTo>
                    <a:pt x="294" y="0"/>
                    <a:pt x="294" y="0"/>
                    <a:pt x="294" y="0"/>
                  </a:cubicBezTo>
                  <a:cubicBezTo>
                    <a:pt x="271" y="14"/>
                    <a:pt x="213" y="48"/>
                    <a:pt x="147" y="69"/>
                  </a:cubicBezTo>
                  <a:cubicBezTo>
                    <a:pt x="0" y="253"/>
                    <a:pt x="0" y="253"/>
                    <a:pt x="0" y="253"/>
                  </a:cubicBezTo>
                  <a:lnTo>
                    <a:pt x="176" y="347"/>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7"/>
            <p:cNvSpPr/>
            <p:nvPr>
              <p:custDataLst>
                <p:tags r:id="rId5"/>
              </p:custDataLst>
            </p:nvPr>
          </p:nvSpPr>
          <p:spPr bwMode="auto">
            <a:xfrm>
              <a:off x="2602" y="1674"/>
              <a:ext cx="177" cy="172"/>
            </a:xfrm>
            <a:custGeom>
              <a:avLst/>
              <a:gdLst>
                <a:gd name="T0" fmla="*/ 254 w 254"/>
                <a:gd name="T1" fmla="*/ 63 h 246"/>
                <a:gd name="T2" fmla="*/ 75 w 254"/>
                <a:gd name="T3" fmla="*/ 2 h 246"/>
                <a:gd name="T4" fmla="*/ 46 w 254"/>
                <a:gd name="T5" fmla="*/ 15 h 246"/>
                <a:gd name="T6" fmla="*/ 25 w 254"/>
                <a:gd name="T7" fmla="*/ 225 h 246"/>
                <a:gd name="T8" fmla="*/ 44 w 254"/>
                <a:gd name="T9" fmla="*/ 246 h 246"/>
                <a:gd name="T10" fmla="*/ 252 w 254"/>
                <a:gd name="T11" fmla="*/ 172 h 246"/>
                <a:gd name="T12" fmla="*/ 254 w 254"/>
                <a:gd name="T13" fmla="*/ 63 h 246"/>
              </a:gdLst>
              <a:ahLst/>
              <a:cxnLst>
                <a:cxn ang="0">
                  <a:pos x="T0" y="T1"/>
                </a:cxn>
                <a:cxn ang="0">
                  <a:pos x="T2" y="T3"/>
                </a:cxn>
                <a:cxn ang="0">
                  <a:pos x="T4" y="T5"/>
                </a:cxn>
                <a:cxn ang="0">
                  <a:pos x="T6" y="T7"/>
                </a:cxn>
                <a:cxn ang="0">
                  <a:pos x="T8" y="T9"/>
                </a:cxn>
                <a:cxn ang="0">
                  <a:pos x="T10" y="T11"/>
                </a:cxn>
                <a:cxn ang="0">
                  <a:pos x="T12" y="T13"/>
                </a:cxn>
              </a:cxnLst>
              <a:rect l="0" t="0" r="r" b="b"/>
              <a:pathLst>
                <a:path w="254" h="246">
                  <a:moveTo>
                    <a:pt x="254" y="63"/>
                  </a:moveTo>
                  <a:cubicBezTo>
                    <a:pt x="199" y="55"/>
                    <a:pt x="134" y="37"/>
                    <a:pt x="75" y="2"/>
                  </a:cubicBezTo>
                  <a:cubicBezTo>
                    <a:pt x="66" y="0"/>
                    <a:pt x="57" y="2"/>
                    <a:pt x="46" y="15"/>
                  </a:cubicBezTo>
                  <a:cubicBezTo>
                    <a:pt x="10" y="57"/>
                    <a:pt x="0" y="169"/>
                    <a:pt x="25" y="225"/>
                  </a:cubicBezTo>
                  <a:cubicBezTo>
                    <a:pt x="28" y="231"/>
                    <a:pt x="36" y="246"/>
                    <a:pt x="44" y="246"/>
                  </a:cubicBezTo>
                  <a:cubicBezTo>
                    <a:pt x="113" y="246"/>
                    <a:pt x="206" y="200"/>
                    <a:pt x="252" y="172"/>
                  </a:cubicBezTo>
                  <a:lnTo>
                    <a:pt x="254" y="63"/>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8"/>
            <p:cNvSpPr/>
            <p:nvPr>
              <p:custDataLst>
                <p:tags r:id="rId6"/>
              </p:custDataLst>
            </p:nvPr>
          </p:nvSpPr>
          <p:spPr bwMode="auto">
            <a:xfrm>
              <a:off x="2984" y="294"/>
              <a:ext cx="322" cy="302"/>
            </a:xfrm>
            <a:custGeom>
              <a:avLst/>
              <a:gdLst>
                <a:gd name="T0" fmla="*/ 342 w 461"/>
                <a:gd name="T1" fmla="*/ 433 h 433"/>
                <a:gd name="T2" fmla="*/ 460 w 461"/>
                <a:gd name="T3" fmla="*/ 234 h 433"/>
                <a:gd name="T4" fmla="*/ 394 w 461"/>
                <a:gd name="T5" fmla="*/ 69 h 433"/>
                <a:gd name="T6" fmla="*/ 231 w 461"/>
                <a:gd name="T7" fmla="*/ 0 h 433"/>
                <a:gd name="T8" fmla="*/ 228 w 461"/>
                <a:gd name="T9" fmla="*/ 0 h 433"/>
                <a:gd name="T10" fmla="*/ 0 w 461"/>
                <a:gd name="T11" fmla="*/ 191 h 433"/>
                <a:gd name="T12" fmla="*/ 342 w 461"/>
                <a:gd name="T13" fmla="*/ 433 h 433"/>
              </a:gdLst>
              <a:ahLst/>
              <a:cxnLst>
                <a:cxn ang="0">
                  <a:pos x="T0" y="T1"/>
                </a:cxn>
                <a:cxn ang="0">
                  <a:pos x="T2" y="T3"/>
                </a:cxn>
                <a:cxn ang="0">
                  <a:pos x="T4" y="T5"/>
                </a:cxn>
                <a:cxn ang="0">
                  <a:pos x="T6" y="T7"/>
                </a:cxn>
                <a:cxn ang="0">
                  <a:pos x="T8" y="T9"/>
                </a:cxn>
                <a:cxn ang="0">
                  <a:pos x="T10" y="T11"/>
                </a:cxn>
                <a:cxn ang="0">
                  <a:pos x="T12" y="T13"/>
                </a:cxn>
              </a:cxnLst>
              <a:rect l="0" t="0" r="r" b="b"/>
              <a:pathLst>
                <a:path w="461" h="433">
                  <a:moveTo>
                    <a:pt x="342" y="433"/>
                  </a:moveTo>
                  <a:cubicBezTo>
                    <a:pt x="414" y="393"/>
                    <a:pt x="459" y="318"/>
                    <a:pt x="460" y="234"/>
                  </a:cubicBezTo>
                  <a:cubicBezTo>
                    <a:pt x="461" y="172"/>
                    <a:pt x="437" y="114"/>
                    <a:pt x="394" y="69"/>
                  </a:cubicBezTo>
                  <a:cubicBezTo>
                    <a:pt x="351" y="25"/>
                    <a:pt x="293" y="0"/>
                    <a:pt x="231" y="0"/>
                  </a:cubicBezTo>
                  <a:cubicBezTo>
                    <a:pt x="230" y="0"/>
                    <a:pt x="229" y="0"/>
                    <a:pt x="228" y="0"/>
                  </a:cubicBezTo>
                  <a:cubicBezTo>
                    <a:pt x="115" y="0"/>
                    <a:pt x="20" y="82"/>
                    <a:pt x="0" y="191"/>
                  </a:cubicBezTo>
                  <a:cubicBezTo>
                    <a:pt x="139" y="228"/>
                    <a:pt x="259" y="315"/>
                    <a:pt x="342" y="433"/>
                  </a:cubicBezTo>
                  <a:close/>
                </a:path>
              </a:pathLst>
            </a:custGeom>
            <a:solidFill>
              <a:srgbClr val="CE8C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9"/>
            <p:cNvSpPr>
              <a:spLocks noEditPoints="1"/>
            </p:cNvSpPr>
            <p:nvPr>
              <p:custDataLst>
                <p:tags r:id="rId7"/>
              </p:custDataLst>
            </p:nvPr>
          </p:nvSpPr>
          <p:spPr bwMode="auto">
            <a:xfrm>
              <a:off x="2465" y="691"/>
              <a:ext cx="823" cy="667"/>
            </a:xfrm>
            <a:custGeom>
              <a:avLst/>
              <a:gdLst>
                <a:gd name="T0" fmla="*/ 16 w 1180"/>
                <a:gd name="T1" fmla="*/ 408 h 956"/>
                <a:gd name="T2" fmla="*/ 48 w 1180"/>
                <a:gd name="T3" fmla="*/ 521 h 956"/>
                <a:gd name="T4" fmla="*/ 124 w 1180"/>
                <a:gd name="T5" fmla="*/ 560 h 956"/>
                <a:gd name="T6" fmla="*/ 150 w 1180"/>
                <a:gd name="T7" fmla="*/ 586 h 956"/>
                <a:gd name="T8" fmla="*/ 286 w 1180"/>
                <a:gd name="T9" fmla="*/ 832 h 956"/>
                <a:gd name="T10" fmla="*/ 585 w 1180"/>
                <a:gd name="T11" fmla="*/ 956 h 956"/>
                <a:gd name="T12" fmla="*/ 886 w 1180"/>
                <a:gd name="T13" fmla="*/ 839 h 956"/>
                <a:gd name="T14" fmla="*/ 1028 w 1180"/>
                <a:gd name="T15" fmla="*/ 596 h 956"/>
                <a:gd name="T16" fmla="*/ 1054 w 1180"/>
                <a:gd name="T17" fmla="*/ 570 h 956"/>
                <a:gd name="T18" fmla="*/ 1131 w 1180"/>
                <a:gd name="T19" fmla="*/ 533 h 956"/>
                <a:gd name="T20" fmla="*/ 1165 w 1180"/>
                <a:gd name="T21" fmla="*/ 421 h 956"/>
                <a:gd name="T22" fmla="*/ 1145 w 1180"/>
                <a:gd name="T23" fmla="*/ 392 h 956"/>
                <a:gd name="T24" fmla="*/ 1088 w 1180"/>
                <a:gd name="T25" fmla="*/ 355 h 956"/>
                <a:gd name="T26" fmla="*/ 1081 w 1180"/>
                <a:gd name="T27" fmla="*/ 354 h 956"/>
                <a:gd name="T28" fmla="*/ 620 w 1180"/>
                <a:gd name="T29" fmla="*/ 43 h 956"/>
                <a:gd name="T30" fmla="*/ 596 w 1180"/>
                <a:gd name="T31" fmla="*/ 0 h 956"/>
                <a:gd name="T32" fmla="*/ 573 w 1180"/>
                <a:gd name="T33" fmla="*/ 39 h 956"/>
                <a:gd name="T34" fmla="*/ 94 w 1180"/>
                <a:gd name="T35" fmla="*/ 344 h 956"/>
                <a:gd name="T36" fmla="*/ 37 w 1180"/>
                <a:gd name="T37" fmla="*/ 380 h 956"/>
                <a:gd name="T38" fmla="*/ 16 w 1180"/>
                <a:gd name="T39" fmla="*/ 408 h 956"/>
                <a:gd name="T40" fmla="*/ 794 w 1180"/>
                <a:gd name="T41" fmla="*/ 354 h 956"/>
                <a:gd name="T42" fmla="*/ 849 w 1180"/>
                <a:gd name="T43" fmla="*/ 410 h 956"/>
                <a:gd name="T44" fmla="*/ 793 w 1180"/>
                <a:gd name="T45" fmla="*/ 464 h 956"/>
                <a:gd name="T46" fmla="*/ 739 w 1180"/>
                <a:gd name="T47" fmla="*/ 408 h 956"/>
                <a:gd name="T48" fmla="*/ 794 w 1180"/>
                <a:gd name="T49" fmla="*/ 354 h 956"/>
                <a:gd name="T50" fmla="*/ 520 w 1180"/>
                <a:gd name="T51" fmla="*/ 461 h 956"/>
                <a:gd name="T52" fmla="*/ 610 w 1180"/>
                <a:gd name="T53" fmla="*/ 373 h 956"/>
                <a:gd name="T54" fmla="*/ 661 w 1180"/>
                <a:gd name="T55" fmla="*/ 425 h 956"/>
                <a:gd name="T56" fmla="*/ 597 w 1180"/>
                <a:gd name="T57" fmla="*/ 487 h 956"/>
                <a:gd name="T58" fmla="*/ 659 w 1180"/>
                <a:gd name="T59" fmla="*/ 551 h 956"/>
                <a:gd name="T60" fmla="*/ 607 w 1180"/>
                <a:gd name="T61" fmla="*/ 602 h 956"/>
                <a:gd name="T62" fmla="*/ 520 w 1180"/>
                <a:gd name="T63" fmla="*/ 512 h 956"/>
                <a:gd name="T64" fmla="*/ 520 w 1180"/>
                <a:gd name="T65" fmla="*/ 461 h 956"/>
                <a:gd name="T66" fmla="*/ 444 w 1180"/>
                <a:gd name="T67" fmla="*/ 631 h 956"/>
                <a:gd name="T68" fmla="*/ 733 w 1180"/>
                <a:gd name="T69" fmla="*/ 634 h 956"/>
                <a:gd name="T70" fmla="*/ 758 w 1180"/>
                <a:gd name="T71" fmla="*/ 645 h 956"/>
                <a:gd name="T72" fmla="*/ 769 w 1180"/>
                <a:gd name="T73" fmla="*/ 671 h 956"/>
                <a:gd name="T74" fmla="*/ 588 w 1180"/>
                <a:gd name="T75" fmla="*/ 849 h 956"/>
                <a:gd name="T76" fmla="*/ 586 w 1180"/>
                <a:gd name="T77" fmla="*/ 849 h 956"/>
                <a:gd name="T78" fmla="*/ 459 w 1180"/>
                <a:gd name="T79" fmla="*/ 795 h 956"/>
                <a:gd name="T80" fmla="*/ 407 w 1180"/>
                <a:gd name="T81" fmla="*/ 667 h 956"/>
                <a:gd name="T82" fmla="*/ 444 w 1180"/>
                <a:gd name="T83" fmla="*/ 631 h 956"/>
                <a:gd name="T84" fmla="*/ 444 w 1180"/>
                <a:gd name="T85" fmla="*/ 631 h 956"/>
                <a:gd name="T86" fmla="*/ 388 w 1180"/>
                <a:gd name="T87" fmla="*/ 349 h 956"/>
                <a:gd name="T88" fmla="*/ 443 w 1180"/>
                <a:gd name="T89" fmla="*/ 405 h 956"/>
                <a:gd name="T90" fmla="*/ 387 w 1180"/>
                <a:gd name="T91" fmla="*/ 460 h 956"/>
                <a:gd name="T92" fmla="*/ 333 w 1180"/>
                <a:gd name="T93" fmla="*/ 404 h 956"/>
                <a:gd name="T94" fmla="*/ 388 w 1180"/>
                <a:gd name="T95" fmla="*/ 349 h 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80" h="956">
                  <a:moveTo>
                    <a:pt x="16" y="408"/>
                  </a:moveTo>
                  <a:cubicBezTo>
                    <a:pt x="0" y="442"/>
                    <a:pt x="14" y="491"/>
                    <a:pt x="48" y="521"/>
                  </a:cubicBezTo>
                  <a:cubicBezTo>
                    <a:pt x="67" y="539"/>
                    <a:pt x="93" y="552"/>
                    <a:pt x="124" y="560"/>
                  </a:cubicBezTo>
                  <a:cubicBezTo>
                    <a:pt x="137" y="564"/>
                    <a:pt x="147" y="573"/>
                    <a:pt x="150" y="586"/>
                  </a:cubicBezTo>
                  <a:cubicBezTo>
                    <a:pt x="177" y="686"/>
                    <a:pt x="223" y="769"/>
                    <a:pt x="286" y="832"/>
                  </a:cubicBezTo>
                  <a:cubicBezTo>
                    <a:pt x="361" y="906"/>
                    <a:pt x="469" y="952"/>
                    <a:pt x="585" y="956"/>
                  </a:cubicBezTo>
                  <a:cubicBezTo>
                    <a:pt x="700" y="954"/>
                    <a:pt x="810" y="911"/>
                    <a:pt x="886" y="839"/>
                  </a:cubicBezTo>
                  <a:cubicBezTo>
                    <a:pt x="951" y="777"/>
                    <a:pt x="998" y="695"/>
                    <a:pt x="1028" y="596"/>
                  </a:cubicBezTo>
                  <a:cubicBezTo>
                    <a:pt x="1031" y="583"/>
                    <a:pt x="1041" y="573"/>
                    <a:pt x="1054" y="570"/>
                  </a:cubicBezTo>
                  <a:cubicBezTo>
                    <a:pt x="1085" y="563"/>
                    <a:pt x="1111" y="551"/>
                    <a:pt x="1131" y="533"/>
                  </a:cubicBezTo>
                  <a:cubicBezTo>
                    <a:pt x="1166" y="504"/>
                    <a:pt x="1180" y="455"/>
                    <a:pt x="1165" y="421"/>
                  </a:cubicBezTo>
                  <a:cubicBezTo>
                    <a:pt x="1161" y="411"/>
                    <a:pt x="1154" y="402"/>
                    <a:pt x="1145" y="392"/>
                  </a:cubicBezTo>
                  <a:cubicBezTo>
                    <a:pt x="1130" y="376"/>
                    <a:pt x="1110" y="363"/>
                    <a:pt x="1088" y="355"/>
                  </a:cubicBezTo>
                  <a:cubicBezTo>
                    <a:pt x="1081" y="354"/>
                    <a:pt x="1081" y="354"/>
                    <a:pt x="1081" y="354"/>
                  </a:cubicBezTo>
                  <a:cubicBezTo>
                    <a:pt x="888" y="330"/>
                    <a:pt x="716" y="213"/>
                    <a:pt x="620" y="43"/>
                  </a:cubicBezTo>
                  <a:cubicBezTo>
                    <a:pt x="596" y="0"/>
                    <a:pt x="596" y="0"/>
                    <a:pt x="596" y="0"/>
                  </a:cubicBezTo>
                  <a:cubicBezTo>
                    <a:pt x="573" y="39"/>
                    <a:pt x="573" y="39"/>
                    <a:pt x="573" y="39"/>
                  </a:cubicBezTo>
                  <a:cubicBezTo>
                    <a:pt x="472" y="212"/>
                    <a:pt x="294" y="326"/>
                    <a:pt x="94" y="344"/>
                  </a:cubicBezTo>
                  <a:cubicBezTo>
                    <a:pt x="72" y="352"/>
                    <a:pt x="52" y="364"/>
                    <a:pt x="37" y="380"/>
                  </a:cubicBezTo>
                  <a:cubicBezTo>
                    <a:pt x="27" y="389"/>
                    <a:pt x="21" y="399"/>
                    <a:pt x="16" y="408"/>
                  </a:cubicBezTo>
                  <a:close/>
                  <a:moveTo>
                    <a:pt x="794" y="354"/>
                  </a:moveTo>
                  <a:cubicBezTo>
                    <a:pt x="825" y="354"/>
                    <a:pt x="849" y="379"/>
                    <a:pt x="849" y="410"/>
                  </a:cubicBezTo>
                  <a:cubicBezTo>
                    <a:pt x="849" y="440"/>
                    <a:pt x="824" y="464"/>
                    <a:pt x="793" y="464"/>
                  </a:cubicBezTo>
                  <a:cubicBezTo>
                    <a:pt x="763" y="464"/>
                    <a:pt x="738" y="439"/>
                    <a:pt x="739" y="408"/>
                  </a:cubicBezTo>
                  <a:cubicBezTo>
                    <a:pt x="739" y="378"/>
                    <a:pt x="764" y="353"/>
                    <a:pt x="794" y="354"/>
                  </a:cubicBezTo>
                  <a:close/>
                  <a:moveTo>
                    <a:pt x="520" y="461"/>
                  </a:moveTo>
                  <a:cubicBezTo>
                    <a:pt x="610" y="373"/>
                    <a:pt x="610" y="373"/>
                    <a:pt x="610" y="373"/>
                  </a:cubicBezTo>
                  <a:cubicBezTo>
                    <a:pt x="661" y="425"/>
                    <a:pt x="661" y="425"/>
                    <a:pt x="661" y="425"/>
                  </a:cubicBezTo>
                  <a:cubicBezTo>
                    <a:pt x="597" y="487"/>
                    <a:pt x="597" y="487"/>
                    <a:pt x="597" y="487"/>
                  </a:cubicBezTo>
                  <a:cubicBezTo>
                    <a:pt x="659" y="551"/>
                    <a:pt x="659" y="551"/>
                    <a:pt x="659" y="551"/>
                  </a:cubicBezTo>
                  <a:cubicBezTo>
                    <a:pt x="607" y="602"/>
                    <a:pt x="607" y="602"/>
                    <a:pt x="607" y="602"/>
                  </a:cubicBezTo>
                  <a:cubicBezTo>
                    <a:pt x="520" y="512"/>
                    <a:pt x="520" y="512"/>
                    <a:pt x="520" y="512"/>
                  </a:cubicBezTo>
                  <a:cubicBezTo>
                    <a:pt x="506" y="498"/>
                    <a:pt x="506" y="475"/>
                    <a:pt x="520" y="461"/>
                  </a:cubicBezTo>
                  <a:close/>
                  <a:moveTo>
                    <a:pt x="444" y="631"/>
                  </a:moveTo>
                  <a:cubicBezTo>
                    <a:pt x="733" y="634"/>
                    <a:pt x="733" y="634"/>
                    <a:pt x="733" y="634"/>
                  </a:cubicBezTo>
                  <a:cubicBezTo>
                    <a:pt x="742" y="634"/>
                    <a:pt x="751" y="638"/>
                    <a:pt x="758" y="645"/>
                  </a:cubicBezTo>
                  <a:cubicBezTo>
                    <a:pt x="765" y="652"/>
                    <a:pt x="769" y="661"/>
                    <a:pt x="769" y="671"/>
                  </a:cubicBezTo>
                  <a:cubicBezTo>
                    <a:pt x="767" y="770"/>
                    <a:pt x="687" y="849"/>
                    <a:pt x="588" y="849"/>
                  </a:cubicBezTo>
                  <a:cubicBezTo>
                    <a:pt x="587" y="849"/>
                    <a:pt x="587" y="849"/>
                    <a:pt x="586" y="849"/>
                  </a:cubicBezTo>
                  <a:cubicBezTo>
                    <a:pt x="538" y="849"/>
                    <a:pt x="493" y="830"/>
                    <a:pt x="459" y="795"/>
                  </a:cubicBezTo>
                  <a:cubicBezTo>
                    <a:pt x="425" y="761"/>
                    <a:pt x="407" y="715"/>
                    <a:pt x="407" y="667"/>
                  </a:cubicBezTo>
                  <a:cubicBezTo>
                    <a:pt x="408" y="647"/>
                    <a:pt x="424" y="631"/>
                    <a:pt x="444" y="631"/>
                  </a:cubicBezTo>
                  <a:cubicBezTo>
                    <a:pt x="444" y="631"/>
                    <a:pt x="444" y="631"/>
                    <a:pt x="444" y="631"/>
                  </a:cubicBezTo>
                  <a:close/>
                  <a:moveTo>
                    <a:pt x="388" y="349"/>
                  </a:moveTo>
                  <a:cubicBezTo>
                    <a:pt x="419" y="350"/>
                    <a:pt x="443" y="375"/>
                    <a:pt x="443" y="405"/>
                  </a:cubicBezTo>
                  <a:cubicBezTo>
                    <a:pt x="443" y="436"/>
                    <a:pt x="418" y="460"/>
                    <a:pt x="387" y="460"/>
                  </a:cubicBezTo>
                  <a:cubicBezTo>
                    <a:pt x="357" y="459"/>
                    <a:pt x="332" y="434"/>
                    <a:pt x="333" y="404"/>
                  </a:cubicBezTo>
                  <a:cubicBezTo>
                    <a:pt x="333" y="373"/>
                    <a:pt x="358" y="349"/>
                    <a:pt x="388" y="349"/>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10"/>
            <p:cNvSpPr/>
            <p:nvPr>
              <p:custDataLst>
                <p:tags r:id="rId8"/>
              </p:custDataLst>
            </p:nvPr>
          </p:nvSpPr>
          <p:spPr bwMode="auto">
            <a:xfrm>
              <a:off x="2828" y="1723"/>
              <a:ext cx="81" cy="62"/>
            </a:xfrm>
            <a:custGeom>
              <a:avLst/>
              <a:gdLst>
                <a:gd name="T0" fmla="*/ 115 w 115"/>
                <a:gd name="T1" fmla="*/ 2 h 89"/>
                <a:gd name="T2" fmla="*/ 106 w 115"/>
                <a:gd name="T3" fmla="*/ 2 h 89"/>
                <a:gd name="T4" fmla="*/ 58 w 115"/>
                <a:gd name="T5" fmla="*/ 0 h 89"/>
                <a:gd name="T6" fmla="*/ 24 w 115"/>
                <a:gd name="T7" fmla="*/ 1 h 89"/>
                <a:gd name="T8" fmla="*/ 1 w 115"/>
                <a:gd name="T9" fmla="*/ 1 h 89"/>
                <a:gd name="T10" fmla="*/ 0 w 115"/>
                <a:gd name="T11" fmla="*/ 88 h 89"/>
                <a:gd name="T12" fmla="*/ 114 w 115"/>
                <a:gd name="T13" fmla="*/ 89 h 89"/>
                <a:gd name="T14" fmla="*/ 115 w 115"/>
                <a:gd name="T15" fmla="*/ 2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9">
                  <a:moveTo>
                    <a:pt x="115" y="2"/>
                  </a:moveTo>
                  <a:cubicBezTo>
                    <a:pt x="112" y="2"/>
                    <a:pt x="109" y="2"/>
                    <a:pt x="106" y="2"/>
                  </a:cubicBezTo>
                  <a:cubicBezTo>
                    <a:pt x="82" y="2"/>
                    <a:pt x="65" y="1"/>
                    <a:pt x="58" y="0"/>
                  </a:cubicBezTo>
                  <a:cubicBezTo>
                    <a:pt x="52" y="0"/>
                    <a:pt x="40" y="1"/>
                    <a:pt x="24" y="1"/>
                  </a:cubicBezTo>
                  <a:cubicBezTo>
                    <a:pt x="17" y="1"/>
                    <a:pt x="9" y="1"/>
                    <a:pt x="1" y="1"/>
                  </a:cubicBezTo>
                  <a:cubicBezTo>
                    <a:pt x="0" y="88"/>
                    <a:pt x="0" y="88"/>
                    <a:pt x="0" y="88"/>
                  </a:cubicBezTo>
                  <a:cubicBezTo>
                    <a:pt x="114" y="89"/>
                    <a:pt x="114" y="89"/>
                    <a:pt x="114" y="89"/>
                  </a:cubicBezTo>
                  <a:lnTo>
                    <a:pt x="115" y="2"/>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11"/>
            <p:cNvSpPr/>
            <p:nvPr>
              <p:custDataLst>
                <p:tags r:id="rId9"/>
              </p:custDataLst>
            </p:nvPr>
          </p:nvSpPr>
          <p:spPr bwMode="auto">
            <a:xfrm>
              <a:off x="2934" y="1492"/>
              <a:ext cx="223" cy="180"/>
            </a:xfrm>
            <a:custGeom>
              <a:avLst/>
              <a:gdLst>
                <a:gd name="T0" fmla="*/ 193 w 319"/>
                <a:gd name="T1" fmla="*/ 82 h 257"/>
                <a:gd name="T2" fmla="*/ 0 w 319"/>
                <a:gd name="T3" fmla="*/ 257 h 257"/>
                <a:gd name="T4" fmla="*/ 228 w 319"/>
                <a:gd name="T5" fmla="*/ 173 h 257"/>
                <a:gd name="T6" fmla="*/ 319 w 319"/>
                <a:gd name="T7" fmla="*/ 0 h 257"/>
                <a:gd name="T8" fmla="*/ 193 w 319"/>
                <a:gd name="T9" fmla="*/ 82 h 257"/>
              </a:gdLst>
              <a:ahLst/>
              <a:cxnLst>
                <a:cxn ang="0">
                  <a:pos x="T0" y="T1"/>
                </a:cxn>
                <a:cxn ang="0">
                  <a:pos x="T2" y="T3"/>
                </a:cxn>
                <a:cxn ang="0">
                  <a:pos x="T4" y="T5"/>
                </a:cxn>
                <a:cxn ang="0">
                  <a:pos x="T6" y="T7"/>
                </a:cxn>
                <a:cxn ang="0">
                  <a:pos x="T8" y="T9"/>
                </a:cxn>
              </a:cxnLst>
              <a:rect l="0" t="0" r="r" b="b"/>
              <a:pathLst>
                <a:path w="319" h="257">
                  <a:moveTo>
                    <a:pt x="193" y="82"/>
                  </a:moveTo>
                  <a:cubicBezTo>
                    <a:pt x="0" y="257"/>
                    <a:pt x="0" y="257"/>
                    <a:pt x="0" y="257"/>
                  </a:cubicBezTo>
                  <a:cubicBezTo>
                    <a:pt x="67" y="252"/>
                    <a:pt x="159" y="233"/>
                    <a:pt x="228" y="173"/>
                  </a:cubicBezTo>
                  <a:cubicBezTo>
                    <a:pt x="276" y="130"/>
                    <a:pt x="306" y="72"/>
                    <a:pt x="319" y="0"/>
                  </a:cubicBezTo>
                  <a:lnTo>
                    <a:pt x="193" y="8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12"/>
            <p:cNvSpPr/>
            <p:nvPr>
              <p:custDataLst>
                <p:tags r:id="rId10"/>
              </p:custDataLst>
            </p:nvPr>
          </p:nvSpPr>
          <p:spPr bwMode="auto">
            <a:xfrm>
              <a:off x="2958" y="1680"/>
              <a:ext cx="170" cy="171"/>
            </a:xfrm>
            <a:custGeom>
              <a:avLst/>
              <a:gdLst>
                <a:gd name="T0" fmla="*/ 197 w 244"/>
                <a:gd name="T1" fmla="*/ 245 h 245"/>
                <a:gd name="T2" fmla="*/ 218 w 244"/>
                <a:gd name="T3" fmla="*/ 220 h 245"/>
                <a:gd name="T4" fmla="*/ 202 w 244"/>
                <a:gd name="T5" fmla="*/ 11 h 245"/>
                <a:gd name="T6" fmla="*/ 174 w 244"/>
                <a:gd name="T7" fmla="*/ 5 h 245"/>
                <a:gd name="T8" fmla="*/ 2 w 244"/>
                <a:gd name="T9" fmla="*/ 58 h 245"/>
                <a:gd name="T10" fmla="*/ 0 w 244"/>
                <a:gd name="T11" fmla="*/ 173 h 245"/>
                <a:gd name="T12" fmla="*/ 197 w 244"/>
                <a:gd name="T13" fmla="*/ 245 h 245"/>
                <a:gd name="T14" fmla="*/ 197 w 244"/>
                <a:gd name="T15" fmla="*/ 245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4" h="245">
                  <a:moveTo>
                    <a:pt x="197" y="245"/>
                  </a:moveTo>
                  <a:cubicBezTo>
                    <a:pt x="205" y="245"/>
                    <a:pt x="213" y="232"/>
                    <a:pt x="218" y="220"/>
                  </a:cubicBezTo>
                  <a:cubicBezTo>
                    <a:pt x="244" y="160"/>
                    <a:pt x="235" y="46"/>
                    <a:pt x="202" y="11"/>
                  </a:cubicBezTo>
                  <a:cubicBezTo>
                    <a:pt x="195" y="4"/>
                    <a:pt x="187" y="0"/>
                    <a:pt x="174" y="5"/>
                  </a:cubicBezTo>
                  <a:cubicBezTo>
                    <a:pt x="116" y="36"/>
                    <a:pt x="54" y="51"/>
                    <a:pt x="2" y="58"/>
                  </a:cubicBezTo>
                  <a:cubicBezTo>
                    <a:pt x="0" y="173"/>
                    <a:pt x="0" y="173"/>
                    <a:pt x="0" y="173"/>
                  </a:cubicBezTo>
                  <a:cubicBezTo>
                    <a:pt x="42" y="198"/>
                    <a:pt x="129" y="244"/>
                    <a:pt x="197" y="245"/>
                  </a:cubicBezTo>
                  <a:cubicBezTo>
                    <a:pt x="197" y="245"/>
                    <a:pt x="197" y="245"/>
                    <a:pt x="197" y="245"/>
                  </a:cubicBez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13"/>
            <p:cNvSpPr/>
            <p:nvPr>
              <p:custDataLst>
                <p:tags r:id="rId11"/>
              </p:custDataLst>
            </p:nvPr>
          </p:nvSpPr>
          <p:spPr bwMode="auto">
            <a:xfrm>
              <a:off x="2714" y="1369"/>
              <a:ext cx="316" cy="294"/>
            </a:xfrm>
            <a:custGeom>
              <a:avLst/>
              <a:gdLst>
                <a:gd name="T0" fmla="*/ 450 w 453"/>
                <a:gd name="T1" fmla="*/ 214 h 421"/>
                <a:gd name="T2" fmla="*/ 453 w 453"/>
                <a:gd name="T3" fmla="*/ 5 h 421"/>
                <a:gd name="T4" fmla="*/ 228 w 453"/>
                <a:gd name="T5" fmla="*/ 57 h 421"/>
                <a:gd name="T6" fmla="*/ 227 w 453"/>
                <a:gd name="T7" fmla="*/ 57 h 421"/>
                <a:gd name="T8" fmla="*/ 226 w 453"/>
                <a:gd name="T9" fmla="*/ 57 h 421"/>
                <a:gd name="T10" fmla="*/ 2 w 453"/>
                <a:gd name="T11" fmla="*/ 0 h 421"/>
                <a:gd name="T12" fmla="*/ 0 w 453"/>
                <a:gd name="T13" fmla="*/ 209 h 421"/>
                <a:gd name="T14" fmla="*/ 223 w 453"/>
                <a:gd name="T15" fmla="*/ 421 h 421"/>
                <a:gd name="T16" fmla="*/ 450 w 453"/>
                <a:gd name="T17" fmla="*/ 214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421">
                  <a:moveTo>
                    <a:pt x="450" y="214"/>
                  </a:moveTo>
                  <a:cubicBezTo>
                    <a:pt x="453" y="5"/>
                    <a:pt x="453" y="5"/>
                    <a:pt x="453" y="5"/>
                  </a:cubicBezTo>
                  <a:cubicBezTo>
                    <a:pt x="384" y="37"/>
                    <a:pt x="307" y="56"/>
                    <a:pt x="228" y="57"/>
                  </a:cubicBezTo>
                  <a:cubicBezTo>
                    <a:pt x="228" y="57"/>
                    <a:pt x="228" y="57"/>
                    <a:pt x="227" y="57"/>
                  </a:cubicBezTo>
                  <a:cubicBezTo>
                    <a:pt x="227" y="57"/>
                    <a:pt x="226" y="57"/>
                    <a:pt x="226" y="57"/>
                  </a:cubicBezTo>
                  <a:cubicBezTo>
                    <a:pt x="147" y="54"/>
                    <a:pt x="70" y="34"/>
                    <a:pt x="2" y="0"/>
                  </a:cubicBezTo>
                  <a:cubicBezTo>
                    <a:pt x="0" y="209"/>
                    <a:pt x="0" y="209"/>
                    <a:pt x="0" y="209"/>
                  </a:cubicBezTo>
                  <a:cubicBezTo>
                    <a:pt x="223" y="421"/>
                    <a:pt x="223" y="421"/>
                    <a:pt x="223" y="421"/>
                  </a:cubicBezTo>
                  <a:lnTo>
                    <a:pt x="450" y="214"/>
                  </a:ln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14"/>
            <p:cNvSpPr/>
            <p:nvPr>
              <p:custDataLst>
                <p:tags r:id="rId12"/>
              </p:custDataLst>
            </p:nvPr>
          </p:nvSpPr>
          <p:spPr bwMode="auto">
            <a:xfrm>
              <a:off x="2898" y="1836"/>
              <a:ext cx="221" cy="243"/>
            </a:xfrm>
            <a:custGeom>
              <a:avLst/>
              <a:gdLst>
                <a:gd name="T0" fmla="*/ 316 w 316"/>
                <a:gd name="T1" fmla="*/ 259 h 349"/>
                <a:gd name="T2" fmla="*/ 173 w 316"/>
                <a:gd name="T3" fmla="*/ 72 h 349"/>
                <a:gd name="T4" fmla="*/ 29 w 316"/>
                <a:gd name="T5" fmla="*/ 0 h 349"/>
                <a:gd name="T6" fmla="*/ 0 w 316"/>
                <a:gd name="T7" fmla="*/ 0 h 349"/>
                <a:gd name="T8" fmla="*/ 138 w 316"/>
                <a:gd name="T9" fmla="*/ 349 h 349"/>
                <a:gd name="T10" fmla="*/ 316 w 316"/>
                <a:gd name="T11" fmla="*/ 259 h 349"/>
              </a:gdLst>
              <a:ahLst/>
              <a:cxnLst>
                <a:cxn ang="0">
                  <a:pos x="T0" y="T1"/>
                </a:cxn>
                <a:cxn ang="0">
                  <a:pos x="T2" y="T3"/>
                </a:cxn>
                <a:cxn ang="0">
                  <a:pos x="T4" y="T5"/>
                </a:cxn>
                <a:cxn ang="0">
                  <a:pos x="T6" y="T7"/>
                </a:cxn>
                <a:cxn ang="0">
                  <a:pos x="T8" y="T9"/>
                </a:cxn>
                <a:cxn ang="0">
                  <a:pos x="T10" y="T11"/>
                </a:cxn>
              </a:cxnLst>
              <a:rect l="0" t="0" r="r" b="b"/>
              <a:pathLst>
                <a:path w="316" h="349">
                  <a:moveTo>
                    <a:pt x="316" y="259"/>
                  </a:moveTo>
                  <a:cubicBezTo>
                    <a:pt x="173" y="72"/>
                    <a:pt x="173" y="72"/>
                    <a:pt x="173" y="72"/>
                  </a:cubicBezTo>
                  <a:cubicBezTo>
                    <a:pt x="108" y="49"/>
                    <a:pt x="51" y="14"/>
                    <a:pt x="29" y="0"/>
                  </a:cubicBezTo>
                  <a:cubicBezTo>
                    <a:pt x="0" y="0"/>
                    <a:pt x="0" y="0"/>
                    <a:pt x="0" y="0"/>
                  </a:cubicBezTo>
                  <a:cubicBezTo>
                    <a:pt x="138" y="349"/>
                    <a:pt x="138" y="349"/>
                    <a:pt x="138" y="349"/>
                  </a:cubicBezTo>
                  <a:lnTo>
                    <a:pt x="316" y="259"/>
                  </a:ln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15"/>
            <p:cNvSpPr/>
            <p:nvPr>
              <p:custDataLst>
                <p:tags r:id="rId13"/>
              </p:custDataLst>
            </p:nvPr>
          </p:nvSpPr>
          <p:spPr bwMode="auto">
            <a:xfrm>
              <a:off x="2804" y="1182"/>
              <a:ext cx="142" cy="51"/>
            </a:xfrm>
            <a:custGeom>
              <a:avLst/>
              <a:gdLst>
                <a:gd name="T0" fmla="*/ 101 w 203"/>
                <a:gd name="T1" fmla="*/ 73 h 74"/>
                <a:gd name="T2" fmla="*/ 203 w 203"/>
                <a:gd name="T3" fmla="*/ 2 h 74"/>
                <a:gd name="T4" fmla="*/ 0 w 203"/>
                <a:gd name="T5" fmla="*/ 0 h 74"/>
                <a:gd name="T6" fmla="*/ 25 w 203"/>
                <a:gd name="T7" fmla="*/ 40 h 74"/>
                <a:gd name="T8" fmla="*/ 101 w 203"/>
                <a:gd name="T9" fmla="*/ 73 h 74"/>
              </a:gdLst>
              <a:ahLst/>
              <a:cxnLst>
                <a:cxn ang="0">
                  <a:pos x="T0" y="T1"/>
                </a:cxn>
                <a:cxn ang="0">
                  <a:pos x="T2" y="T3"/>
                </a:cxn>
                <a:cxn ang="0">
                  <a:pos x="T4" y="T5"/>
                </a:cxn>
                <a:cxn ang="0">
                  <a:pos x="T6" y="T7"/>
                </a:cxn>
                <a:cxn ang="0">
                  <a:pos x="T8" y="T9"/>
                </a:cxn>
              </a:cxnLst>
              <a:rect l="0" t="0" r="r" b="b"/>
              <a:pathLst>
                <a:path w="203" h="74">
                  <a:moveTo>
                    <a:pt x="101" y="73"/>
                  </a:moveTo>
                  <a:cubicBezTo>
                    <a:pt x="147" y="74"/>
                    <a:pt x="188" y="44"/>
                    <a:pt x="203" y="2"/>
                  </a:cubicBezTo>
                  <a:cubicBezTo>
                    <a:pt x="0" y="0"/>
                    <a:pt x="0" y="0"/>
                    <a:pt x="0" y="0"/>
                  </a:cubicBezTo>
                  <a:cubicBezTo>
                    <a:pt x="5" y="15"/>
                    <a:pt x="13" y="29"/>
                    <a:pt x="25" y="40"/>
                  </a:cubicBezTo>
                  <a:cubicBezTo>
                    <a:pt x="45" y="61"/>
                    <a:pt x="72" y="73"/>
                    <a:pt x="101" y="73"/>
                  </a:cubicBez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16"/>
            <p:cNvSpPr/>
            <p:nvPr>
              <p:custDataLst>
                <p:tags r:id="rId14"/>
              </p:custDataLst>
            </p:nvPr>
          </p:nvSpPr>
          <p:spPr bwMode="auto">
            <a:xfrm>
              <a:off x="1294" y="1042"/>
              <a:ext cx="1089" cy="2021"/>
            </a:xfrm>
            <a:custGeom>
              <a:avLst/>
              <a:gdLst>
                <a:gd name="T0" fmla="*/ 1432 w 1561"/>
                <a:gd name="T1" fmla="*/ 1100 h 2898"/>
                <a:gd name="T2" fmla="*/ 1432 w 1561"/>
                <a:gd name="T3" fmla="*/ 1098 h 2898"/>
                <a:gd name="T4" fmla="*/ 167 w 1561"/>
                <a:gd name="T5" fmla="*/ 0 h 2898"/>
                <a:gd name="T6" fmla="*/ 10 w 1561"/>
                <a:gd name="T7" fmla="*/ 804 h 2898"/>
                <a:gd name="T8" fmla="*/ 1379 w 1561"/>
                <a:gd name="T9" fmla="*/ 2898 h 2898"/>
                <a:gd name="T10" fmla="*/ 1561 w 1561"/>
                <a:gd name="T11" fmla="*/ 2401 h 2898"/>
                <a:gd name="T12" fmla="*/ 1432 w 1561"/>
                <a:gd name="T13" fmla="*/ 1100 h 2898"/>
              </a:gdLst>
              <a:ahLst/>
              <a:cxnLst>
                <a:cxn ang="0">
                  <a:pos x="T0" y="T1"/>
                </a:cxn>
                <a:cxn ang="0">
                  <a:pos x="T2" y="T3"/>
                </a:cxn>
                <a:cxn ang="0">
                  <a:pos x="T4" y="T5"/>
                </a:cxn>
                <a:cxn ang="0">
                  <a:pos x="T6" y="T7"/>
                </a:cxn>
                <a:cxn ang="0">
                  <a:pos x="T8" y="T9"/>
                </a:cxn>
                <a:cxn ang="0">
                  <a:pos x="T10" y="T11"/>
                </a:cxn>
                <a:cxn ang="0">
                  <a:pos x="T12" y="T13"/>
                </a:cxn>
              </a:cxnLst>
              <a:rect l="0" t="0" r="r" b="b"/>
              <a:pathLst>
                <a:path w="1561" h="2898">
                  <a:moveTo>
                    <a:pt x="1432" y="1100"/>
                  </a:moveTo>
                  <a:cubicBezTo>
                    <a:pt x="1432" y="1099"/>
                    <a:pt x="1432" y="1099"/>
                    <a:pt x="1432" y="1098"/>
                  </a:cubicBezTo>
                  <a:cubicBezTo>
                    <a:pt x="167" y="0"/>
                    <a:pt x="167" y="0"/>
                    <a:pt x="167" y="0"/>
                  </a:cubicBezTo>
                  <a:cubicBezTo>
                    <a:pt x="66" y="256"/>
                    <a:pt x="13" y="526"/>
                    <a:pt x="10" y="804"/>
                  </a:cubicBezTo>
                  <a:cubicBezTo>
                    <a:pt x="0" y="1741"/>
                    <a:pt x="566" y="2552"/>
                    <a:pt x="1379" y="2898"/>
                  </a:cubicBezTo>
                  <a:cubicBezTo>
                    <a:pt x="1461" y="2607"/>
                    <a:pt x="1540" y="2442"/>
                    <a:pt x="1561" y="2401"/>
                  </a:cubicBezTo>
                  <a:lnTo>
                    <a:pt x="1432" y="1100"/>
                  </a:lnTo>
                  <a:close/>
                </a:path>
              </a:pathLst>
            </a:custGeom>
            <a:solidFill>
              <a:srgbClr val="B7C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17"/>
            <p:cNvSpPr/>
            <p:nvPr>
              <p:custDataLst>
                <p:tags r:id="rId15"/>
              </p:custDataLst>
            </p:nvPr>
          </p:nvSpPr>
          <p:spPr bwMode="auto">
            <a:xfrm>
              <a:off x="2586" y="1486"/>
              <a:ext cx="219" cy="184"/>
            </a:xfrm>
            <a:custGeom>
              <a:avLst/>
              <a:gdLst>
                <a:gd name="T0" fmla="*/ 88 w 314"/>
                <a:gd name="T1" fmla="*/ 175 h 264"/>
                <a:gd name="T2" fmla="*/ 314 w 314"/>
                <a:gd name="T3" fmla="*/ 264 h 264"/>
                <a:gd name="T4" fmla="*/ 125 w 314"/>
                <a:gd name="T5" fmla="*/ 85 h 264"/>
                <a:gd name="T6" fmla="*/ 0 w 314"/>
                <a:gd name="T7" fmla="*/ 0 h 264"/>
                <a:gd name="T8" fmla="*/ 88 w 314"/>
                <a:gd name="T9" fmla="*/ 175 h 264"/>
              </a:gdLst>
              <a:ahLst/>
              <a:cxnLst>
                <a:cxn ang="0">
                  <a:pos x="T0" y="T1"/>
                </a:cxn>
                <a:cxn ang="0">
                  <a:pos x="T2" y="T3"/>
                </a:cxn>
                <a:cxn ang="0">
                  <a:pos x="T4" y="T5"/>
                </a:cxn>
                <a:cxn ang="0">
                  <a:pos x="T6" y="T7"/>
                </a:cxn>
                <a:cxn ang="0">
                  <a:pos x="T8" y="T9"/>
                </a:cxn>
              </a:cxnLst>
              <a:rect l="0" t="0" r="r" b="b"/>
              <a:pathLst>
                <a:path w="314" h="264">
                  <a:moveTo>
                    <a:pt x="88" y="175"/>
                  </a:moveTo>
                  <a:cubicBezTo>
                    <a:pt x="155" y="236"/>
                    <a:pt x="247" y="257"/>
                    <a:pt x="314" y="264"/>
                  </a:cubicBezTo>
                  <a:cubicBezTo>
                    <a:pt x="125" y="85"/>
                    <a:pt x="125" y="85"/>
                    <a:pt x="125" y="85"/>
                  </a:cubicBezTo>
                  <a:cubicBezTo>
                    <a:pt x="0" y="0"/>
                    <a:pt x="0" y="0"/>
                    <a:pt x="0" y="0"/>
                  </a:cubicBezTo>
                  <a:cubicBezTo>
                    <a:pt x="11" y="72"/>
                    <a:pt x="40" y="131"/>
                    <a:pt x="88" y="17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18"/>
            <p:cNvSpPr/>
            <p:nvPr>
              <p:custDataLst>
                <p:tags r:id="rId16"/>
              </p:custDataLst>
            </p:nvPr>
          </p:nvSpPr>
          <p:spPr bwMode="auto">
            <a:xfrm>
              <a:off x="3332" y="1074"/>
              <a:ext cx="1109" cy="2004"/>
            </a:xfrm>
            <a:custGeom>
              <a:avLst/>
              <a:gdLst>
                <a:gd name="T0" fmla="*/ 157 w 1589"/>
                <a:gd name="T1" fmla="*/ 1072 h 2873"/>
                <a:gd name="T2" fmla="*/ 0 w 1589"/>
                <a:gd name="T3" fmla="*/ 2370 h 2873"/>
                <a:gd name="T4" fmla="*/ 172 w 1589"/>
                <a:gd name="T5" fmla="*/ 2873 h 2873"/>
                <a:gd name="T6" fmla="*/ 910 w 1589"/>
                <a:gd name="T7" fmla="*/ 2390 h 2873"/>
                <a:gd name="T8" fmla="*/ 1586 w 1589"/>
                <a:gd name="T9" fmla="*/ 808 h 2873"/>
                <a:gd name="T10" fmla="*/ 1447 w 1589"/>
                <a:gd name="T11" fmla="*/ 0 h 2873"/>
                <a:gd name="T12" fmla="*/ 157 w 1589"/>
                <a:gd name="T13" fmla="*/ 1072 h 2873"/>
              </a:gdLst>
              <a:ahLst/>
              <a:cxnLst>
                <a:cxn ang="0">
                  <a:pos x="T0" y="T1"/>
                </a:cxn>
                <a:cxn ang="0">
                  <a:pos x="T2" y="T3"/>
                </a:cxn>
                <a:cxn ang="0">
                  <a:pos x="T4" y="T5"/>
                </a:cxn>
                <a:cxn ang="0">
                  <a:pos x="T6" y="T7"/>
                </a:cxn>
                <a:cxn ang="0">
                  <a:pos x="T8" y="T9"/>
                </a:cxn>
                <a:cxn ang="0">
                  <a:pos x="T10" y="T11"/>
                </a:cxn>
                <a:cxn ang="0">
                  <a:pos x="T12" y="T13"/>
                </a:cxn>
              </a:cxnLst>
              <a:rect l="0" t="0" r="r" b="b"/>
              <a:pathLst>
                <a:path w="1589" h="2873">
                  <a:moveTo>
                    <a:pt x="157" y="1072"/>
                  </a:moveTo>
                  <a:cubicBezTo>
                    <a:pt x="0" y="2370"/>
                    <a:pt x="0" y="2370"/>
                    <a:pt x="0" y="2370"/>
                  </a:cubicBezTo>
                  <a:cubicBezTo>
                    <a:pt x="20" y="2412"/>
                    <a:pt x="96" y="2579"/>
                    <a:pt x="172" y="2873"/>
                  </a:cubicBezTo>
                  <a:cubicBezTo>
                    <a:pt x="444" y="2764"/>
                    <a:pt x="695" y="2601"/>
                    <a:pt x="910" y="2390"/>
                  </a:cubicBezTo>
                  <a:cubicBezTo>
                    <a:pt x="1340" y="1970"/>
                    <a:pt x="1580" y="1408"/>
                    <a:pt x="1586" y="808"/>
                  </a:cubicBezTo>
                  <a:cubicBezTo>
                    <a:pt x="1589" y="529"/>
                    <a:pt x="1542" y="258"/>
                    <a:pt x="1447" y="0"/>
                  </a:cubicBezTo>
                  <a:lnTo>
                    <a:pt x="157" y="1072"/>
                  </a:lnTo>
                  <a:close/>
                </a:path>
              </a:pathLst>
            </a:custGeom>
            <a:solidFill>
              <a:srgbClr val="B7C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19"/>
            <p:cNvSpPr/>
            <p:nvPr>
              <p:custDataLst>
                <p:tags r:id="rId17"/>
              </p:custDataLst>
            </p:nvPr>
          </p:nvSpPr>
          <p:spPr bwMode="auto">
            <a:xfrm>
              <a:off x="3435" y="574"/>
              <a:ext cx="1245" cy="1011"/>
            </a:xfrm>
            <a:custGeom>
              <a:avLst/>
              <a:gdLst>
                <a:gd name="T0" fmla="*/ 303 w 1784"/>
                <a:gd name="T1" fmla="*/ 1449 h 1449"/>
                <a:gd name="T2" fmla="*/ 1412 w 1784"/>
                <a:gd name="T3" fmla="*/ 528 h 1449"/>
                <a:gd name="T4" fmla="*/ 1419 w 1784"/>
                <a:gd name="T5" fmla="*/ 524 h 1449"/>
                <a:gd name="T6" fmla="*/ 1677 w 1784"/>
                <a:gd name="T7" fmla="*/ 389 h 1449"/>
                <a:gd name="T8" fmla="*/ 1758 w 1784"/>
                <a:gd name="T9" fmla="*/ 189 h 1449"/>
                <a:gd name="T10" fmla="*/ 1553 w 1784"/>
                <a:gd name="T11" fmla="*/ 82 h 1449"/>
                <a:gd name="T12" fmla="*/ 1387 w 1784"/>
                <a:gd name="T13" fmla="*/ 131 h 1449"/>
                <a:gd name="T14" fmla="*/ 1354 w 1784"/>
                <a:gd name="T15" fmla="*/ 125 h 1449"/>
                <a:gd name="T16" fmla="*/ 1340 w 1784"/>
                <a:gd name="T17" fmla="*/ 95 h 1449"/>
                <a:gd name="T18" fmla="*/ 1320 w 1784"/>
                <a:gd name="T19" fmla="*/ 2 h 1449"/>
                <a:gd name="T20" fmla="*/ 1310 w 1784"/>
                <a:gd name="T21" fmla="*/ 2 h 1449"/>
                <a:gd name="T22" fmla="*/ 1243 w 1784"/>
                <a:gd name="T23" fmla="*/ 228 h 1449"/>
                <a:gd name="T24" fmla="*/ 1227 w 1784"/>
                <a:gd name="T25" fmla="*/ 257 h 1449"/>
                <a:gd name="T26" fmla="*/ 0 w 1784"/>
                <a:gd name="T27" fmla="*/ 1056 h 1449"/>
                <a:gd name="T28" fmla="*/ 303 w 1784"/>
                <a:gd name="T29" fmla="*/ 1449 h 1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84" h="1449">
                  <a:moveTo>
                    <a:pt x="303" y="1449"/>
                  </a:moveTo>
                  <a:cubicBezTo>
                    <a:pt x="1412" y="528"/>
                    <a:pt x="1412" y="528"/>
                    <a:pt x="1412" y="528"/>
                  </a:cubicBezTo>
                  <a:cubicBezTo>
                    <a:pt x="1414" y="526"/>
                    <a:pt x="1417" y="525"/>
                    <a:pt x="1419" y="524"/>
                  </a:cubicBezTo>
                  <a:cubicBezTo>
                    <a:pt x="1677" y="389"/>
                    <a:pt x="1677" y="389"/>
                    <a:pt x="1677" y="389"/>
                  </a:cubicBezTo>
                  <a:cubicBezTo>
                    <a:pt x="1750" y="351"/>
                    <a:pt x="1784" y="267"/>
                    <a:pt x="1758" y="189"/>
                  </a:cubicBezTo>
                  <a:cubicBezTo>
                    <a:pt x="1730" y="103"/>
                    <a:pt x="1639" y="56"/>
                    <a:pt x="1553" y="82"/>
                  </a:cubicBezTo>
                  <a:cubicBezTo>
                    <a:pt x="1387" y="131"/>
                    <a:pt x="1387" y="131"/>
                    <a:pt x="1387" y="131"/>
                  </a:cubicBezTo>
                  <a:cubicBezTo>
                    <a:pt x="1375" y="134"/>
                    <a:pt x="1363" y="132"/>
                    <a:pt x="1354" y="125"/>
                  </a:cubicBezTo>
                  <a:cubicBezTo>
                    <a:pt x="1345" y="118"/>
                    <a:pt x="1340" y="106"/>
                    <a:pt x="1340" y="95"/>
                  </a:cubicBezTo>
                  <a:cubicBezTo>
                    <a:pt x="1342" y="60"/>
                    <a:pt x="1334" y="13"/>
                    <a:pt x="1320" y="2"/>
                  </a:cubicBezTo>
                  <a:cubicBezTo>
                    <a:pt x="1319" y="1"/>
                    <a:pt x="1317" y="0"/>
                    <a:pt x="1310" y="2"/>
                  </a:cubicBezTo>
                  <a:cubicBezTo>
                    <a:pt x="1276" y="11"/>
                    <a:pt x="1248" y="128"/>
                    <a:pt x="1243" y="228"/>
                  </a:cubicBezTo>
                  <a:cubicBezTo>
                    <a:pt x="1243" y="240"/>
                    <a:pt x="1237" y="250"/>
                    <a:pt x="1227" y="257"/>
                  </a:cubicBezTo>
                  <a:cubicBezTo>
                    <a:pt x="0" y="1056"/>
                    <a:pt x="0" y="1056"/>
                    <a:pt x="0" y="1056"/>
                  </a:cubicBezTo>
                  <a:cubicBezTo>
                    <a:pt x="65" y="1112"/>
                    <a:pt x="205" y="1248"/>
                    <a:pt x="303" y="1449"/>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20"/>
            <p:cNvSpPr>
              <a:spLocks noEditPoints="1"/>
            </p:cNvSpPr>
            <p:nvPr>
              <p:custDataLst>
                <p:tags r:id="rId18"/>
              </p:custDataLst>
            </p:nvPr>
          </p:nvSpPr>
          <p:spPr bwMode="auto">
            <a:xfrm>
              <a:off x="2134" y="1328"/>
              <a:ext cx="1472" cy="1378"/>
            </a:xfrm>
            <a:custGeom>
              <a:avLst/>
              <a:gdLst>
                <a:gd name="T0" fmla="*/ 317 w 2110"/>
                <a:gd name="T1" fmla="*/ 0 h 1975"/>
                <a:gd name="T2" fmla="*/ 0 w 2110"/>
                <a:gd name="T3" fmla="*/ 393 h 1975"/>
                <a:gd name="T4" fmla="*/ 288 w 2110"/>
                <a:gd name="T5" fmla="*/ 643 h 1975"/>
                <a:gd name="T6" fmla="*/ 300 w 2110"/>
                <a:gd name="T7" fmla="*/ 671 h 1975"/>
                <a:gd name="T8" fmla="*/ 300 w 2110"/>
                <a:gd name="T9" fmla="*/ 683 h 1975"/>
                <a:gd name="T10" fmla="*/ 427 w 2110"/>
                <a:gd name="T11" fmla="*/ 1961 h 1975"/>
                <a:gd name="T12" fmla="*/ 1648 w 2110"/>
                <a:gd name="T13" fmla="*/ 1975 h 1975"/>
                <a:gd name="T14" fmla="*/ 1804 w 2110"/>
                <a:gd name="T15" fmla="*/ 684 h 1975"/>
                <a:gd name="T16" fmla="*/ 1816 w 2110"/>
                <a:gd name="T17" fmla="*/ 660 h 1975"/>
                <a:gd name="T18" fmla="*/ 2110 w 2110"/>
                <a:gd name="T19" fmla="*/ 416 h 1975"/>
                <a:gd name="T20" fmla="*/ 1801 w 2110"/>
                <a:gd name="T21" fmla="*/ 16 h 1975"/>
                <a:gd name="T22" fmla="*/ 1544 w 2110"/>
                <a:gd name="T23" fmla="*/ 184 h 1975"/>
                <a:gd name="T24" fmla="*/ 1427 w 2110"/>
                <a:gd name="T25" fmla="*/ 458 h 1975"/>
                <a:gd name="T26" fmla="*/ 1435 w 2110"/>
                <a:gd name="T27" fmla="*/ 465 h 1975"/>
                <a:gd name="T28" fmla="*/ 1466 w 2110"/>
                <a:gd name="T29" fmla="*/ 753 h 1975"/>
                <a:gd name="T30" fmla="*/ 1378 w 2110"/>
                <a:gd name="T31" fmla="*/ 822 h 1975"/>
                <a:gd name="T32" fmla="*/ 1377 w 2110"/>
                <a:gd name="T33" fmla="*/ 822 h 1975"/>
                <a:gd name="T34" fmla="*/ 1377 w 2110"/>
                <a:gd name="T35" fmla="*/ 821 h 1975"/>
                <a:gd name="T36" fmla="*/ 1495 w 2110"/>
                <a:gd name="T37" fmla="*/ 977 h 1975"/>
                <a:gd name="T38" fmla="*/ 1502 w 2110"/>
                <a:gd name="T39" fmla="*/ 1007 h 1975"/>
                <a:gd name="T40" fmla="*/ 1483 w 2110"/>
                <a:gd name="T41" fmla="*/ 1031 h 1975"/>
                <a:gd name="T42" fmla="*/ 1230 w 2110"/>
                <a:gd name="T43" fmla="*/ 1159 h 1975"/>
                <a:gd name="T44" fmla="*/ 1214 w 2110"/>
                <a:gd name="T45" fmla="*/ 1163 h 1975"/>
                <a:gd name="T46" fmla="*/ 1201 w 2110"/>
                <a:gd name="T47" fmla="*/ 1161 h 1975"/>
                <a:gd name="T48" fmla="*/ 1180 w 2110"/>
                <a:gd name="T49" fmla="*/ 1140 h 1975"/>
                <a:gd name="T50" fmla="*/ 1045 w 2110"/>
                <a:gd name="T51" fmla="*/ 799 h 1975"/>
                <a:gd name="T52" fmla="*/ 903 w 2110"/>
                <a:gd name="T53" fmla="*/ 1137 h 1975"/>
                <a:gd name="T54" fmla="*/ 882 w 2110"/>
                <a:gd name="T55" fmla="*/ 1157 h 1975"/>
                <a:gd name="T56" fmla="*/ 869 w 2110"/>
                <a:gd name="T57" fmla="*/ 1159 h 1975"/>
                <a:gd name="T58" fmla="*/ 852 w 2110"/>
                <a:gd name="T59" fmla="*/ 1155 h 1975"/>
                <a:gd name="T60" fmla="*/ 603 w 2110"/>
                <a:gd name="T61" fmla="*/ 1022 h 1975"/>
                <a:gd name="T62" fmla="*/ 584 w 2110"/>
                <a:gd name="T63" fmla="*/ 997 h 1975"/>
                <a:gd name="T64" fmla="*/ 591 w 2110"/>
                <a:gd name="T65" fmla="*/ 967 h 1975"/>
                <a:gd name="T66" fmla="*/ 713 w 2110"/>
                <a:gd name="T67" fmla="*/ 814 h 1975"/>
                <a:gd name="T68" fmla="*/ 629 w 2110"/>
                <a:gd name="T69" fmla="*/ 751 h 1975"/>
                <a:gd name="T70" fmla="*/ 660 w 2110"/>
                <a:gd name="T71" fmla="*/ 464 h 1975"/>
                <a:gd name="T72" fmla="*/ 679 w 2110"/>
                <a:gd name="T73" fmla="*/ 447 h 1975"/>
                <a:gd name="T74" fmla="*/ 570 w 2110"/>
                <a:gd name="T75" fmla="*/ 173 h 1975"/>
                <a:gd name="T76" fmla="*/ 317 w 2110"/>
                <a:gd name="T77" fmla="*/ 0 h 1975"/>
                <a:gd name="T78" fmla="*/ 1046 w 2110"/>
                <a:gd name="T79" fmla="*/ 1185 h 1975"/>
                <a:gd name="T80" fmla="*/ 1086 w 2110"/>
                <a:gd name="T81" fmla="*/ 1225 h 1975"/>
                <a:gd name="T82" fmla="*/ 1045 w 2110"/>
                <a:gd name="T83" fmla="*/ 1265 h 1975"/>
                <a:gd name="T84" fmla="*/ 1006 w 2110"/>
                <a:gd name="T85" fmla="*/ 1224 h 1975"/>
                <a:gd name="T86" fmla="*/ 1046 w 2110"/>
                <a:gd name="T87" fmla="*/ 1185 h 1975"/>
                <a:gd name="T88" fmla="*/ 1041 w 2110"/>
                <a:gd name="T89" fmla="*/ 1686 h 1975"/>
                <a:gd name="T90" fmla="*/ 1080 w 2110"/>
                <a:gd name="T91" fmla="*/ 1727 h 1975"/>
                <a:gd name="T92" fmla="*/ 1040 w 2110"/>
                <a:gd name="T93" fmla="*/ 1767 h 1975"/>
                <a:gd name="T94" fmla="*/ 1000 w 2110"/>
                <a:gd name="T95" fmla="*/ 1726 h 1975"/>
                <a:gd name="T96" fmla="*/ 1041 w 2110"/>
                <a:gd name="T97" fmla="*/ 1686 h 1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10" h="1975">
                  <a:moveTo>
                    <a:pt x="317" y="0"/>
                  </a:moveTo>
                  <a:cubicBezTo>
                    <a:pt x="267" y="40"/>
                    <a:pt x="106" y="179"/>
                    <a:pt x="0" y="393"/>
                  </a:cubicBezTo>
                  <a:cubicBezTo>
                    <a:pt x="288" y="643"/>
                    <a:pt x="288" y="643"/>
                    <a:pt x="288" y="643"/>
                  </a:cubicBezTo>
                  <a:cubicBezTo>
                    <a:pt x="296" y="650"/>
                    <a:pt x="300" y="660"/>
                    <a:pt x="300" y="671"/>
                  </a:cubicBezTo>
                  <a:cubicBezTo>
                    <a:pt x="300" y="683"/>
                    <a:pt x="300" y="683"/>
                    <a:pt x="300" y="683"/>
                  </a:cubicBezTo>
                  <a:cubicBezTo>
                    <a:pt x="427" y="1961"/>
                    <a:pt x="427" y="1961"/>
                    <a:pt x="427" y="1961"/>
                  </a:cubicBezTo>
                  <a:cubicBezTo>
                    <a:pt x="1648" y="1975"/>
                    <a:pt x="1648" y="1975"/>
                    <a:pt x="1648" y="1975"/>
                  </a:cubicBezTo>
                  <a:cubicBezTo>
                    <a:pt x="1804" y="684"/>
                    <a:pt x="1804" y="684"/>
                    <a:pt x="1804" y="684"/>
                  </a:cubicBezTo>
                  <a:cubicBezTo>
                    <a:pt x="1805" y="674"/>
                    <a:pt x="1809" y="666"/>
                    <a:pt x="1816" y="660"/>
                  </a:cubicBezTo>
                  <a:cubicBezTo>
                    <a:pt x="2110" y="416"/>
                    <a:pt x="2110" y="416"/>
                    <a:pt x="2110" y="416"/>
                  </a:cubicBezTo>
                  <a:cubicBezTo>
                    <a:pt x="2009" y="200"/>
                    <a:pt x="1850" y="57"/>
                    <a:pt x="1801" y="16"/>
                  </a:cubicBezTo>
                  <a:cubicBezTo>
                    <a:pt x="1544" y="184"/>
                    <a:pt x="1544" y="184"/>
                    <a:pt x="1544" y="184"/>
                  </a:cubicBezTo>
                  <a:cubicBezTo>
                    <a:pt x="1539" y="300"/>
                    <a:pt x="1499" y="392"/>
                    <a:pt x="1427" y="458"/>
                  </a:cubicBezTo>
                  <a:cubicBezTo>
                    <a:pt x="1430" y="460"/>
                    <a:pt x="1433" y="462"/>
                    <a:pt x="1435" y="465"/>
                  </a:cubicBezTo>
                  <a:cubicBezTo>
                    <a:pt x="1494" y="527"/>
                    <a:pt x="1500" y="674"/>
                    <a:pt x="1466" y="753"/>
                  </a:cubicBezTo>
                  <a:cubicBezTo>
                    <a:pt x="1440" y="812"/>
                    <a:pt x="1400" y="822"/>
                    <a:pt x="1378" y="822"/>
                  </a:cubicBezTo>
                  <a:cubicBezTo>
                    <a:pt x="1378" y="822"/>
                    <a:pt x="1378" y="822"/>
                    <a:pt x="1377" y="822"/>
                  </a:cubicBezTo>
                  <a:cubicBezTo>
                    <a:pt x="1377" y="822"/>
                    <a:pt x="1377" y="821"/>
                    <a:pt x="1377" y="821"/>
                  </a:cubicBezTo>
                  <a:cubicBezTo>
                    <a:pt x="1495" y="977"/>
                    <a:pt x="1495" y="977"/>
                    <a:pt x="1495" y="977"/>
                  </a:cubicBezTo>
                  <a:cubicBezTo>
                    <a:pt x="1502" y="985"/>
                    <a:pt x="1504" y="997"/>
                    <a:pt x="1502" y="1007"/>
                  </a:cubicBezTo>
                  <a:cubicBezTo>
                    <a:pt x="1499" y="1018"/>
                    <a:pt x="1492" y="1026"/>
                    <a:pt x="1483" y="1031"/>
                  </a:cubicBezTo>
                  <a:cubicBezTo>
                    <a:pt x="1230" y="1159"/>
                    <a:pt x="1230" y="1159"/>
                    <a:pt x="1230" y="1159"/>
                  </a:cubicBezTo>
                  <a:cubicBezTo>
                    <a:pt x="1225" y="1162"/>
                    <a:pt x="1219" y="1163"/>
                    <a:pt x="1214" y="1163"/>
                  </a:cubicBezTo>
                  <a:cubicBezTo>
                    <a:pt x="1209" y="1163"/>
                    <a:pt x="1205" y="1162"/>
                    <a:pt x="1201" y="1161"/>
                  </a:cubicBezTo>
                  <a:cubicBezTo>
                    <a:pt x="1191" y="1157"/>
                    <a:pt x="1184" y="1149"/>
                    <a:pt x="1180" y="1140"/>
                  </a:cubicBezTo>
                  <a:cubicBezTo>
                    <a:pt x="1045" y="799"/>
                    <a:pt x="1045" y="799"/>
                    <a:pt x="1045" y="799"/>
                  </a:cubicBezTo>
                  <a:cubicBezTo>
                    <a:pt x="903" y="1137"/>
                    <a:pt x="903" y="1137"/>
                    <a:pt x="903" y="1137"/>
                  </a:cubicBezTo>
                  <a:cubicBezTo>
                    <a:pt x="899" y="1146"/>
                    <a:pt x="891" y="1154"/>
                    <a:pt x="882" y="1157"/>
                  </a:cubicBezTo>
                  <a:cubicBezTo>
                    <a:pt x="878" y="1158"/>
                    <a:pt x="874" y="1159"/>
                    <a:pt x="869" y="1159"/>
                  </a:cubicBezTo>
                  <a:cubicBezTo>
                    <a:pt x="864" y="1159"/>
                    <a:pt x="858" y="1158"/>
                    <a:pt x="852" y="1155"/>
                  </a:cubicBezTo>
                  <a:cubicBezTo>
                    <a:pt x="603" y="1022"/>
                    <a:pt x="603" y="1022"/>
                    <a:pt x="603" y="1022"/>
                  </a:cubicBezTo>
                  <a:cubicBezTo>
                    <a:pt x="593" y="1017"/>
                    <a:pt x="586" y="1007"/>
                    <a:pt x="584" y="997"/>
                  </a:cubicBezTo>
                  <a:cubicBezTo>
                    <a:pt x="582" y="986"/>
                    <a:pt x="585" y="975"/>
                    <a:pt x="591" y="967"/>
                  </a:cubicBezTo>
                  <a:cubicBezTo>
                    <a:pt x="713" y="814"/>
                    <a:pt x="713" y="814"/>
                    <a:pt x="713" y="814"/>
                  </a:cubicBezTo>
                  <a:cubicBezTo>
                    <a:pt x="692" y="814"/>
                    <a:pt x="654" y="805"/>
                    <a:pt x="629" y="751"/>
                  </a:cubicBezTo>
                  <a:cubicBezTo>
                    <a:pt x="596" y="678"/>
                    <a:pt x="602" y="533"/>
                    <a:pt x="660" y="464"/>
                  </a:cubicBezTo>
                  <a:cubicBezTo>
                    <a:pt x="666" y="457"/>
                    <a:pt x="672" y="452"/>
                    <a:pt x="679" y="447"/>
                  </a:cubicBezTo>
                  <a:cubicBezTo>
                    <a:pt x="609" y="380"/>
                    <a:pt x="573" y="288"/>
                    <a:pt x="570" y="173"/>
                  </a:cubicBezTo>
                  <a:lnTo>
                    <a:pt x="317" y="0"/>
                  </a:lnTo>
                  <a:close/>
                  <a:moveTo>
                    <a:pt x="1046" y="1185"/>
                  </a:moveTo>
                  <a:cubicBezTo>
                    <a:pt x="1068" y="1185"/>
                    <a:pt x="1086" y="1203"/>
                    <a:pt x="1086" y="1225"/>
                  </a:cubicBezTo>
                  <a:cubicBezTo>
                    <a:pt x="1086" y="1248"/>
                    <a:pt x="1067" y="1265"/>
                    <a:pt x="1045" y="1265"/>
                  </a:cubicBezTo>
                  <a:cubicBezTo>
                    <a:pt x="1023" y="1265"/>
                    <a:pt x="1005" y="1247"/>
                    <a:pt x="1006" y="1224"/>
                  </a:cubicBezTo>
                  <a:cubicBezTo>
                    <a:pt x="1006" y="1202"/>
                    <a:pt x="1024" y="1185"/>
                    <a:pt x="1046" y="1185"/>
                  </a:cubicBezTo>
                  <a:close/>
                  <a:moveTo>
                    <a:pt x="1041" y="1686"/>
                  </a:moveTo>
                  <a:cubicBezTo>
                    <a:pt x="1063" y="1687"/>
                    <a:pt x="1081" y="1705"/>
                    <a:pt x="1080" y="1727"/>
                  </a:cubicBezTo>
                  <a:cubicBezTo>
                    <a:pt x="1080" y="1749"/>
                    <a:pt x="1062" y="1767"/>
                    <a:pt x="1040" y="1767"/>
                  </a:cubicBezTo>
                  <a:cubicBezTo>
                    <a:pt x="1018" y="1767"/>
                    <a:pt x="1000" y="1748"/>
                    <a:pt x="1000" y="1726"/>
                  </a:cubicBezTo>
                  <a:cubicBezTo>
                    <a:pt x="1000" y="1704"/>
                    <a:pt x="1018" y="1686"/>
                    <a:pt x="1041" y="168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21"/>
            <p:cNvSpPr/>
            <p:nvPr>
              <p:custDataLst>
                <p:tags r:id="rId19"/>
              </p:custDataLst>
            </p:nvPr>
          </p:nvSpPr>
          <p:spPr bwMode="auto">
            <a:xfrm>
              <a:off x="2303" y="2747"/>
              <a:ext cx="1102" cy="444"/>
            </a:xfrm>
            <a:custGeom>
              <a:avLst/>
              <a:gdLst>
                <a:gd name="T0" fmla="*/ 175 w 1579"/>
                <a:gd name="T1" fmla="*/ 0 h 636"/>
                <a:gd name="T2" fmla="*/ 0 w 1579"/>
                <a:gd name="T3" fmla="*/ 481 h 636"/>
                <a:gd name="T4" fmla="*/ 788 w 1579"/>
                <a:gd name="T5" fmla="*/ 633 h 636"/>
                <a:gd name="T6" fmla="*/ 1579 w 1579"/>
                <a:gd name="T7" fmla="*/ 499 h 636"/>
                <a:gd name="T8" fmla="*/ 1415 w 1579"/>
                <a:gd name="T9" fmla="*/ 14 h 636"/>
                <a:gd name="T10" fmla="*/ 175 w 1579"/>
                <a:gd name="T11" fmla="*/ 0 h 636"/>
              </a:gdLst>
              <a:ahLst/>
              <a:cxnLst>
                <a:cxn ang="0">
                  <a:pos x="T0" y="T1"/>
                </a:cxn>
                <a:cxn ang="0">
                  <a:pos x="T2" y="T3"/>
                </a:cxn>
                <a:cxn ang="0">
                  <a:pos x="T4" y="T5"/>
                </a:cxn>
                <a:cxn ang="0">
                  <a:pos x="T6" y="T7"/>
                </a:cxn>
                <a:cxn ang="0">
                  <a:pos x="T8" y="T9"/>
                </a:cxn>
                <a:cxn ang="0">
                  <a:pos x="T10" y="T11"/>
                </a:cxn>
              </a:cxnLst>
              <a:rect l="0" t="0" r="r" b="b"/>
              <a:pathLst>
                <a:path w="1579" h="636">
                  <a:moveTo>
                    <a:pt x="175" y="0"/>
                  </a:moveTo>
                  <a:cubicBezTo>
                    <a:pt x="149" y="53"/>
                    <a:pt x="75" y="215"/>
                    <a:pt x="0" y="481"/>
                  </a:cubicBezTo>
                  <a:cubicBezTo>
                    <a:pt x="245" y="576"/>
                    <a:pt x="510" y="630"/>
                    <a:pt x="788" y="633"/>
                  </a:cubicBezTo>
                  <a:cubicBezTo>
                    <a:pt x="1062" y="636"/>
                    <a:pt x="1329" y="590"/>
                    <a:pt x="1579" y="499"/>
                  </a:cubicBezTo>
                  <a:cubicBezTo>
                    <a:pt x="1510" y="231"/>
                    <a:pt x="1440" y="67"/>
                    <a:pt x="1415" y="14"/>
                  </a:cubicBezTo>
                  <a:lnTo>
                    <a:pt x="175" y="0"/>
                  </a:lnTo>
                  <a:close/>
                </a:path>
              </a:pathLst>
            </a:custGeom>
            <a:solidFill>
              <a:srgbClr val="FFB0C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22"/>
            <p:cNvSpPr/>
            <p:nvPr>
              <p:custDataLst>
                <p:tags r:id="rId20"/>
              </p:custDataLst>
            </p:nvPr>
          </p:nvSpPr>
          <p:spPr bwMode="auto">
            <a:xfrm>
              <a:off x="1080" y="541"/>
              <a:ext cx="1232" cy="1027"/>
            </a:xfrm>
            <a:custGeom>
              <a:avLst/>
              <a:gdLst>
                <a:gd name="T0" fmla="*/ 366 w 1766"/>
                <a:gd name="T1" fmla="*/ 526 h 1472"/>
                <a:gd name="T2" fmla="*/ 1454 w 1766"/>
                <a:gd name="T3" fmla="*/ 1472 h 1472"/>
                <a:gd name="T4" fmla="*/ 1766 w 1766"/>
                <a:gd name="T5" fmla="*/ 1085 h 1472"/>
                <a:gd name="T6" fmla="*/ 557 w 1766"/>
                <a:gd name="T7" fmla="*/ 259 h 1472"/>
                <a:gd name="T8" fmla="*/ 541 w 1766"/>
                <a:gd name="T9" fmla="*/ 230 h 1472"/>
                <a:gd name="T10" fmla="*/ 480 w 1766"/>
                <a:gd name="T11" fmla="*/ 2 h 1472"/>
                <a:gd name="T12" fmla="*/ 469 w 1766"/>
                <a:gd name="T13" fmla="*/ 3 h 1472"/>
                <a:gd name="T14" fmla="*/ 447 w 1766"/>
                <a:gd name="T15" fmla="*/ 95 h 1472"/>
                <a:gd name="T16" fmla="*/ 433 w 1766"/>
                <a:gd name="T17" fmla="*/ 125 h 1472"/>
                <a:gd name="T18" fmla="*/ 400 w 1766"/>
                <a:gd name="T19" fmla="*/ 130 h 1472"/>
                <a:gd name="T20" fmla="*/ 235 w 1766"/>
                <a:gd name="T21" fmla="*/ 77 h 1472"/>
                <a:gd name="T22" fmla="*/ 28 w 1766"/>
                <a:gd name="T23" fmla="*/ 180 h 1472"/>
                <a:gd name="T24" fmla="*/ 104 w 1766"/>
                <a:gd name="T25" fmla="*/ 382 h 1472"/>
                <a:gd name="T26" fmla="*/ 359 w 1766"/>
                <a:gd name="T27" fmla="*/ 522 h 1472"/>
                <a:gd name="T28" fmla="*/ 366 w 1766"/>
                <a:gd name="T29" fmla="*/ 526 h 1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66" h="1472">
                  <a:moveTo>
                    <a:pt x="366" y="526"/>
                  </a:moveTo>
                  <a:cubicBezTo>
                    <a:pt x="1454" y="1472"/>
                    <a:pt x="1454" y="1472"/>
                    <a:pt x="1454" y="1472"/>
                  </a:cubicBezTo>
                  <a:cubicBezTo>
                    <a:pt x="1557" y="1273"/>
                    <a:pt x="1700" y="1140"/>
                    <a:pt x="1766" y="1085"/>
                  </a:cubicBezTo>
                  <a:cubicBezTo>
                    <a:pt x="557" y="259"/>
                    <a:pt x="557" y="259"/>
                    <a:pt x="557" y="259"/>
                  </a:cubicBezTo>
                  <a:cubicBezTo>
                    <a:pt x="547" y="253"/>
                    <a:pt x="542" y="242"/>
                    <a:pt x="541" y="230"/>
                  </a:cubicBezTo>
                  <a:cubicBezTo>
                    <a:pt x="539" y="130"/>
                    <a:pt x="513" y="12"/>
                    <a:pt x="480" y="2"/>
                  </a:cubicBezTo>
                  <a:cubicBezTo>
                    <a:pt x="472" y="0"/>
                    <a:pt x="471" y="2"/>
                    <a:pt x="469" y="3"/>
                  </a:cubicBezTo>
                  <a:cubicBezTo>
                    <a:pt x="455" y="14"/>
                    <a:pt x="447" y="64"/>
                    <a:pt x="447" y="95"/>
                  </a:cubicBezTo>
                  <a:cubicBezTo>
                    <a:pt x="448" y="106"/>
                    <a:pt x="442" y="118"/>
                    <a:pt x="433" y="125"/>
                  </a:cubicBezTo>
                  <a:cubicBezTo>
                    <a:pt x="424" y="132"/>
                    <a:pt x="411" y="134"/>
                    <a:pt x="400" y="130"/>
                  </a:cubicBezTo>
                  <a:cubicBezTo>
                    <a:pt x="235" y="77"/>
                    <a:pt x="235" y="77"/>
                    <a:pt x="235" y="77"/>
                  </a:cubicBezTo>
                  <a:cubicBezTo>
                    <a:pt x="149" y="50"/>
                    <a:pt x="58" y="95"/>
                    <a:pt x="28" y="180"/>
                  </a:cubicBezTo>
                  <a:cubicBezTo>
                    <a:pt x="0" y="257"/>
                    <a:pt x="32" y="342"/>
                    <a:pt x="104" y="382"/>
                  </a:cubicBezTo>
                  <a:cubicBezTo>
                    <a:pt x="359" y="522"/>
                    <a:pt x="359" y="522"/>
                    <a:pt x="359" y="522"/>
                  </a:cubicBezTo>
                  <a:cubicBezTo>
                    <a:pt x="362" y="523"/>
                    <a:pt x="364" y="525"/>
                    <a:pt x="366" y="526"/>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23"/>
            <p:cNvSpPr/>
            <p:nvPr>
              <p:custDataLst>
                <p:tags r:id="rId21"/>
              </p:custDataLst>
            </p:nvPr>
          </p:nvSpPr>
          <p:spPr bwMode="auto">
            <a:xfrm>
              <a:off x="1575" y="51"/>
              <a:ext cx="2609" cy="1432"/>
            </a:xfrm>
            <a:custGeom>
              <a:avLst/>
              <a:gdLst>
                <a:gd name="T0" fmla="*/ 1562 w 3739"/>
                <a:gd name="T1" fmla="*/ 1845 h 2052"/>
                <a:gd name="T2" fmla="*/ 1510 w 3739"/>
                <a:gd name="T3" fmla="*/ 1800 h 2052"/>
                <a:gd name="T4" fmla="*/ 1361 w 3739"/>
                <a:gd name="T5" fmla="*/ 1541 h 2052"/>
                <a:gd name="T6" fmla="*/ 1274 w 3739"/>
                <a:gd name="T7" fmla="*/ 1492 h 2052"/>
                <a:gd name="T8" fmla="*/ 1226 w 3739"/>
                <a:gd name="T9" fmla="*/ 1295 h 2052"/>
                <a:gd name="T10" fmla="*/ 1254 w 3739"/>
                <a:gd name="T11" fmla="*/ 1253 h 2052"/>
                <a:gd name="T12" fmla="*/ 1255 w 3739"/>
                <a:gd name="T13" fmla="*/ 1158 h 2052"/>
                <a:gd name="T14" fmla="*/ 1868 w 3739"/>
                <a:gd name="T15" fmla="*/ 519 h 2052"/>
                <a:gd name="T16" fmla="*/ 1875 w 3739"/>
                <a:gd name="T17" fmla="*/ 519 h 2052"/>
                <a:gd name="T18" fmla="*/ 1948 w 3739"/>
                <a:gd name="T19" fmla="*/ 524 h 2052"/>
                <a:gd name="T20" fmla="*/ 2251 w 3739"/>
                <a:gd name="T21" fmla="*/ 275 h 2052"/>
                <a:gd name="T22" fmla="*/ 2465 w 3739"/>
                <a:gd name="T23" fmla="*/ 367 h 2052"/>
                <a:gd name="T24" fmla="*/ 2552 w 3739"/>
                <a:gd name="T25" fmla="*/ 583 h 2052"/>
                <a:gd name="T26" fmla="*/ 2399 w 3739"/>
                <a:gd name="T27" fmla="*/ 843 h 2052"/>
                <a:gd name="T28" fmla="*/ 2480 w 3739"/>
                <a:gd name="T29" fmla="*/ 1171 h 2052"/>
                <a:gd name="T30" fmla="*/ 2479 w 3739"/>
                <a:gd name="T31" fmla="*/ 1266 h 2052"/>
                <a:gd name="T32" fmla="*/ 2507 w 3739"/>
                <a:gd name="T33" fmla="*/ 1309 h 2052"/>
                <a:gd name="T34" fmla="*/ 2454 w 3739"/>
                <a:gd name="T35" fmla="*/ 1505 h 2052"/>
                <a:gd name="T36" fmla="*/ 2366 w 3739"/>
                <a:gd name="T37" fmla="*/ 1552 h 2052"/>
                <a:gd name="T38" fmla="*/ 2211 w 3739"/>
                <a:gd name="T39" fmla="*/ 1808 h 2052"/>
                <a:gd name="T40" fmla="*/ 2158 w 3739"/>
                <a:gd name="T41" fmla="*/ 1852 h 2052"/>
                <a:gd name="T42" fmla="*/ 2155 w 3739"/>
                <a:gd name="T43" fmla="*/ 2052 h 2052"/>
                <a:gd name="T44" fmla="*/ 3739 w 3739"/>
                <a:gd name="T45" fmla="*/ 1020 h 2052"/>
                <a:gd name="T46" fmla="*/ 1880 w 3739"/>
                <a:gd name="T47" fmla="*/ 0 h 2052"/>
                <a:gd name="T48" fmla="*/ 1855 w 3739"/>
                <a:gd name="T49" fmla="*/ 0 h 2052"/>
                <a:gd name="T50" fmla="*/ 0 w 3739"/>
                <a:gd name="T51" fmla="*/ 979 h 2052"/>
                <a:gd name="T52" fmla="*/ 1560 w 3739"/>
                <a:gd name="T53" fmla="*/ 2045 h 2052"/>
                <a:gd name="T54" fmla="*/ 1562 w 3739"/>
                <a:gd name="T55" fmla="*/ 1845 h 2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739" h="2052">
                  <a:moveTo>
                    <a:pt x="1562" y="1845"/>
                  </a:moveTo>
                  <a:cubicBezTo>
                    <a:pt x="1544" y="1832"/>
                    <a:pt x="1526" y="1817"/>
                    <a:pt x="1510" y="1800"/>
                  </a:cubicBezTo>
                  <a:cubicBezTo>
                    <a:pt x="1442" y="1733"/>
                    <a:pt x="1392" y="1646"/>
                    <a:pt x="1361" y="1541"/>
                  </a:cubicBezTo>
                  <a:cubicBezTo>
                    <a:pt x="1327" y="1530"/>
                    <a:pt x="1298" y="1514"/>
                    <a:pt x="1274" y="1492"/>
                  </a:cubicBezTo>
                  <a:cubicBezTo>
                    <a:pt x="1217" y="1440"/>
                    <a:pt x="1196" y="1357"/>
                    <a:pt x="1226" y="1295"/>
                  </a:cubicBezTo>
                  <a:cubicBezTo>
                    <a:pt x="1232" y="1280"/>
                    <a:pt x="1242" y="1266"/>
                    <a:pt x="1254" y="1253"/>
                  </a:cubicBezTo>
                  <a:cubicBezTo>
                    <a:pt x="1255" y="1158"/>
                    <a:pt x="1255" y="1158"/>
                    <a:pt x="1255" y="1158"/>
                  </a:cubicBezTo>
                  <a:cubicBezTo>
                    <a:pt x="1259" y="804"/>
                    <a:pt x="1533" y="519"/>
                    <a:pt x="1868" y="519"/>
                  </a:cubicBezTo>
                  <a:cubicBezTo>
                    <a:pt x="1870" y="519"/>
                    <a:pt x="1873" y="519"/>
                    <a:pt x="1875" y="519"/>
                  </a:cubicBezTo>
                  <a:cubicBezTo>
                    <a:pt x="1900" y="519"/>
                    <a:pt x="1924" y="521"/>
                    <a:pt x="1948" y="524"/>
                  </a:cubicBezTo>
                  <a:cubicBezTo>
                    <a:pt x="1975" y="382"/>
                    <a:pt x="2101" y="274"/>
                    <a:pt x="2251" y="275"/>
                  </a:cubicBezTo>
                  <a:cubicBezTo>
                    <a:pt x="2332" y="276"/>
                    <a:pt x="2408" y="309"/>
                    <a:pt x="2465" y="367"/>
                  </a:cubicBezTo>
                  <a:cubicBezTo>
                    <a:pt x="2522" y="425"/>
                    <a:pt x="2552" y="502"/>
                    <a:pt x="2552" y="583"/>
                  </a:cubicBezTo>
                  <a:cubicBezTo>
                    <a:pt x="2550" y="692"/>
                    <a:pt x="2492" y="790"/>
                    <a:pt x="2399" y="843"/>
                  </a:cubicBezTo>
                  <a:cubicBezTo>
                    <a:pt x="2452" y="940"/>
                    <a:pt x="2482" y="1052"/>
                    <a:pt x="2480" y="1171"/>
                  </a:cubicBezTo>
                  <a:cubicBezTo>
                    <a:pt x="2479" y="1266"/>
                    <a:pt x="2479" y="1266"/>
                    <a:pt x="2479" y="1266"/>
                  </a:cubicBezTo>
                  <a:cubicBezTo>
                    <a:pt x="2491" y="1280"/>
                    <a:pt x="2500" y="1294"/>
                    <a:pt x="2507" y="1309"/>
                  </a:cubicBezTo>
                  <a:cubicBezTo>
                    <a:pt x="2534" y="1372"/>
                    <a:pt x="2512" y="1455"/>
                    <a:pt x="2454" y="1505"/>
                  </a:cubicBezTo>
                  <a:cubicBezTo>
                    <a:pt x="2430" y="1526"/>
                    <a:pt x="2400" y="1542"/>
                    <a:pt x="2366" y="1552"/>
                  </a:cubicBezTo>
                  <a:cubicBezTo>
                    <a:pt x="2333" y="1656"/>
                    <a:pt x="2281" y="1742"/>
                    <a:pt x="2211" y="1808"/>
                  </a:cubicBezTo>
                  <a:cubicBezTo>
                    <a:pt x="2195" y="1824"/>
                    <a:pt x="2177" y="1839"/>
                    <a:pt x="2158" y="1852"/>
                  </a:cubicBezTo>
                  <a:cubicBezTo>
                    <a:pt x="2155" y="2052"/>
                    <a:pt x="2155" y="2052"/>
                    <a:pt x="2155" y="2052"/>
                  </a:cubicBezTo>
                  <a:cubicBezTo>
                    <a:pt x="3739" y="1020"/>
                    <a:pt x="3739" y="1020"/>
                    <a:pt x="3739" y="1020"/>
                  </a:cubicBezTo>
                  <a:cubicBezTo>
                    <a:pt x="3327" y="389"/>
                    <a:pt x="2635" y="8"/>
                    <a:pt x="1880" y="0"/>
                  </a:cubicBezTo>
                  <a:cubicBezTo>
                    <a:pt x="1872" y="0"/>
                    <a:pt x="1864" y="0"/>
                    <a:pt x="1855" y="0"/>
                  </a:cubicBezTo>
                  <a:cubicBezTo>
                    <a:pt x="1110" y="0"/>
                    <a:pt x="421" y="364"/>
                    <a:pt x="0" y="979"/>
                  </a:cubicBezTo>
                  <a:cubicBezTo>
                    <a:pt x="1560" y="2045"/>
                    <a:pt x="1560" y="2045"/>
                    <a:pt x="1560" y="2045"/>
                  </a:cubicBezTo>
                  <a:lnTo>
                    <a:pt x="1562" y="1845"/>
                  </a:lnTo>
                  <a:close/>
                </a:path>
              </a:pathLst>
            </a:custGeom>
            <a:solidFill>
              <a:srgbClr val="B7C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24"/>
            <p:cNvSpPr/>
            <p:nvPr>
              <p:custDataLst>
                <p:tags r:id="rId22"/>
              </p:custDataLst>
            </p:nvPr>
          </p:nvSpPr>
          <p:spPr bwMode="auto">
            <a:xfrm>
              <a:off x="2818" y="951"/>
              <a:ext cx="108" cy="160"/>
            </a:xfrm>
            <a:custGeom>
              <a:avLst/>
              <a:gdLst>
                <a:gd name="T0" fmla="*/ 101 w 155"/>
                <a:gd name="T1" fmla="*/ 229 h 229"/>
                <a:gd name="T2" fmla="*/ 153 w 155"/>
                <a:gd name="T3" fmla="*/ 178 h 229"/>
                <a:gd name="T4" fmla="*/ 91 w 155"/>
                <a:gd name="T5" fmla="*/ 114 h 229"/>
                <a:gd name="T6" fmla="*/ 155 w 155"/>
                <a:gd name="T7" fmla="*/ 52 h 229"/>
                <a:gd name="T8" fmla="*/ 104 w 155"/>
                <a:gd name="T9" fmla="*/ 0 h 229"/>
                <a:gd name="T10" fmla="*/ 14 w 155"/>
                <a:gd name="T11" fmla="*/ 88 h 229"/>
                <a:gd name="T12" fmla="*/ 14 w 155"/>
                <a:gd name="T13" fmla="*/ 139 h 229"/>
                <a:gd name="T14" fmla="*/ 101 w 155"/>
                <a:gd name="T15" fmla="*/ 229 h 2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 h="229">
                  <a:moveTo>
                    <a:pt x="101" y="229"/>
                  </a:moveTo>
                  <a:cubicBezTo>
                    <a:pt x="153" y="178"/>
                    <a:pt x="153" y="178"/>
                    <a:pt x="153" y="178"/>
                  </a:cubicBezTo>
                  <a:cubicBezTo>
                    <a:pt x="91" y="114"/>
                    <a:pt x="91" y="114"/>
                    <a:pt x="91" y="114"/>
                  </a:cubicBezTo>
                  <a:cubicBezTo>
                    <a:pt x="155" y="52"/>
                    <a:pt x="155" y="52"/>
                    <a:pt x="155" y="52"/>
                  </a:cubicBezTo>
                  <a:cubicBezTo>
                    <a:pt x="104" y="0"/>
                    <a:pt x="104" y="0"/>
                    <a:pt x="104" y="0"/>
                  </a:cubicBezTo>
                  <a:cubicBezTo>
                    <a:pt x="14" y="88"/>
                    <a:pt x="14" y="88"/>
                    <a:pt x="14" y="88"/>
                  </a:cubicBezTo>
                  <a:cubicBezTo>
                    <a:pt x="0" y="102"/>
                    <a:pt x="0" y="125"/>
                    <a:pt x="14" y="139"/>
                  </a:cubicBezTo>
                  <a:lnTo>
                    <a:pt x="101" y="229"/>
                  </a:ln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25"/>
            <p:cNvSpPr/>
            <p:nvPr>
              <p:custDataLst>
                <p:tags r:id="rId23"/>
              </p:custDataLst>
            </p:nvPr>
          </p:nvSpPr>
          <p:spPr bwMode="auto">
            <a:xfrm>
              <a:off x="2697" y="934"/>
              <a:ext cx="77" cy="78"/>
            </a:xfrm>
            <a:custGeom>
              <a:avLst/>
              <a:gdLst>
                <a:gd name="T0" fmla="*/ 55 w 111"/>
                <a:gd name="T1" fmla="*/ 111 h 111"/>
                <a:gd name="T2" fmla="*/ 111 w 111"/>
                <a:gd name="T3" fmla="*/ 56 h 111"/>
                <a:gd name="T4" fmla="*/ 56 w 111"/>
                <a:gd name="T5" fmla="*/ 0 h 111"/>
                <a:gd name="T6" fmla="*/ 1 w 111"/>
                <a:gd name="T7" fmla="*/ 55 h 111"/>
                <a:gd name="T8" fmla="*/ 55 w 111"/>
                <a:gd name="T9" fmla="*/ 111 h 111"/>
              </a:gdLst>
              <a:ahLst/>
              <a:cxnLst>
                <a:cxn ang="0">
                  <a:pos x="T0" y="T1"/>
                </a:cxn>
                <a:cxn ang="0">
                  <a:pos x="T2" y="T3"/>
                </a:cxn>
                <a:cxn ang="0">
                  <a:pos x="T4" y="T5"/>
                </a:cxn>
                <a:cxn ang="0">
                  <a:pos x="T6" y="T7"/>
                </a:cxn>
                <a:cxn ang="0">
                  <a:pos x="T8" y="T9"/>
                </a:cxn>
              </a:cxnLst>
              <a:rect l="0" t="0" r="r" b="b"/>
              <a:pathLst>
                <a:path w="111" h="111">
                  <a:moveTo>
                    <a:pt x="55" y="111"/>
                  </a:moveTo>
                  <a:cubicBezTo>
                    <a:pt x="86" y="111"/>
                    <a:pt x="111" y="87"/>
                    <a:pt x="111" y="56"/>
                  </a:cubicBezTo>
                  <a:cubicBezTo>
                    <a:pt x="111" y="26"/>
                    <a:pt x="87" y="1"/>
                    <a:pt x="56" y="0"/>
                  </a:cubicBezTo>
                  <a:cubicBezTo>
                    <a:pt x="26" y="0"/>
                    <a:pt x="1" y="24"/>
                    <a:pt x="1" y="55"/>
                  </a:cubicBezTo>
                  <a:cubicBezTo>
                    <a:pt x="0" y="85"/>
                    <a:pt x="25" y="110"/>
                    <a:pt x="55" y="111"/>
                  </a:cubicBez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26"/>
            <p:cNvSpPr/>
            <p:nvPr>
              <p:custDataLst>
                <p:tags r:id="rId24"/>
              </p:custDataLst>
            </p:nvPr>
          </p:nvSpPr>
          <p:spPr bwMode="auto">
            <a:xfrm>
              <a:off x="2980" y="937"/>
              <a:ext cx="77" cy="77"/>
            </a:xfrm>
            <a:custGeom>
              <a:avLst/>
              <a:gdLst>
                <a:gd name="T0" fmla="*/ 55 w 111"/>
                <a:gd name="T1" fmla="*/ 111 h 111"/>
                <a:gd name="T2" fmla="*/ 111 w 111"/>
                <a:gd name="T3" fmla="*/ 57 h 111"/>
                <a:gd name="T4" fmla="*/ 56 w 111"/>
                <a:gd name="T5" fmla="*/ 1 h 111"/>
                <a:gd name="T6" fmla="*/ 1 w 111"/>
                <a:gd name="T7" fmla="*/ 55 h 111"/>
                <a:gd name="T8" fmla="*/ 55 w 111"/>
                <a:gd name="T9" fmla="*/ 111 h 111"/>
              </a:gdLst>
              <a:ahLst/>
              <a:cxnLst>
                <a:cxn ang="0">
                  <a:pos x="T0" y="T1"/>
                </a:cxn>
                <a:cxn ang="0">
                  <a:pos x="T2" y="T3"/>
                </a:cxn>
                <a:cxn ang="0">
                  <a:pos x="T4" y="T5"/>
                </a:cxn>
                <a:cxn ang="0">
                  <a:pos x="T6" y="T7"/>
                </a:cxn>
                <a:cxn ang="0">
                  <a:pos x="T8" y="T9"/>
                </a:cxn>
              </a:cxnLst>
              <a:rect l="0" t="0" r="r" b="b"/>
              <a:pathLst>
                <a:path w="111" h="111">
                  <a:moveTo>
                    <a:pt x="55" y="111"/>
                  </a:moveTo>
                  <a:cubicBezTo>
                    <a:pt x="86" y="111"/>
                    <a:pt x="111" y="87"/>
                    <a:pt x="111" y="57"/>
                  </a:cubicBezTo>
                  <a:cubicBezTo>
                    <a:pt x="111" y="26"/>
                    <a:pt x="87" y="1"/>
                    <a:pt x="56" y="1"/>
                  </a:cubicBezTo>
                  <a:cubicBezTo>
                    <a:pt x="26" y="0"/>
                    <a:pt x="1" y="25"/>
                    <a:pt x="1" y="55"/>
                  </a:cubicBezTo>
                  <a:cubicBezTo>
                    <a:pt x="0" y="86"/>
                    <a:pt x="25" y="111"/>
                    <a:pt x="55" y="111"/>
                  </a:cubicBez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27"/>
            <p:cNvSpPr>
              <a:spLocks noEditPoints="1"/>
            </p:cNvSpPr>
            <p:nvPr>
              <p:custDataLst>
                <p:tags r:id="rId25"/>
              </p:custDataLst>
            </p:nvPr>
          </p:nvSpPr>
          <p:spPr bwMode="auto">
            <a:xfrm>
              <a:off x="2749" y="1131"/>
              <a:ext cx="252" cy="152"/>
            </a:xfrm>
            <a:custGeom>
              <a:avLst/>
              <a:gdLst>
                <a:gd name="T0" fmla="*/ 0 w 362"/>
                <a:gd name="T1" fmla="*/ 36 h 218"/>
                <a:gd name="T2" fmla="*/ 52 w 362"/>
                <a:gd name="T3" fmla="*/ 164 h 218"/>
                <a:gd name="T4" fmla="*/ 179 w 362"/>
                <a:gd name="T5" fmla="*/ 218 h 218"/>
                <a:gd name="T6" fmla="*/ 181 w 362"/>
                <a:gd name="T7" fmla="*/ 218 h 218"/>
                <a:gd name="T8" fmla="*/ 362 w 362"/>
                <a:gd name="T9" fmla="*/ 40 h 218"/>
                <a:gd name="T10" fmla="*/ 351 w 362"/>
                <a:gd name="T11" fmla="*/ 14 h 218"/>
                <a:gd name="T12" fmla="*/ 326 w 362"/>
                <a:gd name="T13" fmla="*/ 3 h 218"/>
                <a:gd name="T14" fmla="*/ 37 w 362"/>
                <a:gd name="T15" fmla="*/ 0 h 218"/>
                <a:gd name="T16" fmla="*/ 37 w 362"/>
                <a:gd name="T17" fmla="*/ 0 h 218"/>
                <a:gd name="T18" fmla="*/ 0 w 362"/>
                <a:gd name="T19" fmla="*/ 36 h 218"/>
                <a:gd name="T20" fmla="*/ 282 w 362"/>
                <a:gd name="T21" fmla="*/ 75 h 218"/>
                <a:gd name="T22" fmla="*/ 180 w 362"/>
                <a:gd name="T23" fmla="*/ 146 h 218"/>
                <a:gd name="T24" fmla="*/ 104 w 362"/>
                <a:gd name="T25" fmla="*/ 113 h 218"/>
                <a:gd name="T26" fmla="*/ 79 w 362"/>
                <a:gd name="T27" fmla="*/ 73 h 218"/>
                <a:gd name="T28" fmla="*/ 282 w 362"/>
                <a:gd name="T29" fmla="*/ 75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2" h="218">
                  <a:moveTo>
                    <a:pt x="0" y="36"/>
                  </a:moveTo>
                  <a:cubicBezTo>
                    <a:pt x="0" y="84"/>
                    <a:pt x="18" y="130"/>
                    <a:pt x="52" y="164"/>
                  </a:cubicBezTo>
                  <a:cubicBezTo>
                    <a:pt x="86" y="199"/>
                    <a:pt x="131" y="218"/>
                    <a:pt x="179" y="218"/>
                  </a:cubicBezTo>
                  <a:cubicBezTo>
                    <a:pt x="180" y="218"/>
                    <a:pt x="180" y="218"/>
                    <a:pt x="181" y="218"/>
                  </a:cubicBezTo>
                  <a:cubicBezTo>
                    <a:pt x="280" y="218"/>
                    <a:pt x="360" y="139"/>
                    <a:pt x="362" y="40"/>
                  </a:cubicBezTo>
                  <a:cubicBezTo>
                    <a:pt x="362" y="30"/>
                    <a:pt x="358" y="21"/>
                    <a:pt x="351" y="14"/>
                  </a:cubicBezTo>
                  <a:cubicBezTo>
                    <a:pt x="344" y="7"/>
                    <a:pt x="335" y="3"/>
                    <a:pt x="326" y="3"/>
                  </a:cubicBezTo>
                  <a:cubicBezTo>
                    <a:pt x="37" y="0"/>
                    <a:pt x="37" y="0"/>
                    <a:pt x="37" y="0"/>
                  </a:cubicBezTo>
                  <a:cubicBezTo>
                    <a:pt x="37" y="0"/>
                    <a:pt x="37" y="0"/>
                    <a:pt x="37" y="0"/>
                  </a:cubicBezTo>
                  <a:cubicBezTo>
                    <a:pt x="17" y="0"/>
                    <a:pt x="1" y="16"/>
                    <a:pt x="0" y="36"/>
                  </a:cubicBezTo>
                  <a:close/>
                  <a:moveTo>
                    <a:pt x="282" y="75"/>
                  </a:moveTo>
                  <a:cubicBezTo>
                    <a:pt x="267" y="117"/>
                    <a:pt x="226" y="147"/>
                    <a:pt x="180" y="146"/>
                  </a:cubicBezTo>
                  <a:cubicBezTo>
                    <a:pt x="151" y="146"/>
                    <a:pt x="124" y="134"/>
                    <a:pt x="104" y="113"/>
                  </a:cubicBezTo>
                  <a:cubicBezTo>
                    <a:pt x="92" y="102"/>
                    <a:pt x="84" y="88"/>
                    <a:pt x="79" y="73"/>
                  </a:cubicBezTo>
                  <a:lnTo>
                    <a:pt x="282" y="75"/>
                  </a:ln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28"/>
            <p:cNvSpPr>
              <a:spLocks noEditPoints="1"/>
            </p:cNvSpPr>
            <p:nvPr>
              <p:custDataLst>
                <p:tags r:id="rId26"/>
              </p:custDataLst>
            </p:nvPr>
          </p:nvSpPr>
          <p:spPr bwMode="auto">
            <a:xfrm>
              <a:off x="1023" y="-6"/>
              <a:ext cx="3712" cy="3245"/>
            </a:xfrm>
            <a:custGeom>
              <a:avLst/>
              <a:gdLst>
                <a:gd name="T0" fmla="*/ 2647 w 5320"/>
                <a:gd name="T1" fmla="*/ 4651 h 4651"/>
                <a:gd name="T2" fmla="*/ 4912 w 5320"/>
                <a:gd name="T3" fmla="*/ 1417 h 4651"/>
                <a:gd name="T4" fmla="*/ 4867 w 5320"/>
                <a:gd name="T5" fmla="*/ 879 h 4651"/>
                <a:gd name="T6" fmla="*/ 4591 w 5320"/>
                <a:gd name="T7" fmla="*/ 1061 h 4651"/>
                <a:gd name="T8" fmla="*/ 581 w 5320"/>
                <a:gd name="T9" fmla="*/ 717 h 4651"/>
                <a:gd name="T10" fmla="*/ 40 w 5320"/>
                <a:gd name="T11" fmla="*/ 939 h 4651"/>
                <a:gd name="T12" fmla="*/ 398 w 5320"/>
                <a:gd name="T13" fmla="*/ 2305 h 4651"/>
                <a:gd name="T14" fmla="*/ 1949 w 5320"/>
                <a:gd name="T15" fmla="*/ 3902 h 4651"/>
                <a:gd name="T16" fmla="*/ 3198 w 5320"/>
                <a:gd name="T17" fmla="*/ 1293 h 4651"/>
                <a:gd name="T18" fmla="*/ 2749 w 5320"/>
                <a:gd name="T19" fmla="*/ 1006 h 4651"/>
                <a:gd name="T20" fmla="*/ 2576 w 5320"/>
                <a:gd name="T21" fmla="*/ 1001 h 4651"/>
                <a:gd name="T22" fmla="*/ 2118 w 5320"/>
                <a:gd name="T23" fmla="*/ 1240 h 4651"/>
                <a:gd name="T24" fmla="*/ 3038 w 5320"/>
                <a:gd name="T25" fmla="*/ 429 h 4651"/>
                <a:gd name="T26" fmla="*/ 3152 w 5320"/>
                <a:gd name="T27" fmla="*/ 862 h 4651"/>
                <a:gd name="T28" fmla="*/ 2662 w 5320"/>
                <a:gd name="T29" fmla="*/ 998 h 4651"/>
                <a:gd name="T30" fmla="*/ 3211 w 5320"/>
                <a:gd name="T31" fmla="*/ 1390 h 4651"/>
                <a:gd name="T32" fmla="*/ 3094 w 5320"/>
                <a:gd name="T33" fmla="*/ 1594 h 4651"/>
                <a:gd name="T34" fmla="*/ 2216 w 5320"/>
                <a:gd name="T35" fmla="*/ 1584 h 4651"/>
                <a:gd name="T36" fmla="*/ 2103 w 5320"/>
                <a:gd name="T37" fmla="*/ 1378 h 4651"/>
                <a:gd name="T38" fmla="*/ 2589 w 5320"/>
                <a:gd name="T39" fmla="*/ 2637 h 4651"/>
                <a:gd name="T40" fmla="*/ 2306 w 5320"/>
                <a:gd name="T41" fmla="*/ 2654 h 4651"/>
                <a:gd name="T42" fmla="*/ 2516 w 5320"/>
                <a:gd name="T43" fmla="*/ 2471 h 4651"/>
                <a:gd name="T44" fmla="*/ 2588 w 5320"/>
                <a:gd name="T45" fmla="*/ 2478 h 4651"/>
                <a:gd name="T46" fmla="*/ 2702 w 5320"/>
                <a:gd name="T47" fmla="*/ 2479 h 4651"/>
                <a:gd name="T48" fmla="*/ 2425 w 5320"/>
                <a:gd name="T49" fmla="*/ 1970 h 4651"/>
                <a:gd name="T50" fmla="*/ 2876 w 5320"/>
                <a:gd name="T51" fmla="*/ 1975 h 4651"/>
                <a:gd name="T52" fmla="*/ 2716 w 5320"/>
                <a:gd name="T53" fmla="*/ 2639 h 4651"/>
                <a:gd name="T54" fmla="*/ 2687 w 5320"/>
                <a:gd name="T55" fmla="*/ 2639 h 4651"/>
                <a:gd name="T56" fmla="*/ 2947 w 5320"/>
                <a:gd name="T57" fmla="*/ 2421 h 4651"/>
                <a:gd name="T58" fmla="*/ 2970 w 5320"/>
                <a:gd name="T59" fmla="*/ 2661 h 4651"/>
                <a:gd name="T60" fmla="*/ 2932 w 5320"/>
                <a:gd name="T61" fmla="*/ 2229 h 4651"/>
                <a:gd name="T62" fmla="*/ 2327 w 5320"/>
                <a:gd name="T63" fmla="*/ 2313 h 4651"/>
                <a:gd name="T64" fmla="*/ 2271 w 5320"/>
                <a:gd name="T65" fmla="*/ 2359 h 4651"/>
                <a:gd name="T66" fmla="*/ 2183 w 5320"/>
                <a:gd name="T67" fmla="*/ 2879 h 4651"/>
                <a:gd name="T68" fmla="*/ 2461 w 5320"/>
                <a:gd name="T69" fmla="*/ 3071 h 4651"/>
                <a:gd name="T70" fmla="*/ 2772 w 5320"/>
                <a:gd name="T71" fmla="*/ 3052 h 4651"/>
                <a:gd name="T72" fmla="*/ 3075 w 5320"/>
                <a:gd name="T73" fmla="*/ 2943 h 4651"/>
                <a:gd name="T74" fmla="*/ 2969 w 5320"/>
                <a:gd name="T75" fmla="*/ 2734 h 4651"/>
                <a:gd name="T76" fmla="*/ 3019 w 5320"/>
                <a:gd name="T77" fmla="*/ 2370 h 4651"/>
                <a:gd name="T78" fmla="*/ 3408 w 5320"/>
                <a:gd name="T79" fmla="*/ 2572 h 4651"/>
                <a:gd name="T80" fmla="*/ 1892 w 5320"/>
                <a:gd name="T81" fmla="*/ 2595 h 4651"/>
                <a:gd name="T82" fmla="*/ 1909 w 5320"/>
                <a:gd name="T83" fmla="*/ 1912 h 4651"/>
                <a:gd name="T84" fmla="*/ 1834 w 5320"/>
                <a:gd name="T85" fmla="*/ 4427 h 4651"/>
                <a:gd name="T86" fmla="*/ 2622 w 5320"/>
                <a:gd name="T87" fmla="*/ 4579 h 4651"/>
                <a:gd name="T88" fmla="*/ 3309 w 5320"/>
                <a:gd name="T89" fmla="*/ 3917 h 4651"/>
                <a:gd name="T90" fmla="*/ 4683 w 5320"/>
                <a:gd name="T91" fmla="*/ 1088 h 4651"/>
                <a:gd name="T92" fmla="*/ 4796 w 5320"/>
                <a:gd name="T93" fmla="*/ 926 h 4651"/>
                <a:gd name="T94" fmla="*/ 5214 w 5320"/>
                <a:gd name="T95" fmla="*/ 1020 h 4651"/>
                <a:gd name="T96" fmla="*/ 3759 w 5320"/>
                <a:gd name="T97" fmla="*/ 2280 h 4651"/>
                <a:gd name="T98" fmla="*/ 2671 w 5320"/>
                <a:gd name="T99" fmla="*/ 81 h 4651"/>
                <a:gd name="T100" fmla="*/ 3002 w 5320"/>
                <a:gd name="T101" fmla="*/ 1889 h 4651"/>
                <a:gd name="T102" fmla="*/ 3270 w 5320"/>
                <a:gd name="T103" fmla="*/ 1347 h 4651"/>
                <a:gd name="T104" fmla="*/ 3256 w 5320"/>
                <a:gd name="T105" fmla="*/ 448 h 4651"/>
                <a:gd name="T106" fmla="*/ 2659 w 5320"/>
                <a:gd name="T107" fmla="*/ 600 h 4651"/>
                <a:gd name="T108" fmla="*/ 2065 w 5320"/>
                <a:gd name="T109" fmla="*/ 1573 h 4651"/>
                <a:gd name="T110" fmla="*/ 2351 w 5320"/>
                <a:gd name="T111" fmla="*/ 2126 h 4651"/>
                <a:gd name="T112" fmla="*/ 316 w 5320"/>
                <a:gd name="T113" fmla="*/ 861 h 4651"/>
                <a:gd name="T114" fmla="*/ 550 w 5320"/>
                <a:gd name="T115" fmla="*/ 787 h 4651"/>
                <a:gd name="T116" fmla="*/ 1847 w 5320"/>
                <a:gd name="T117" fmla="*/ 1869 h 4651"/>
                <a:gd name="T118" fmla="*/ 185 w 5320"/>
                <a:gd name="T119" fmla="*/ 1166 h 4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20" h="4651">
                  <a:moveTo>
                    <a:pt x="498" y="1451"/>
                  </a:moveTo>
                  <a:cubicBezTo>
                    <a:pt x="387" y="1722"/>
                    <a:pt x="329" y="2009"/>
                    <a:pt x="325" y="2304"/>
                  </a:cubicBezTo>
                  <a:cubicBezTo>
                    <a:pt x="311" y="3584"/>
                    <a:pt x="1341" y="4637"/>
                    <a:pt x="2621" y="4651"/>
                  </a:cubicBezTo>
                  <a:cubicBezTo>
                    <a:pt x="2630" y="4651"/>
                    <a:pt x="2639" y="4651"/>
                    <a:pt x="2647" y="4651"/>
                  </a:cubicBezTo>
                  <a:cubicBezTo>
                    <a:pt x="3258" y="4651"/>
                    <a:pt x="3833" y="4417"/>
                    <a:pt x="4270" y="3989"/>
                  </a:cubicBezTo>
                  <a:cubicBezTo>
                    <a:pt x="4713" y="3556"/>
                    <a:pt x="4961" y="2975"/>
                    <a:pt x="4968" y="2355"/>
                  </a:cubicBezTo>
                  <a:cubicBezTo>
                    <a:pt x="4971" y="2060"/>
                    <a:pt x="4919" y="1772"/>
                    <a:pt x="4814" y="1498"/>
                  </a:cubicBezTo>
                  <a:cubicBezTo>
                    <a:pt x="4912" y="1417"/>
                    <a:pt x="4912" y="1417"/>
                    <a:pt x="4912" y="1417"/>
                  </a:cubicBezTo>
                  <a:cubicBezTo>
                    <a:pt x="5167" y="1285"/>
                    <a:pt x="5167" y="1285"/>
                    <a:pt x="5167" y="1285"/>
                  </a:cubicBezTo>
                  <a:cubicBezTo>
                    <a:pt x="5271" y="1230"/>
                    <a:pt x="5320" y="1109"/>
                    <a:pt x="5283" y="997"/>
                  </a:cubicBezTo>
                  <a:cubicBezTo>
                    <a:pt x="5242" y="874"/>
                    <a:pt x="5112" y="807"/>
                    <a:pt x="4988" y="843"/>
                  </a:cubicBezTo>
                  <a:cubicBezTo>
                    <a:pt x="4867" y="879"/>
                    <a:pt x="4867" y="879"/>
                    <a:pt x="4867" y="879"/>
                  </a:cubicBezTo>
                  <a:cubicBezTo>
                    <a:pt x="4863" y="844"/>
                    <a:pt x="4851" y="800"/>
                    <a:pt x="4822" y="776"/>
                  </a:cubicBezTo>
                  <a:cubicBezTo>
                    <a:pt x="4807" y="765"/>
                    <a:pt x="4782" y="753"/>
                    <a:pt x="4747" y="763"/>
                  </a:cubicBezTo>
                  <a:cubicBezTo>
                    <a:pt x="4655" y="788"/>
                    <a:pt x="4633" y="960"/>
                    <a:pt x="4628" y="1037"/>
                  </a:cubicBezTo>
                  <a:cubicBezTo>
                    <a:pt x="4591" y="1061"/>
                    <a:pt x="4591" y="1061"/>
                    <a:pt x="4591" y="1061"/>
                  </a:cubicBezTo>
                  <a:cubicBezTo>
                    <a:pt x="4165" y="410"/>
                    <a:pt x="3451" y="17"/>
                    <a:pt x="2672" y="9"/>
                  </a:cubicBezTo>
                  <a:cubicBezTo>
                    <a:pt x="1893" y="0"/>
                    <a:pt x="1171" y="377"/>
                    <a:pt x="731" y="1019"/>
                  </a:cubicBezTo>
                  <a:cubicBezTo>
                    <a:pt x="694" y="994"/>
                    <a:pt x="694" y="994"/>
                    <a:pt x="694" y="994"/>
                  </a:cubicBezTo>
                  <a:cubicBezTo>
                    <a:pt x="691" y="917"/>
                    <a:pt x="673" y="744"/>
                    <a:pt x="581" y="717"/>
                  </a:cubicBezTo>
                  <a:cubicBezTo>
                    <a:pt x="546" y="707"/>
                    <a:pt x="521" y="718"/>
                    <a:pt x="506" y="729"/>
                  </a:cubicBezTo>
                  <a:cubicBezTo>
                    <a:pt x="476" y="752"/>
                    <a:pt x="464" y="796"/>
                    <a:pt x="459" y="831"/>
                  </a:cubicBezTo>
                  <a:cubicBezTo>
                    <a:pt x="338" y="792"/>
                    <a:pt x="338" y="792"/>
                    <a:pt x="338" y="792"/>
                  </a:cubicBezTo>
                  <a:cubicBezTo>
                    <a:pt x="215" y="753"/>
                    <a:pt x="84" y="817"/>
                    <a:pt x="40" y="939"/>
                  </a:cubicBezTo>
                  <a:cubicBezTo>
                    <a:pt x="0" y="1051"/>
                    <a:pt x="47" y="1173"/>
                    <a:pt x="150" y="1230"/>
                  </a:cubicBezTo>
                  <a:cubicBezTo>
                    <a:pt x="402" y="1368"/>
                    <a:pt x="402" y="1368"/>
                    <a:pt x="402" y="1368"/>
                  </a:cubicBezTo>
                  <a:lnTo>
                    <a:pt x="498" y="1451"/>
                  </a:lnTo>
                  <a:close/>
                  <a:moveTo>
                    <a:pt x="398" y="2305"/>
                  </a:moveTo>
                  <a:cubicBezTo>
                    <a:pt x="401" y="2027"/>
                    <a:pt x="454" y="1757"/>
                    <a:pt x="555" y="1501"/>
                  </a:cubicBezTo>
                  <a:cubicBezTo>
                    <a:pt x="1820" y="2599"/>
                    <a:pt x="1820" y="2599"/>
                    <a:pt x="1820" y="2599"/>
                  </a:cubicBezTo>
                  <a:cubicBezTo>
                    <a:pt x="1820" y="2600"/>
                    <a:pt x="1820" y="2600"/>
                    <a:pt x="1820" y="2601"/>
                  </a:cubicBezTo>
                  <a:cubicBezTo>
                    <a:pt x="1949" y="3902"/>
                    <a:pt x="1949" y="3902"/>
                    <a:pt x="1949" y="3902"/>
                  </a:cubicBezTo>
                  <a:cubicBezTo>
                    <a:pt x="1928" y="3943"/>
                    <a:pt x="1849" y="4108"/>
                    <a:pt x="1767" y="4399"/>
                  </a:cubicBezTo>
                  <a:cubicBezTo>
                    <a:pt x="954" y="4053"/>
                    <a:pt x="388" y="3242"/>
                    <a:pt x="398" y="2305"/>
                  </a:cubicBezTo>
                  <a:close/>
                  <a:moveTo>
                    <a:pt x="3199" y="1251"/>
                  </a:moveTo>
                  <a:cubicBezTo>
                    <a:pt x="3198" y="1293"/>
                    <a:pt x="3198" y="1293"/>
                    <a:pt x="3198" y="1293"/>
                  </a:cubicBezTo>
                  <a:cubicBezTo>
                    <a:pt x="3190" y="1289"/>
                    <a:pt x="3182" y="1286"/>
                    <a:pt x="3174" y="1283"/>
                  </a:cubicBezTo>
                  <a:cubicBezTo>
                    <a:pt x="3172" y="1283"/>
                    <a:pt x="3169" y="1282"/>
                    <a:pt x="3167" y="1282"/>
                  </a:cubicBezTo>
                  <a:cubicBezTo>
                    <a:pt x="3156" y="1280"/>
                    <a:pt x="3156" y="1280"/>
                    <a:pt x="3156" y="1280"/>
                  </a:cubicBezTo>
                  <a:cubicBezTo>
                    <a:pt x="2986" y="1259"/>
                    <a:pt x="2834" y="1156"/>
                    <a:pt x="2749" y="1006"/>
                  </a:cubicBezTo>
                  <a:cubicBezTo>
                    <a:pt x="2694" y="907"/>
                    <a:pt x="2694" y="907"/>
                    <a:pt x="2694" y="907"/>
                  </a:cubicBezTo>
                  <a:cubicBezTo>
                    <a:pt x="2687" y="895"/>
                    <a:pt x="2675" y="888"/>
                    <a:pt x="2662" y="888"/>
                  </a:cubicBezTo>
                  <a:cubicBezTo>
                    <a:pt x="2650" y="888"/>
                    <a:pt x="2637" y="895"/>
                    <a:pt x="2631" y="906"/>
                  </a:cubicBezTo>
                  <a:cubicBezTo>
                    <a:pt x="2576" y="1001"/>
                    <a:pt x="2576" y="1001"/>
                    <a:pt x="2576" y="1001"/>
                  </a:cubicBezTo>
                  <a:cubicBezTo>
                    <a:pt x="2487" y="1155"/>
                    <a:pt x="2327" y="1255"/>
                    <a:pt x="2150" y="1270"/>
                  </a:cubicBezTo>
                  <a:cubicBezTo>
                    <a:pt x="2147" y="1271"/>
                    <a:pt x="2145" y="1271"/>
                    <a:pt x="2142" y="1272"/>
                  </a:cubicBezTo>
                  <a:cubicBezTo>
                    <a:pt x="2134" y="1275"/>
                    <a:pt x="2126" y="1278"/>
                    <a:pt x="2118" y="1281"/>
                  </a:cubicBezTo>
                  <a:cubicBezTo>
                    <a:pt x="2118" y="1240"/>
                    <a:pt x="2118" y="1240"/>
                    <a:pt x="2118" y="1240"/>
                  </a:cubicBezTo>
                  <a:cubicBezTo>
                    <a:pt x="2122" y="923"/>
                    <a:pt x="2367" y="669"/>
                    <a:pt x="2665" y="672"/>
                  </a:cubicBezTo>
                  <a:cubicBezTo>
                    <a:pt x="2963" y="676"/>
                    <a:pt x="3202" y="935"/>
                    <a:pt x="3199" y="1251"/>
                  </a:cubicBezTo>
                  <a:close/>
                  <a:moveTo>
                    <a:pt x="2810" y="620"/>
                  </a:moveTo>
                  <a:cubicBezTo>
                    <a:pt x="2830" y="511"/>
                    <a:pt x="2925" y="429"/>
                    <a:pt x="3038" y="429"/>
                  </a:cubicBezTo>
                  <a:cubicBezTo>
                    <a:pt x="3039" y="429"/>
                    <a:pt x="3040" y="429"/>
                    <a:pt x="3041" y="429"/>
                  </a:cubicBezTo>
                  <a:cubicBezTo>
                    <a:pt x="3103" y="429"/>
                    <a:pt x="3161" y="454"/>
                    <a:pt x="3204" y="498"/>
                  </a:cubicBezTo>
                  <a:cubicBezTo>
                    <a:pt x="3247" y="543"/>
                    <a:pt x="3271" y="601"/>
                    <a:pt x="3270" y="663"/>
                  </a:cubicBezTo>
                  <a:cubicBezTo>
                    <a:pt x="3269" y="747"/>
                    <a:pt x="3224" y="822"/>
                    <a:pt x="3152" y="862"/>
                  </a:cubicBezTo>
                  <a:cubicBezTo>
                    <a:pt x="3069" y="744"/>
                    <a:pt x="2949" y="657"/>
                    <a:pt x="2810" y="620"/>
                  </a:cubicBezTo>
                  <a:close/>
                  <a:moveTo>
                    <a:pt x="2160" y="1342"/>
                  </a:moveTo>
                  <a:cubicBezTo>
                    <a:pt x="2360" y="1324"/>
                    <a:pt x="2538" y="1210"/>
                    <a:pt x="2639" y="1037"/>
                  </a:cubicBezTo>
                  <a:cubicBezTo>
                    <a:pt x="2662" y="998"/>
                    <a:pt x="2662" y="998"/>
                    <a:pt x="2662" y="998"/>
                  </a:cubicBezTo>
                  <a:cubicBezTo>
                    <a:pt x="2686" y="1041"/>
                    <a:pt x="2686" y="1041"/>
                    <a:pt x="2686" y="1041"/>
                  </a:cubicBezTo>
                  <a:cubicBezTo>
                    <a:pt x="2782" y="1211"/>
                    <a:pt x="2954" y="1328"/>
                    <a:pt x="3147" y="1352"/>
                  </a:cubicBezTo>
                  <a:cubicBezTo>
                    <a:pt x="3154" y="1353"/>
                    <a:pt x="3154" y="1353"/>
                    <a:pt x="3154" y="1353"/>
                  </a:cubicBezTo>
                  <a:cubicBezTo>
                    <a:pt x="3176" y="1361"/>
                    <a:pt x="3196" y="1374"/>
                    <a:pt x="3211" y="1390"/>
                  </a:cubicBezTo>
                  <a:cubicBezTo>
                    <a:pt x="3220" y="1400"/>
                    <a:pt x="3227" y="1409"/>
                    <a:pt x="3231" y="1419"/>
                  </a:cubicBezTo>
                  <a:cubicBezTo>
                    <a:pt x="3246" y="1453"/>
                    <a:pt x="3232" y="1502"/>
                    <a:pt x="3197" y="1531"/>
                  </a:cubicBezTo>
                  <a:cubicBezTo>
                    <a:pt x="3177" y="1549"/>
                    <a:pt x="3151" y="1561"/>
                    <a:pt x="3120" y="1568"/>
                  </a:cubicBezTo>
                  <a:cubicBezTo>
                    <a:pt x="3107" y="1571"/>
                    <a:pt x="3097" y="1581"/>
                    <a:pt x="3094" y="1594"/>
                  </a:cubicBezTo>
                  <a:cubicBezTo>
                    <a:pt x="3064" y="1693"/>
                    <a:pt x="3017" y="1775"/>
                    <a:pt x="2952" y="1837"/>
                  </a:cubicBezTo>
                  <a:cubicBezTo>
                    <a:pt x="2876" y="1909"/>
                    <a:pt x="2766" y="1952"/>
                    <a:pt x="2651" y="1954"/>
                  </a:cubicBezTo>
                  <a:cubicBezTo>
                    <a:pt x="2535" y="1950"/>
                    <a:pt x="2427" y="1904"/>
                    <a:pt x="2352" y="1830"/>
                  </a:cubicBezTo>
                  <a:cubicBezTo>
                    <a:pt x="2289" y="1767"/>
                    <a:pt x="2243" y="1684"/>
                    <a:pt x="2216" y="1584"/>
                  </a:cubicBezTo>
                  <a:cubicBezTo>
                    <a:pt x="2213" y="1571"/>
                    <a:pt x="2203" y="1562"/>
                    <a:pt x="2190" y="1558"/>
                  </a:cubicBezTo>
                  <a:cubicBezTo>
                    <a:pt x="2159" y="1550"/>
                    <a:pt x="2133" y="1537"/>
                    <a:pt x="2114" y="1519"/>
                  </a:cubicBezTo>
                  <a:cubicBezTo>
                    <a:pt x="2080" y="1489"/>
                    <a:pt x="2066" y="1440"/>
                    <a:pt x="2082" y="1406"/>
                  </a:cubicBezTo>
                  <a:cubicBezTo>
                    <a:pt x="2087" y="1397"/>
                    <a:pt x="2093" y="1387"/>
                    <a:pt x="2103" y="1378"/>
                  </a:cubicBezTo>
                  <a:cubicBezTo>
                    <a:pt x="2118" y="1362"/>
                    <a:pt x="2138" y="1350"/>
                    <a:pt x="2160" y="1342"/>
                  </a:cubicBezTo>
                  <a:close/>
                  <a:moveTo>
                    <a:pt x="2414" y="2706"/>
                  </a:moveTo>
                  <a:cubicBezTo>
                    <a:pt x="2480" y="2685"/>
                    <a:pt x="2538" y="2651"/>
                    <a:pt x="2561" y="2637"/>
                  </a:cubicBezTo>
                  <a:cubicBezTo>
                    <a:pt x="2589" y="2637"/>
                    <a:pt x="2589" y="2637"/>
                    <a:pt x="2589" y="2637"/>
                  </a:cubicBezTo>
                  <a:cubicBezTo>
                    <a:pt x="2443" y="2984"/>
                    <a:pt x="2443" y="2984"/>
                    <a:pt x="2443" y="2984"/>
                  </a:cubicBezTo>
                  <a:cubicBezTo>
                    <a:pt x="2267" y="2890"/>
                    <a:pt x="2267" y="2890"/>
                    <a:pt x="2267" y="2890"/>
                  </a:cubicBezTo>
                  <a:lnTo>
                    <a:pt x="2414" y="2706"/>
                  </a:lnTo>
                  <a:close/>
                  <a:moveTo>
                    <a:pt x="2306" y="2654"/>
                  </a:moveTo>
                  <a:cubicBezTo>
                    <a:pt x="2298" y="2654"/>
                    <a:pt x="2290" y="2639"/>
                    <a:pt x="2287" y="2633"/>
                  </a:cubicBezTo>
                  <a:cubicBezTo>
                    <a:pt x="2262" y="2577"/>
                    <a:pt x="2272" y="2465"/>
                    <a:pt x="2308" y="2423"/>
                  </a:cubicBezTo>
                  <a:cubicBezTo>
                    <a:pt x="2319" y="2410"/>
                    <a:pt x="2328" y="2408"/>
                    <a:pt x="2337" y="2410"/>
                  </a:cubicBezTo>
                  <a:cubicBezTo>
                    <a:pt x="2396" y="2445"/>
                    <a:pt x="2461" y="2463"/>
                    <a:pt x="2516" y="2471"/>
                  </a:cubicBezTo>
                  <a:cubicBezTo>
                    <a:pt x="2514" y="2580"/>
                    <a:pt x="2514" y="2580"/>
                    <a:pt x="2514" y="2580"/>
                  </a:cubicBezTo>
                  <a:cubicBezTo>
                    <a:pt x="2468" y="2608"/>
                    <a:pt x="2375" y="2654"/>
                    <a:pt x="2306" y="2654"/>
                  </a:cubicBezTo>
                  <a:close/>
                  <a:moveTo>
                    <a:pt x="2587" y="2565"/>
                  </a:moveTo>
                  <a:cubicBezTo>
                    <a:pt x="2588" y="2478"/>
                    <a:pt x="2588" y="2478"/>
                    <a:pt x="2588" y="2478"/>
                  </a:cubicBezTo>
                  <a:cubicBezTo>
                    <a:pt x="2596" y="2478"/>
                    <a:pt x="2604" y="2478"/>
                    <a:pt x="2611" y="2478"/>
                  </a:cubicBezTo>
                  <a:cubicBezTo>
                    <a:pt x="2627" y="2478"/>
                    <a:pt x="2639" y="2477"/>
                    <a:pt x="2645" y="2477"/>
                  </a:cubicBezTo>
                  <a:cubicBezTo>
                    <a:pt x="2652" y="2478"/>
                    <a:pt x="2669" y="2479"/>
                    <a:pt x="2693" y="2479"/>
                  </a:cubicBezTo>
                  <a:cubicBezTo>
                    <a:pt x="2696" y="2479"/>
                    <a:pt x="2699" y="2479"/>
                    <a:pt x="2702" y="2479"/>
                  </a:cubicBezTo>
                  <a:cubicBezTo>
                    <a:pt x="2701" y="2566"/>
                    <a:pt x="2701" y="2566"/>
                    <a:pt x="2701" y="2566"/>
                  </a:cubicBezTo>
                  <a:lnTo>
                    <a:pt x="2587" y="2565"/>
                  </a:lnTo>
                  <a:close/>
                  <a:moveTo>
                    <a:pt x="2423" y="2179"/>
                  </a:moveTo>
                  <a:cubicBezTo>
                    <a:pt x="2425" y="1970"/>
                    <a:pt x="2425" y="1970"/>
                    <a:pt x="2425" y="1970"/>
                  </a:cubicBezTo>
                  <a:cubicBezTo>
                    <a:pt x="2493" y="2004"/>
                    <a:pt x="2570" y="2024"/>
                    <a:pt x="2649" y="2027"/>
                  </a:cubicBezTo>
                  <a:cubicBezTo>
                    <a:pt x="2649" y="2027"/>
                    <a:pt x="2650" y="2027"/>
                    <a:pt x="2650" y="2027"/>
                  </a:cubicBezTo>
                  <a:cubicBezTo>
                    <a:pt x="2651" y="2027"/>
                    <a:pt x="2651" y="2027"/>
                    <a:pt x="2651" y="2027"/>
                  </a:cubicBezTo>
                  <a:cubicBezTo>
                    <a:pt x="2730" y="2026"/>
                    <a:pt x="2807" y="2007"/>
                    <a:pt x="2876" y="1975"/>
                  </a:cubicBezTo>
                  <a:cubicBezTo>
                    <a:pt x="2873" y="2184"/>
                    <a:pt x="2873" y="2184"/>
                    <a:pt x="2873" y="2184"/>
                  </a:cubicBezTo>
                  <a:cubicBezTo>
                    <a:pt x="2646" y="2391"/>
                    <a:pt x="2646" y="2391"/>
                    <a:pt x="2646" y="2391"/>
                  </a:cubicBezTo>
                  <a:lnTo>
                    <a:pt x="2423" y="2179"/>
                  </a:lnTo>
                  <a:close/>
                  <a:moveTo>
                    <a:pt x="2716" y="2639"/>
                  </a:moveTo>
                  <a:cubicBezTo>
                    <a:pt x="2738" y="2653"/>
                    <a:pt x="2795" y="2688"/>
                    <a:pt x="2860" y="2711"/>
                  </a:cubicBezTo>
                  <a:cubicBezTo>
                    <a:pt x="3003" y="2898"/>
                    <a:pt x="3003" y="2898"/>
                    <a:pt x="3003" y="2898"/>
                  </a:cubicBezTo>
                  <a:cubicBezTo>
                    <a:pt x="2825" y="2988"/>
                    <a:pt x="2825" y="2988"/>
                    <a:pt x="2825" y="2988"/>
                  </a:cubicBezTo>
                  <a:cubicBezTo>
                    <a:pt x="2687" y="2639"/>
                    <a:pt x="2687" y="2639"/>
                    <a:pt x="2687" y="2639"/>
                  </a:cubicBezTo>
                  <a:lnTo>
                    <a:pt x="2716" y="2639"/>
                  </a:lnTo>
                  <a:close/>
                  <a:moveTo>
                    <a:pt x="2773" y="2589"/>
                  </a:moveTo>
                  <a:cubicBezTo>
                    <a:pt x="2775" y="2474"/>
                    <a:pt x="2775" y="2474"/>
                    <a:pt x="2775" y="2474"/>
                  </a:cubicBezTo>
                  <a:cubicBezTo>
                    <a:pt x="2827" y="2467"/>
                    <a:pt x="2889" y="2452"/>
                    <a:pt x="2947" y="2421"/>
                  </a:cubicBezTo>
                  <a:cubicBezTo>
                    <a:pt x="2960" y="2416"/>
                    <a:pt x="2968" y="2420"/>
                    <a:pt x="2975" y="2427"/>
                  </a:cubicBezTo>
                  <a:cubicBezTo>
                    <a:pt x="3008" y="2462"/>
                    <a:pt x="3017" y="2576"/>
                    <a:pt x="2991" y="2636"/>
                  </a:cubicBezTo>
                  <a:cubicBezTo>
                    <a:pt x="2986" y="2648"/>
                    <a:pt x="2978" y="2661"/>
                    <a:pt x="2970" y="2661"/>
                  </a:cubicBezTo>
                  <a:cubicBezTo>
                    <a:pt x="2970" y="2661"/>
                    <a:pt x="2970" y="2661"/>
                    <a:pt x="2970" y="2661"/>
                  </a:cubicBezTo>
                  <a:cubicBezTo>
                    <a:pt x="2902" y="2660"/>
                    <a:pt x="2815" y="2614"/>
                    <a:pt x="2773" y="2589"/>
                  </a:cubicBezTo>
                  <a:close/>
                  <a:moveTo>
                    <a:pt x="2967" y="2320"/>
                  </a:moveTo>
                  <a:cubicBezTo>
                    <a:pt x="2898" y="2380"/>
                    <a:pt x="2806" y="2399"/>
                    <a:pt x="2739" y="2404"/>
                  </a:cubicBezTo>
                  <a:cubicBezTo>
                    <a:pt x="2932" y="2229"/>
                    <a:pt x="2932" y="2229"/>
                    <a:pt x="2932" y="2229"/>
                  </a:cubicBezTo>
                  <a:cubicBezTo>
                    <a:pt x="3058" y="2147"/>
                    <a:pt x="3058" y="2147"/>
                    <a:pt x="3058" y="2147"/>
                  </a:cubicBezTo>
                  <a:cubicBezTo>
                    <a:pt x="3045" y="2219"/>
                    <a:pt x="3015" y="2277"/>
                    <a:pt x="2967" y="2320"/>
                  </a:cubicBezTo>
                  <a:close/>
                  <a:moveTo>
                    <a:pt x="2553" y="2402"/>
                  </a:moveTo>
                  <a:cubicBezTo>
                    <a:pt x="2486" y="2395"/>
                    <a:pt x="2394" y="2374"/>
                    <a:pt x="2327" y="2313"/>
                  </a:cubicBezTo>
                  <a:cubicBezTo>
                    <a:pt x="2279" y="2269"/>
                    <a:pt x="2250" y="2210"/>
                    <a:pt x="2239" y="2138"/>
                  </a:cubicBezTo>
                  <a:cubicBezTo>
                    <a:pt x="2364" y="2223"/>
                    <a:pt x="2364" y="2223"/>
                    <a:pt x="2364" y="2223"/>
                  </a:cubicBezTo>
                  <a:lnTo>
                    <a:pt x="2553" y="2402"/>
                  </a:lnTo>
                  <a:close/>
                  <a:moveTo>
                    <a:pt x="2271" y="2359"/>
                  </a:moveTo>
                  <a:cubicBezTo>
                    <a:pt x="2264" y="2364"/>
                    <a:pt x="2258" y="2369"/>
                    <a:pt x="2252" y="2376"/>
                  </a:cubicBezTo>
                  <a:cubicBezTo>
                    <a:pt x="2194" y="2445"/>
                    <a:pt x="2188" y="2590"/>
                    <a:pt x="2221" y="2663"/>
                  </a:cubicBezTo>
                  <a:cubicBezTo>
                    <a:pt x="2246" y="2717"/>
                    <a:pt x="2284" y="2726"/>
                    <a:pt x="2305" y="2726"/>
                  </a:cubicBezTo>
                  <a:cubicBezTo>
                    <a:pt x="2183" y="2879"/>
                    <a:pt x="2183" y="2879"/>
                    <a:pt x="2183" y="2879"/>
                  </a:cubicBezTo>
                  <a:cubicBezTo>
                    <a:pt x="2177" y="2887"/>
                    <a:pt x="2174" y="2898"/>
                    <a:pt x="2176" y="2909"/>
                  </a:cubicBezTo>
                  <a:cubicBezTo>
                    <a:pt x="2178" y="2919"/>
                    <a:pt x="2185" y="2929"/>
                    <a:pt x="2195" y="2934"/>
                  </a:cubicBezTo>
                  <a:cubicBezTo>
                    <a:pt x="2444" y="3067"/>
                    <a:pt x="2444" y="3067"/>
                    <a:pt x="2444" y="3067"/>
                  </a:cubicBezTo>
                  <a:cubicBezTo>
                    <a:pt x="2450" y="3070"/>
                    <a:pt x="2456" y="3071"/>
                    <a:pt x="2461" y="3071"/>
                  </a:cubicBezTo>
                  <a:cubicBezTo>
                    <a:pt x="2466" y="3071"/>
                    <a:pt x="2470" y="3070"/>
                    <a:pt x="2474" y="3069"/>
                  </a:cubicBezTo>
                  <a:cubicBezTo>
                    <a:pt x="2483" y="3066"/>
                    <a:pt x="2491" y="3058"/>
                    <a:pt x="2495" y="3049"/>
                  </a:cubicBezTo>
                  <a:cubicBezTo>
                    <a:pt x="2637" y="2711"/>
                    <a:pt x="2637" y="2711"/>
                    <a:pt x="2637" y="2711"/>
                  </a:cubicBezTo>
                  <a:cubicBezTo>
                    <a:pt x="2772" y="3052"/>
                    <a:pt x="2772" y="3052"/>
                    <a:pt x="2772" y="3052"/>
                  </a:cubicBezTo>
                  <a:cubicBezTo>
                    <a:pt x="2776" y="3061"/>
                    <a:pt x="2783" y="3069"/>
                    <a:pt x="2793" y="3073"/>
                  </a:cubicBezTo>
                  <a:cubicBezTo>
                    <a:pt x="2797" y="3074"/>
                    <a:pt x="2801" y="3075"/>
                    <a:pt x="2806" y="3075"/>
                  </a:cubicBezTo>
                  <a:cubicBezTo>
                    <a:pt x="2811" y="3075"/>
                    <a:pt x="2817" y="3074"/>
                    <a:pt x="2822" y="3071"/>
                  </a:cubicBezTo>
                  <a:cubicBezTo>
                    <a:pt x="3075" y="2943"/>
                    <a:pt x="3075" y="2943"/>
                    <a:pt x="3075" y="2943"/>
                  </a:cubicBezTo>
                  <a:cubicBezTo>
                    <a:pt x="3084" y="2938"/>
                    <a:pt x="3091" y="2930"/>
                    <a:pt x="3094" y="2919"/>
                  </a:cubicBezTo>
                  <a:cubicBezTo>
                    <a:pt x="3096" y="2909"/>
                    <a:pt x="3094" y="2897"/>
                    <a:pt x="3087" y="2889"/>
                  </a:cubicBezTo>
                  <a:cubicBezTo>
                    <a:pt x="2969" y="2733"/>
                    <a:pt x="2969" y="2733"/>
                    <a:pt x="2969" y="2733"/>
                  </a:cubicBezTo>
                  <a:cubicBezTo>
                    <a:pt x="2969" y="2733"/>
                    <a:pt x="2969" y="2734"/>
                    <a:pt x="2969" y="2734"/>
                  </a:cubicBezTo>
                  <a:cubicBezTo>
                    <a:pt x="2970" y="2734"/>
                    <a:pt x="2970" y="2734"/>
                    <a:pt x="2970" y="2734"/>
                  </a:cubicBezTo>
                  <a:cubicBezTo>
                    <a:pt x="2992" y="2734"/>
                    <a:pt x="3032" y="2724"/>
                    <a:pt x="3058" y="2665"/>
                  </a:cubicBezTo>
                  <a:cubicBezTo>
                    <a:pt x="3092" y="2586"/>
                    <a:pt x="3086" y="2439"/>
                    <a:pt x="3027" y="2377"/>
                  </a:cubicBezTo>
                  <a:cubicBezTo>
                    <a:pt x="3025" y="2374"/>
                    <a:pt x="3022" y="2372"/>
                    <a:pt x="3019" y="2370"/>
                  </a:cubicBezTo>
                  <a:cubicBezTo>
                    <a:pt x="3091" y="2304"/>
                    <a:pt x="3131" y="2212"/>
                    <a:pt x="3136" y="2096"/>
                  </a:cubicBezTo>
                  <a:cubicBezTo>
                    <a:pt x="3393" y="1928"/>
                    <a:pt x="3393" y="1928"/>
                    <a:pt x="3393" y="1928"/>
                  </a:cubicBezTo>
                  <a:cubicBezTo>
                    <a:pt x="3442" y="1969"/>
                    <a:pt x="3601" y="2112"/>
                    <a:pt x="3702" y="2328"/>
                  </a:cubicBezTo>
                  <a:cubicBezTo>
                    <a:pt x="3408" y="2572"/>
                    <a:pt x="3408" y="2572"/>
                    <a:pt x="3408" y="2572"/>
                  </a:cubicBezTo>
                  <a:cubicBezTo>
                    <a:pt x="3401" y="2578"/>
                    <a:pt x="3397" y="2586"/>
                    <a:pt x="3396" y="2596"/>
                  </a:cubicBezTo>
                  <a:cubicBezTo>
                    <a:pt x="3240" y="3887"/>
                    <a:pt x="3240" y="3887"/>
                    <a:pt x="3240" y="3887"/>
                  </a:cubicBezTo>
                  <a:cubicBezTo>
                    <a:pt x="2019" y="3873"/>
                    <a:pt x="2019" y="3873"/>
                    <a:pt x="2019" y="3873"/>
                  </a:cubicBezTo>
                  <a:cubicBezTo>
                    <a:pt x="1892" y="2595"/>
                    <a:pt x="1892" y="2595"/>
                    <a:pt x="1892" y="2595"/>
                  </a:cubicBezTo>
                  <a:cubicBezTo>
                    <a:pt x="1892" y="2583"/>
                    <a:pt x="1892" y="2583"/>
                    <a:pt x="1892" y="2583"/>
                  </a:cubicBezTo>
                  <a:cubicBezTo>
                    <a:pt x="1892" y="2572"/>
                    <a:pt x="1888" y="2562"/>
                    <a:pt x="1880" y="2555"/>
                  </a:cubicBezTo>
                  <a:cubicBezTo>
                    <a:pt x="1592" y="2305"/>
                    <a:pt x="1592" y="2305"/>
                    <a:pt x="1592" y="2305"/>
                  </a:cubicBezTo>
                  <a:cubicBezTo>
                    <a:pt x="1698" y="2091"/>
                    <a:pt x="1859" y="1952"/>
                    <a:pt x="1909" y="1912"/>
                  </a:cubicBezTo>
                  <a:cubicBezTo>
                    <a:pt x="2162" y="2085"/>
                    <a:pt x="2162" y="2085"/>
                    <a:pt x="2162" y="2085"/>
                  </a:cubicBezTo>
                  <a:cubicBezTo>
                    <a:pt x="2165" y="2200"/>
                    <a:pt x="2201" y="2292"/>
                    <a:pt x="2271" y="2359"/>
                  </a:cubicBezTo>
                  <a:close/>
                  <a:moveTo>
                    <a:pt x="2622" y="4579"/>
                  </a:moveTo>
                  <a:cubicBezTo>
                    <a:pt x="2344" y="4576"/>
                    <a:pt x="2079" y="4522"/>
                    <a:pt x="1834" y="4427"/>
                  </a:cubicBezTo>
                  <a:cubicBezTo>
                    <a:pt x="1909" y="4161"/>
                    <a:pt x="1983" y="3999"/>
                    <a:pt x="2009" y="3946"/>
                  </a:cubicBezTo>
                  <a:cubicBezTo>
                    <a:pt x="3249" y="3960"/>
                    <a:pt x="3249" y="3960"/>
                    <a:pt x="3249" y="3960"/>
                  </a:cubicBezTo>
                  <a:cubicBezTo>
                    <a:pt x="3274" y="4013"/>
                    <a:pt x="3344" y="4177"/>
                    <a:pt x="3413" y="4445"/>
                  </a:cubicBezTo>
                  <a:cubicBezTo>
                    <a:pt x="3163" y="4536"/>
                    <a:pt x="2896" y="4582"/>
                    <a:pt x="2622" y="4579"/>
                  </a:cubicBezTo>
                  <a:close/>
                  <a:moveTo>
                    <a:pt x="4895" y="2355"/>
                  </a:moveTo>
                  <a:cubicBezTo>
                    <a:pt x="4889" y="2955"/>
                    <a:pt x="4649" y="3517"/>
                    <a:pt x="4219" y="3937"/>
                  </a:cubicBezTo>
                  <a:cubicBezTo>
                    <a:pt x="4004" y="4148"/>
                    <a:pt x="3753" y="4311"/>
                    <a:pt x="3481" y="4420"/>
                  </a:cubicBezTo>
                  <a:cubicBezTo>
                    <a:pt x="3405" y="4126"/>
                    <a:pt x="3329" y="3959"/>
                    <a:pt x="3309" y="3917"/>
                  </a:cubicBezTo>
                  <a:cubicBezTo>
                    <a:pt x="3466" y="2619"/>
                    <a:pt x="3466" y="2619"/>
                    <a:pt x="3466" y="2619"/>
                  </a:cubicBezTo>
                  <a:cubicBezTo>
                    <a:pt x="4756" y="1547"/>
                    <a:pt x="4756" y="1547"/>
                    <a:pt x="4756" y="1547"/>
                  </a:cubicBezTo>
                  <a:cubicBezTo>
                    <a:pt x="4851" y="1805"/>
                    <a:pt x="4898" y="2076"/>
                    <a:pt x="4895" y="2355"/>
                  </a:cubicBezTo>
                  <a:close/>
                  <a:moveTo>
                    <a:pt x="4683" y="1088"/>
                  </a:moveTo>
                  <a:cubicBezTo>
                    <a:pt x="4693" y="1081"/>
                    <a:pt x="4699" y="1071"/>
                    <a:pt x="4699" y="1059"/>
                  </a:cubicBezTo>
                  <a:cubicBezTo>
                    <a:pt x="4704" y="959"/>
                    <a:pt x="4732" y="842"/>
                    <a:pt x="4766" y="833"/>
                  </a:cubicBezTo>
                  <a:cubicBezTo>
                    <a:pt x="4773" y="831"/>
                    <a:pt x="4775" y="832"/>
                    <a:pt x="4776" y="833"/>
                  </a:cubicBezTo>
                  <a:cubicBezTo>
                    <a:pt x="4790" y="844"/>
                    <a:pt x="4798" y="891"/>
                    <a:pt x="4796" y="926"/>
                  </a:cubicBezTo>
                  <a:cubicBezTo>
                    <a:pt x="4796" y="937"/>
                    <a:pt x="4801" y="949"/>
                    <a:pt x="4810" y="956"/>
                  </a:cubicBezTo>
                  <a:cubicBezTo>
                    <a:pt x="4819" y="963"/>
                    <a:pt x="4831" y="965"/>
                    <a:pt x="4843" y="962"/>
                  </a:cubicBezTo>
                  <a:cubicBezTo>
                    <a:pt x="5009" y="913"/>
                    <a:pt x="5009" y="913"/>
                    <a:pt x="5009" y="913"/>
                  </a:cubicBezTo>
                  <a:cubicBezTo>
                    <a:pt x="5095" y="887"/>
                    <a:pt x="5186" y="934"/>
                    <a:pt x="5214" y="1020"/>
                  </a:cubicBezTo>
                  <a:cubicBezTo>
                    <a:pt x="5240" y="1098"/>
                    <a:pt x="5206" y="1182"/>
                    <a:pt x="5133" y="1220"/>
                  </a:cubicBezTo>
                  <a:cubicBezTo>
                    <a:pt x="4875" y="1355"/>
                    <a:pt x="4875" y="1355"/>
                    <a:pt x="4875" y="1355"/>
                  </a:cubicBezTo>
                  <a:cubicBezTo>
                    <a:pt x="4873" y="1356"/>
                    <a:pt x="4870" y="1357"/>
                    <a:pt x="4868" y="1359"/>
                  </a:cubicBezTo>
                  <a:cubicBezTo>
                    <a:pt x="3759" y="2280"/>
                    <a:pt x="3759" y="2280"/>
                    <a:pt x="3759" y="2280"/>
                  </a:cubicBezTo>
                  <a:cubicBezTo>
                    <a:pt x="3661" y="2079"/>
                    <a:pt x="3521" y="1943"/>
                    <a:pt x="3456" y="1887"/>
                  </a:cubicBezTo>
                  <a:lnTo>
                    <a:pt x="4683" y="1088"/>
                  </a:lnTo>
                  <a:close/>
                  <a:moveTo>
                    <a:pt x="2646" y="81"/>
                  </a:moveTo>
                  <a:cubicBezTo>
                    <a:pt x="2655" y="81"/>
                    <a:pt x="2663" y="81"/>
                    <a:pt x="2671" y="81"/>
                  </a:cubicBezTo>
                  <a:cubicBezTo>
                    <a:pt x="3426" y="89"/>
                    <a:pt x="4118" y="470"/>
                    <a:pt x="4530" y="1101"/>
                  </a:cubicBezTo>
                  <a:cubicBezTo>
                    <a:pt x="2946" y="2133"/>
                    <a:pt x="2946" y="2133"/>
                    <a:pt x="2946" y="2133"/>
                  </a:cubicBezTo>
                  <a:cubicBezTo>
                    <a:pt x="2949" y="1933"/>
                    <a:pt x="2949" y="1933"/>
                    <a:pt x="2949" y="1933"/>
                  </a:cubicBezTo>
                  <a:cubicBezTo>
                    <a:pt x="2968" y="1920"/>
                    <a:pt x="2986" y="1905"/>
                    <a:pt x="3002" y="1889"/>
                  </a:cubicBezTo>
                  <a:cubicBezTo>
                    <a:pt x="3072" y="1823"/>
                    <a:pt x="3124" y="1737"/>
                    <a:pt x="3157" y="1633"/>
                  </a:cubicBezTo>
                  <a:cubicBezTo>
                    <a:pt x="3191" y="1623"/>
                    <a:pt x="3221" y="1607"/>
                    <a:pt x="3245" y="1586"/>
                  </a:cubicBezTo>
                  <a:cubicBezTo>
                    <a:pt x="3303" y="1536"/>
                    <a:pt x="3325" y="1453"/>
                    <a:pt x="3298" y="1390"/>
                  </a:cubicBezTo>
                  <a:cubicBezTo>
                    <a:pt x="3291" y="1375"/>
                    <a:pt x="3282" y="1361"/>
                    <a:pt x="3270" y="1347"/>
                  </a:cubicBezTo>
                  <a:cubicBezTo>
                    <a:pt x="3271" y="1252"/>
                    <a:pt x="3271" y="1252"/>
                    <a:pt x="3271" y="1252"/>
                  </a:cubicBezTo>
                  <a:cubicBezTo>
                    <a:pt x="3273" y="1133"/>
                    <a:pt x="3243" y="1021"/>
                    <a:pt x="3190" y="924"/>
                  </a:cubicBezTo>
                  <a:cubicBezTo>
                    <a:pt x="3283" y="871"/>
                    <a:pt x="3341" y="773"/>
                    <a:pt x="3343" y="664"/>
                  </a:cubicBezTo>
                  <a:cubicBezTo>
                    <a:pt x="3343" y="583"/>
                    <a:pt x="3313" y="506"/>
                    <a:pt x="3256" y="448"/>
                  </a:cubicBezTo>
                  <a:cubicBezTo>
                    <a:pt x="3199" y="390"/>
                    <a:pt x="3123" y="357"/>
                    <a:pt x="3042" y="356"/>
                  </a:cubicBezTo>
                  <a:cubicBezTo>
                    <a:pt x="2892" y="355"/>
                    <a:pt x="2766" y="463"/>
                    <a:pt x="2739" y="605"/>
                  </a:cubicBezTo>
                  <a:cubicBezTo>
                    <a:pt x="2715" y="602"/>
                    <a:pt x="2691" y="600"/>
                    <a:pt x="2666" y="600"/>
                  </a:cubicBezTo>
                  <a:cubicBezTo>
                    <a:pt x="2664" y="600"/>
                    <a:pt x="2661" y="600"/>
                    <a:pt x="2659" y="600"/>
                  </a:cubicBezTo>
                  <a:cubicBezTo>
                    <a:pt x="2324" y="600"/>
                    <a:pt x="2050" y="885"/>
                    <a:pt x="2046" y="1239"/>
                  </a:cubicBezTo>
                  <a:cubicBezTo>
                    <a:pt x="2045" y="1334"/>
                    <a:pt x="2045" y="1334"/>
                    <a:pt x="2045" y="1334"/>
                  </a:cubicBezTo>
                  <a:cubicBezTo>
                    <a:pt x="2033" y="1347"/>
                    <a:pt x="2023" y="1361"/>
                    <a:pt x="2017" y="1376"/>
                  </a:cubicBezTo>
                  <a:cubicBezTo>
                    <a:pt x="1987" y="1438"/>
                    <a:pt x="2008" y="1521"/>
                    <a:pt x="2065" y="1573"/>
                  </a:cubicBezTo>
                  <a:cubicBezTo>
                    <a:pt x="2089" y="1595"/>
                    <a:pt x="2118" y="1611"/>
                    <a:pt x="2152" y="1622"/>
                  </a:cubicBezTo>
                  <a:cubicBezTo>
                    <a:pt x="2183" y="1727"/>
                    <a:pt x="2233" y="1814"/>
                    <a:pt x="2301" y="1881"/>
                  </a:cubicBezTo>
                  <a:cubicBezTo>
                    <a:pt x="2317" y="1898"/>
                    <a:pt x="2335" y="1913"/>
                    <a:pt x="2353" y="1926"/>
                  </a:cubicBezTo>
                  <a:cubicBezTo>
                    <a:pt x="2351" y="2126"/>
                    <a:pt x="2351" y="2126"/>
                    <a:pt x="2351" y="2126"/>
                  </a:cubicBezTo>
                  <a:cubicBezTo>
                    <a:pt x="791" y="1060"/>
                    <a:pt x="791" y="1060"/>
                    <a:pt x="791" y="1060"/>
                  </a:cubicBezTo>
                  <a:cubicBezTo>
                    <a:pt x="1212" y="445"/>
                    <a:pt x="1901" y="81"/>
                    <a:pt x="2646" y="81"/>
                  </a:cubicBezTo>
                  <a:close/>
                  <a:moveTo>
                    <a:pt x="109" y="964"/>
                  </a:moveTo>
                  <a:cubicBezTo>
                    <a:pt x="139" y="879"/>
                    <a:pt x="230" y="834"/>
                    <a:pt x="316" y="861"/>
                  </a:cubicBezTo>
                  <a:cubicBezTo>
                    <a:pt x="481" y="914"/>
                    <a:pt x="481" y="914"/>
                    <a:pt x="481" y="914"/>
                  </a:cubicBezTo>
                  <a:cubicBezTo>
                    <a:pt x="492" y="918"/>
                    <a:pt x="505" y="916"/>
                    <a:pt x="514" y="909"/>
                  </a:cubicBezTo>
                  <a:cubicBezTo>
                    <a:pt x="523" y="902"/>
                    <a:pt x="529" y="890"/>
                    <a:pt x="528" y="879"/>
                  </a:cubicBezTo>
                  <a:cubicBezTo>
                    <a:pt x="528" y="848"/>
                    <a:pt x="536" y="798"/>
                    <a:pt x="550" y="787"/>
                  </a:cubicBezTo>
                  <a:cubicBezTo>
                    <a:pt x="552" y="786"/>
                    <a:pt x="553" y="784"/>
                    <a:pt x="561" y="786"/>
                  </a:cubicBezTo>
                  <a:cubicBezTo>
                    <a:pt x="594" y="796"/>
                    <a:pt x="620" y="914"/>
                    <a:pt x="622" y="1014"/>
                  </a:cubicBezTo>
                  <a:cubicBezTo>
                    <a:pt x="623" y="1026"/>
                    <a:pt x="628" y="1037"/>
                    <a:pt x="638" y="1043"/>
                  </a:cubicBezTo>
                  <a:cubicBezTo>
                    <a:pt x="1847" y="1869"/>
                    <a:pt x="1847" y="1869"/>
                    <a:pt x="1847" y="1869"/>
                  </a:cubicBezTo>
                  <a:cubicBezTo>
                    <a:pt x="1781" y="1924"/>
                    <a:pt x="1638" y="2057"/>
                    <a:pt x="1535" y="2256"/>
                  </a:cubicBezTo>
                  <a:cubicBezTo>
                    <a:pt x="447" y="1310"/>
                    <a:pt x="447" y="1310"/>
                    <a:pt x="447" y="1310"/>
                  </a:cubicBezTo>
                  <a:cubicBezTo>
                    <a:pt x="445" y="1309"/>
                    <a:pt x="443" y="1307"/>
                    <a:pt x="440" y="1306"/>
                  </a:cubicBezTo>
                  <a:cubicBezTo>
                    <a:pt x="185" y="1166"/>
                    <a:pt x="185" y="1166"/>
                    <a:pt x="185" y="1166"/>
                  </a:cubicBezTo>
                  <a:cubicBezTo>
                    <a:pt x="113" y="1126"/>
                    <a:pt x="81" y="1041"/>
                    <a:pt x="109" y="964"/>
                  </a:cubicBez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29"/>
            <p:cNvSpPr/>
            <p:nvPr>
              <p:custDataLst>
                <p:tags r:id="rId27"/>
              </p:custDataLst>
            </p:nvPr>
          </p:nvSpPr>
          <p:spPr bwMode="auto">
            <a:xfrm>
              <a:off x="2835" y="2155"/>
              <a:ext cx="57" cy="56"/>
            </a:xfrm>
            <a:custGeom>
              <a:avLst/>
              <a:gdLst>
                <a:gd name="T0" fmla="*/ 40 w 81"/>
                <a:gd name="T1" fmla="*/ 80 h 80"/>
                <a:gd name="T2" fmla="*/ 81 w 81"/>
                <a:gd name="T3" fmla="*/ 40 h 80"/>
                <a:gd name="T4" fmla="*/ 41 w 81"/>
                <a:gd name="T5" fmla="*/ 0 h 80"/>
                <a:gd name="T6" fmla="*/ 1 w 81"/>
                <a:gd name="T7" fmla="*/ 39 h 80"/>
                <a:gd name="T8" fmla="*/ 40 w 81"/>
                <a:gd name="T9" fmla="*/ 80 h 80"/>
              </a:gdLst>
              <a:ahLst/>
              <a:cxnLst>
                <a:cxn ang="0">
                  <a:pos x="T0" y="T1"/>
                </a:cxn>
                <a:cxn ang="0">
                  <a:pos x="T2" y="T3"/>
                </a:cxn>
                <a:cxn ang="0">
                  <a:pos x="T4" y="T5"/>
                </a:cxn>
                <a:cxn ang="0">
                  <a:pos x="T6" y="T7"/>
                </a:cxn>
                <a:cxn ang="0">
                  <a:pos x="T8" y="T9"/>
                </a:cxn>
              </a:cxnLst>
              <a:rect l="0" t="0" r="r" b="b"/>
              <a:pathLst>
                <a:path w="81" h="80">
                  <a:moveTo>
                    <a:pt x="40" y="80"/>
                  </a:moveTo>
                  <a:cubicBezTo>
                    <a:pt x="62" y="80"/>
                    <a:pt x="81" y="63"/>
                    <a:pt x="81" y="40"/>
                  </a:cubicBezTo>
                  <a:cubicBezTo>
                    <a:pt x="81" y="18"/>
                    <a:pt x="63" y="0"/>
                    <a:pt x="41" y="0"/>
                  </a:cubicBezTo>
                  <a:cubicBezTo>
                    <a:pt x="19" y="0"/>
                    <a:pt x="1" y="17"/>
                    <a:pt x="1" y="39"/>
                  </a:cubicBezTo>
                  <a:cubicBezTo>
                    <a:pt x="0" y="62"/>
                    <a:pt x="18" y="80"/>
                    <a:pt x="40" y="80"/>
                  </a:cubicBez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30"/>
            <p:cNvSpPr/>
            <p:nvPr>
              <p:custDataLst>
                <p:tags r:id="rId28"/>
              </p:custDataLst>
            </p:nvPr>
          </p:nvSpPr>
          <p:spPr bwMode="auto">
            <a:xfrm>
              <a:off x="2832" y="2505"/>
              <a:ext cx="56" cy="56"/>
            </a:xfrm>
            <a:custGeom>
              <a:avLst/>
              <a:gdLst>
                <a:gd name="T0" fmla="*/ 40 w 81"/>
                <a:gd name="T1" fmla="*/ 81 h 81"/>
                <a:gd name="T2" fmla="*/ 80 w 81"/>
                <a:gd name="T3" fmla="*/ 41 h 81"/>
                <a:gd name="T4" fmla="*/ 41 w 81"/>
                <a:gd name="T5" fmla="*/ 0 h 81"/>
                <a:gd name="T6" fmla="*/ 0 w 81"/>
                <a:gd name="T7" fmla="*/ 40 h 81"/>
                <a:gd name="T8" fmla="*/ 40 w 81"/>
                <a:gd name="T9" fmla="*/ 81 h 81"/>
              </a:gdLst>
              <a:ahLst/>
              <a:cxnLst>
                <a:cxn ang="0">
                  <a:pos x="T0" y="T1"/>
                </a:cxn>
                <a:cxn ang="0">
                  <a:pos x="T2" y="T3"/>
                </a:cxn>
                <a:cxn ang="0">
                  <a:pos x="T4" y="T5"/>
                </a:cxn>
                <a:cxn ang="0">
                  <a:pos x="T6" y="T7"/>
                </a:cxn>
                <a:cxn ang="0">
                  <a:pos x="T8" y="T9"/>
                </a:cxn>
              </a:cxnLst>
              <a:rect l="0" t="0" r="r" b="b"/>
              <a:pathLst>
                <a:path w="81" h="81">
                  <a:moveTo>
                    <a:pt x="40" y="81"/>
                  </a:moveTo>
                  <a:cubicBezTo>
                    <a:pt x="62" y="81"/>
                    <a:pt x="80" y="63"/>
                    <a:pt x="80" y="41"/>
                  </a:cubicBezTo>
                  <a:cubicBezTo>
                    <a:pt x="81" y="19"/>
                    <a:pt x="63" y="1"/>
                    <a:pt x="41" y="0"/>
                  </a:cubicBezTo>
                  <a:cubicBezTo>
                    <a:pt x="18" y="0"/>
                    <a:pt x="0" y="18"/>
                    <a:pt x="0" y="40"/>
                  </a:cubicBezTo>
                  <a:cubicBezTo>
                    <a:pt x="0" y="62"/>
                    <a:pt x="18" y="81"/>
                    <a:pt x="40" y="81"/>
                  </a:cubicBez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6" name="文本框 55"/>
          <p:cNvSpPr txBox="1"/>
          <p:nvPr/>
        </p:nvSpPr>
        <p:spPr>
          <a:xfrm>
            <a:off x="6337935" y="4803775"/>
            <a:ext cx="280606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63" name="文本框 62"/>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5" name="组合 64"/>
          <p:cNvGrpSpPr/>
          <p:nvPr/>
        </p:nvGrpSpPr>
        <p:grpSpPr>
          <a:xfrm>
            <a:off x="1550028" y="4945604"/>
            <a:ext cx="242291" cy="91036"/>
            <a:chOff x="777142" y="4987148"/>
            <a:chExt cx="242291" cy="91036"/>
          </a:xfrm>
        </p:grpSpPr>
        <p:sp>
          <p:nvSpPr>
            <p:cNvPr id="66" name="任意多边形: 形状 65"/>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文本框 67"/>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项目</a:t>
            </a: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创新</a:t>
            </a:r>
            <a:endPar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grpSp>
        <p:nvGrpSpPr>
          <p:cNvPr id="77" name="组合 76"/>
          <p:cNvGrpSpPr/>
          <p:nvPr>
            <p:custDataLst>
              <p:tags r:id="rId29"/>
            </p:custDataLst>
          </p:nvPr>
        </p:nvGrpSpPr>
        <p:grpSpPr>
          <a:xfrm>
            <a:off x="546113" y="1034983"/>
            <a:ext cx="7804785" cy="3646805"/>
            <a:chOff x="442545" y="1034983"/>
            <a:chExt cx="7804785" cy="3646805"/>
          </a:xfrm>
        </p:grpSpPr>
        <p:sp>
          <p:nvSpPr>
            <p:cNvPr id="69" name="文本框 68"/>
            <p:cNvSpPr txBox="1"/>
            <p:nvPr>
              <p:custDataLst>
                <p:tags r:id="rId30"/>
              </p:custDataLst>
            </p:nvPr>
          </p:nvSpPr>
          <p:spPr>
            <a:xfrm>
              <a:off x="442545" y="1034983"/>
              <a:ext cx="2922905" cy="52197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Github</a:t>
              </a:r>
              <a:r>
                <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开源社区操作日志可视化</a:t>
              </a:r>
              <a:endPar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0" name="文本框 69"/>
            <p:cNvSpPr txBox="1"/>
            <p:nvPr>
              <p:custDataLst>
                <p:tags r:id="rId31"/>
              </p:custDataLst>
            </p:nvPr>
          </p:nvSpPr>
          <p:spPr>
            <a:xfrm>
              <a:off x="462865" y="1368993"/>
              <a:ext cx="2867025" cy="2119630"/>
            </a:xfrm>
            <a:prstGeom prst="rect">
              <a:avLst/>
            </a:prstGeom>
            <a:noFill/>
          </p:spPr>
          <p:txBody>
            <a:bodyPr wrap="square">
              <a:noAutofit/>
            </a:bodyPr>
            <a:lstStyle>
              <a:defPPr>
                <a:defRPr lang="en-US"/>
              </a:defPPr>
              <a:lvl1pPr algn="ctr">
                <a:defRPr sz="3200" b="1"/>
              </a:lvl1pPr>
            </a:lstStyle>
            <a:p>
              <a:pPr indent="0" algn="l" fontAlgn="auto">
                <a:lnSpc>
                  <a:spcPct val="150000"/>
                </a:lnSpc>
              </a:pPr>
              <a:r>
                <a:rPr lang="zh-CN" sz="1000" dirty="0">
                  <a:latin typeface="HarmonyOS Sans SC" panose="00000500000000000000" pitchFamily="2" charset="-122"/>
                  <a:ea typeface="HarmonyOS Sans SC" panose="00000500000000000000" pitchFamily="2" charset="-122"/>
                  <a:cs typeface="黑体" panose="02010609060101010101" charset="-122"/>
                  <a:sym typeface="思源黑体 CN Light" panose="020B0300000000000000" charset="-122"/>
                </a:rPr>
                <a:t>用直观的</a:t>
              </a:r>
              <a:r>
                <a:rPr lang="zh-CN" altLang="en-US" sz="1000" dirty="0">
                  <a:latin typeface="HarmonyOS Sans SC" panose="00000500000000000000" pitchFamily="2" charset="-122"/>
                  <a:ea typeface="HarmonyOS Sans SC" panose="00000500000000000000" pitchFamily="2" charset="-122"/>
                  <a:cs typeface="黑体" panose="02010609060101010101" charset="-122"/>
                  <a:sym typeface="思源黑体 CN Light" panose="020B0300000000000000" charset="-122"/>
                </a:rPr>
                <a:t>图表</a:t>
              </a:r>
              <a:r>
                <a:rPr lang="zh-CN" sz="1000" dirty="0">
                  <a:latin typeface="HarmonyOS Sans SC" panose="00000500000000000000" pitchFamily="2" charset="-122"/>
                  <a:ea typeface="HarmonyOS Sans SC" panose="00000500000000000000" pitchFamily="2" charset="-122"/>
                  <a:cs typeface="黑体" panose="02010609060101010101" charset="-122"/>
                  <a:sym typeface="思源黑体 CN Light" panose="020B0300000000000000" charset="-122"/>
                </a:rPr>
                <a:t>对</a:t>
              </a:r>
              <a:r>
                <a:rPr lang="en-US" altLang="zh-CN" sz="1000" dirty="0" err="1">
                  <a:latin typeface="HarmonyOS Sans SC" panose="00000500000000000000" pitchFamily="2" charset="-122"/>
                  <a:ea typeface="HarmonyOS Sans SC" panose="00000500000000000000" pitchFamily="2" charset="-122"/>
                  <a:cs typeface="黑体" panose="02010609060101010101" charset="-122"/>
                  <a:sym typeface="思源黑体 CN Light" panose="020B0300000000000000" charset="-122"/>
                </a:rPr>
                <a:t>OpenRank</a:t>
              </a:r>
              <a:r>
                <a:rPr lang="zh-CN" altLang="en-US" sz="1000" dirty="0">
                  <a:latin typeface="HarmonyOS Sans SC" panose="00000500000000000000" pitchFamily="2" charset="-122"/>
                  <a:ea typeface="HarmonyOS Sans SC" panose="00000500000000000000" pitchFamily="2" charset="-122"/>
                  <a:cs typeface="黑体" panose="02010609060101010101" charset="-122"/>
                  <a:sym typeface="思源黑体 CN Light" panose="020B0300000000000000" charset="-122"/>
                </a:rPr>
                <a:t>评分</a:t>
              </a:r>
              <a:r>
                <a:rPr lang="zh-CN" altLang="en-US" sz="1000" dirty="0">
                  <a:latin typeface="HarmonyOS Sans SC" panose="00000500000000000000" pitchFamily="2" charset="-122"/>
                  <a:ea typeface="HarmonyOS Sans SC" panose="00000500000000000000" pitchFamily="2" charset="-122"/>
                  <a:cs typeface="黑体" panose="02010609060101010101" charset="-122"/>
                  <a:sym typeface="思源黑体 CN Light" panose="020B0300000000000000" charset="-122"/>
                </a:rPr>
                <a:t>以及社区操作日志进行可视化展示；</a:t>
              </a:r>
              <a:endParaRPr lang="zh-CN" altLang="en-US" sz="1000" dirty="0">
                <a:latin typeface="HarmonyOS Sans SC" panose="00000500000000000000" pitchFamily="2" charset="-122"/>
                <a:ea typeface="HarmonyOS Sans SC" panose="00000500000000000000" pitchFamily="2" charset="-122"/>
                <a:cs typeface="黑体" panose="02010609060101010101" charset="-122"/>
                <a:sym typeface="思源黑体 CN Light" panose="020B0300000000000000" charset="-122"/>
              </a:endParaRPr>
            </a:p>
            <a:p>
              <a:pPr indent="0" algn="l" fontAlgn="auto">
                <a:lnSpc>
                  <a:spcPct val="150000"/>
                </a:lnSpc>
              </a:pPr>
              <a:r>
                <a:rPr lang="zh-CN" altLang="en-US" sz="1000" dirty="0">
                  <a:latin typeface="HarmonyOS Sans SC" panose="00000500000000000000" pitchFamily="2" charset="-122"/>
                  <a:ea typeface="HarmonyOS Sans SC" panose="00000500000000000000" pitchFamily="2" charset="-122"/>
                  <a:cs typeface="黑体" panose="02010609060101010101" charset="-122"/>
                  <a:sym typeface="思源黑体 CN Light" panose="020B0300000000000000" charset="-122"/>
                </a:rPr>
                <a:t>丰富展示指标的多样性，增加用户了解数据、分析数据的直观性；</a:t>
              </a:r>
              <a:endParaRPr lang="zh-CN" altLang="en-US" sz="1000" dirty="0">
                <a:latin typeface="HarmonyOS Sans SC" panose="00000500000000000000" pitchFamily="2" charset="-122"/>
                <a:ea typeface="HarmonyOS Sans SC" panose="00000500000000000000" pitchFamily="2" charset="-122"/>
                <a:cs typeface="黑体" panose="02010609060101010101" charset="-122"/>
                <a:sym typeface="思源黑体 CN Light" panose="020B0300000000000000" charset="-122"/>
              </a:endParaRPr>
            </a:p>
            <a:p>
              <a:pPr indent="0" algn="l" fontAlgn="auto">
                <a:lnSpc>
                  <a:spcPct val="150000"/>
                </a:lnSpc>
              </a:pPr>
              <a:r>
                <a:rPr lang="zh-CN" altLang="en-US" sz="1000" dirty="0">
                  <a:latin typeface="HarmonyOS Sans SC" panose="00000500000000000000" pitchFamily="2" charset="-122"/>
                  <a:ea typeface="HarmonyOS Sans SC" panose="00000500000000000000" pitchFamily="2" charset="-122"/>
                  <a:cs typeface="黑体" panose="02010609060101010101" charset="-122"/>
                  <a:sym typeface="思源黑体 CN Light" panose="020B0300000000000000" charset="-122"/>
                </a:rPr>
                <a:t>使得原本贡献于开源社区的数据有更大效益</a:t>
              </a:r>
              <a:endParaRPr lang="en-US" altLang="zh-CN" sz="1000" b="0">
                <a:solidFill>
                  <a:schemeClr val="tx1">
                    <a:lumMod val="85000"/>
                    <a:lumOff val="15000"/>
                  </a:schemeClr>
                </a:solidFill>
              </a:endParaRPr>
            </a:p>
          </p:txBody>
        </p:sp>
        <p:sp>
          <p:nvSpPr>
            <p:cNvPr id="71" name="文本框 70"/>
            <p:cNvSpPr txBox="1"/>
            <p:nvPr>
              <p:custDataLst>
                <p:tags r:id="rId32"/>
              </p:custDataLst>
            </p:nvPr>
          </p:nvSpPr>
          <p:spPr>
            <a:xfrm>
              <a:off x="491440" y="3113973"/>
              <a:ext cx="2922905" cy="73723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基于学生参与者视角的成果分析报告</a:t>
              </a:r>
              <a:endPar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2" name="文本框 71"/>
            <p:cNvSpPr txBox="1"/>
            <p:nvPr>
              <p:custDataLst>
                <p:tags r:id="rId33"/>
              </p:custDataLst>
            </p:nvPr>
          </p:nvSpPr>
          <p:spPr>
            <a:xfrm>
              <a:off x="510490" y="3587111"/>
              <a:ext cx="2221265" cy="1014730"/>
            </a:xfrm>
            <a:prstGeom prst="rect">
              <a:avLst/>
            </a:prstGeom>
            <a:noFill/>
          </p:spPr>
          <p:txBody>
            <a:bodyPr wrap="square">
              <a:spAutoFit/>
            </a:bodyPr>
            <a:lstStyle>
              <a:defPPr>
                <a:defRPr lang="en-US"/>
              </a:defPPr>
              <a:lvl1pPr algn="ctr">
                <a:defRPr sz="3200" b="1"/>
              </a:lvl1pPr>
            </a:lstStyle>
            <a:p>
              <a:pPr indent="0" algn="l" fontAlgn="auto">
                <a:lnSpc>
                  <a:spcPct val="150000"/>
                </a:lnSpc>
              </a:pPr>
              <a:r>
                <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rPr>
                <a:t>作为开源的学生参与者</a:t>
              </a:r>
              <a:endPar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endParaRPr>
            </a:p>
            <a:p>
              <a:pPr indent="0" algn="l" fontAlgn="auto">
                <a:lnSpc>
                  <a:spcPct val="150000"/>
                </a:lnSpc>
              </a:pPr>
              <a:r>
                <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rPr>
                <a:t>我们将通过论文写作的形式</a:t>
              </a:r>
              <a:endPar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endParaRPr>
            </a:p>
            <a:p>
              <a:pPr indent="0" algn="l" fontAlgn="auto">
                <a:lnSpc>
                  <a:spcPct val="150000"/>
                </a:lnSpc>
              </a:pPr>
              <a:r>
                <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rPr>
                <a:t>对开源社区活动状况进行分析</a:t>
              </a:r>
              <a:endPar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endParaRPr>
            </a:p>
            <a:p>
              <a:pPr indent="0" algn="l" fontAlgn="auto">
                <a:lnSpc>
                  <a:spcPct val="150000"/>
                </a:lnSpc>
              </a:pPr>
              <a:r>
                <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rPr>
                <a:t>对开源社区的未来形成自己的预测</a:t>
              </a:r>
              <a:endParaRPr lang="en-US" altLang="zh-CN" sz="1000" b="0">
                <a:solidFill>
                  <a:schemeClr val="tx1">
                    <a:lumMod val="85000"/>
                    <a:lumOff val="15000"/>
                  </a:schemeClr>
                </a:solidFill>
                <a:latin typeface="HarmonyOS Sans SC" panose="00000500000000000000" pitchFamily="2" charset="-122"/>
                <a:ea typeface="HarmonyOS Sans SC" panose="00000500000000000000" pitchFamily="2" charset="-122"/>
              </a:endParaRPr>
            </a:p>
          </p:txBody>
        </p:sp>
        <p:sp>
          <p:nvSpPr>
            <p:cNvPr id="73" name="文本框 72"/>
            <p:cNvSpPr txBox="1"/>
            <p:nvPr>
              <p:custDataLst>
                <p:tags r:id="rId34"/>
              </p:custDataLst>
            </p:nvPr>
          </p:nvSpPr>
          <p:spPr>
            <a:xfrm>
              <a:off x="5556835" y="1034983"/>
              <a:ext cx="2690495" cy="521970"/>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个人数据与总体情况特点比较</a:t>
              </a:r>
              <a:endPar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a:p>
              <a:pPr marL="0" marR="0" lvl="0" indent="0" algn="r" defTabSz="457200" rtl="0" eaLnBrk="1" fontAlgn="auto" latinLnBrk="0" hangingPunct="1">
                <a:lnSpc>
                  <a:spcPct val="100000"/>
                </a:lnSpc>
                <a:spcBef>
                  <a:spcPts val="0"/>
                </a:spcBef>
                <a:spcAft>
                  <a:spcPts val="0"/>
                </a:spcAft>
                <a:buClrTx/>
                <a:buSzTx/>
                <a:buFontTx/>
                <a:buNone/>
                <a:defRPr/>
              </a:pPr>
              <a:endPar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4" name="文本框 73"/>
            <p:cNvSpPr txBox="1"/>
            <p:nvPr>
              <p:custDataLst>
                <p:tags r:id="rId35"/>
              </p:custDataLst>
            </p:nvPr>
          </p:nvSpPr>
          <p:spPr>
            <a:xfrm>
              <a:off x="5959999" y="1369157"/>
              <a:ext cx="2221265" cy="1476375"/>
            </a:xfrm>
            <a:prstGeom prst="rect">
              <a:avLst/>
            </a:prstGeom>
            <a:noFill/>
          </p:spPr>
          <p:txBody>
            <a:bodyPr wrap="square">
              <a:spAutoFit/>
            </a:bodyPr>
            <a:lstStyle>
              <a:defPPr>
                <a:defRPr lang="en-US"/>
              </a:defPPr>
              <a:lvl1pPr algn="ctr">
                <a:defRPr sz="3200" b="1"/>
              </a:lvl1pPr>
            </a:lstStyle>
            <a:p>
              <a:pPr indent="0" algn="l" fontAlgn="auto">
                <a:lnSpc>
                  <a:spcPct val="150000"/>
                </a:lnSpc>
              </a:pPr>
              <a:r>
                <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rPr>
                <a:t>以往的大屏往往都聚焦于对于用户的个人情况展示抑或是对于总体的情况展示；</a:t>
              </a:r>
              <a:endPar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endParaRPr>
            </a:p>
            <a:p>
              <a:pPr indent="0" algn="l" fontAlgn="auto">
                <a:lnSpc>
                  <a:spcPct val="150000"/>
                </a:lnSpc>
              </a:pPr>
              <a:r>
                <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rPr>
                <a:t>而我们将大屏分为两个板块</a:t>
              </a:r>
              <a:endPar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endParaRPr>
            </a:p>
            <a:p>
              <a:pPr indent="0" algn="l" fontAlgn="auto">
                <a:lnSpc>
                  <a:spcPct val="150000"/>
                </a:lnSpc>
              </a:pPr>
              <a:r>
                <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rPr>
                <a:t>形成总体与个案的情景展示</a:t>
              </a:r>
              <a:endPar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endParaRPr>
            </a:p>
            <a:p>
              <a:pPr indent="0" algn="l" fontAlgn="auto">
                <a:lnSpc>
                  <a:spcPct val="150000"/>
                </a:lnSpc>
              </a:pPr>
              <a:endParaRPr lang="en-US" altLang="zh-CN" sz="1000" b="0">
                <a:solidFill>
                  <a:schemeClr val="tx1">
                    <a:lumMod val="85000"/>
                    <a:lumOff val="15000"/>
                  </a:schemeClr>
                </a:solidFill>
              </a:endParaRPr>
            </a:p>
          </p:txBody>
        </p:sp>
        <p:sp>
          <p:nvSpPr>
            <p:cNvPr id="75" name="文本框 74"/>
            <p:cNvSpPr txBox="1"/>
            <p:nvPr>
              <p:custDataLst>
                <p:tags r:id="rId36"/>
              </p:custDataLst>
            </p:nvPr>
          </p:nvSpPr>
          <p:spPr>
            <a:xfrm>
              <a:off x="5556835" y="3129848"/>
              <a:ext cx="2626360"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基于简单</a:t>
              </a:r>
              <a:r>
                <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Web</a:t>
              </a:r>
              <a:r>
                <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技术的普适性</a:t>
              </a:r>
              <a:endParaRPr kumimoji="0" lang="zh-CN" altLang="en-US"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6" name="文本框 75"/>
            <p:cNvSpPr txBox="1"/>
            <p:nvPr>
              <p:custDataLst>
                <p:tags r:id="rId37"/>
              </p:custDataLst>
            </p:nvPr>
          </p:nvSpPr>
          <p:spPr>
            <a:xfrm>
              <a:off x="5960060" y="3436553"/>
              <a:ext cx="2287270" cy="1245235"/>
            </a:xfrm>
            <a:prstGeom prst="rect">
              <a:avLst/>
            </a:prstGeom>
            <a:noFill/>
          </p:spPr>
          <p:txBody>
            <a:bodyPr wrap="square">
              <a:spAutoFit/>
            </a:bodyPr>
            <a:lstStyle>
              <a:defPPr>
                <a:defRPr lang="en-US"/>
              </a:defPPr>
              <a:lvl1pPr algn="ctr">
                <a:defRPr sz="3200" b="1"/>
              </a:lvl1pPr>
            </a:lstStyle>
            <a:p>
              <a:pPr indent="0" algn="l" fontAlgn="auto">
                <a:lnSpc>
                  <a:spcPct val="150000"/>
                </a:lnSpc>
              </a:pPr>
              <a:r>
                <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rPr>
                <a:t>相较于基于企业的付费大屏，我们的大屏可以基于通用的环境和代码</a:t>
              </a:r>
              <a:endPar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endParaRPr>
            </a:p>
            <a:p>
              <a:pPr indent="0" algn="just" fontAlgn="auto">
                <a:lnSpc>
                  <a:spcPct val="150000"/>
                </a:lnSpc>
              </a:pPr>
              <a:r>
                <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rPr>
                <a:t>在应用场景中，更具有通用性，增加用户友好性</a:t>
              </a:r>
              <a:endParaRPr lang="zh-CN" sz="1000" dirty="0">
                <a:latin typeface="HarmonyOS Sans SC" panose="00000500000000000000" pitchFamily="2" charset="-122"/>
                <a:ea typeface="HarmonyOS Sans SC" panose="00000500000000000000" pitchFamily="2" charset="-122"/>
                <a:cs typeface="思源黑体 CN Light" panose="020B0300000000000000" charset="-122"/>
                <a:sym typeface="思源黑体 CN Light" panose="020B0300000000000000" charset="-122"/>
              </a:endParaRPr>
            </a:p>
            <a:p>
              <a:pPr indent="0" algn="l" fontAlgn="auto">
                <a:lnSpc>
                  <a:spcPct val="150000"/>
                </a:lnSpc>
              </a:pPr>
              <a:endParaRPr lang="en-US" altLang="zh-CN" sz="1000" b="0">
                <a:solidFill>
                  <a:schemeClr val="tx1">
                    <a:lumMod val="85000"/>
                    <a:lumOff val="15000"/>
                  </a:schemeClr>
                </a:solidFill>
              </a:endParaRPr>
            </a:p>
          </p:txBody>
        </p:sp>
      </p:grpSp>
    </p:spTree>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995658" y="186597"/>
            <a:ext cx="722293" cy="127280"/>
            <a:chOff x="228600" y="4808554"/>
            <a:chExt cx="722293" cy="127280"/>
          </a:xfrm>
        </p:grpSpPr>
        <p:sp>
          <p:nvSpPr>
            <p:cNvPr id="4" name="椭圆 3"/>
            <p:cNvSpPr/>
            <p:nvPr/>
          </p:nvSpPr>
          <p:spPr>
            <a:xfrm>
              <a:off x="228600" y="4808554"/>
              <a:ext cx="127280" cy="127280"/>
            </a:xfrm>
            <a:prstGeom prst="ellipse">
              <a:avLst/>
            </a:prstGeom>
            <a:solidFill>
              <a:srgbClr val="FFAEC2"/>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6938" y="4808554"/>
              <a:ext cx="127280" cy="127280"/>
            </a:xfrm>
            <a:prstGeom prst="ellipse">
              <a:avLst/>
            </a:prstGeom>
            <a:solidFill>
              <a:srgbClr val="FFD57C"/>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625276" y="4808554"/>
              <a:ext cx="127280" cy="127280"/>
            </a:xfrm>
            <a:prstGeom prst="ellipse">
              <a:avLst/>
            </a:prstGeom>
            <a:solidFill>
              <a:srgbClr val="FF887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823613" y="4808554"/>
              <a:ext cx="127280" cy="127280"/>
            </a:xfrm>
            <a:prstGeom prst="ellipse">
              <a:avLst/>
            </a:prstGeom>
            <a:solidFill>
              <a:srgbClr val="8CAFD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293370" y="80645"/>
            <a:ext cx="3956050" cy="337185"/>
          </a:xfrm>
          <a:prstGeom prst="rect">
            <a:avLst/>
          </a:prstGeom>
          <a:noFill/>
        </p:spPr>
        <p:txBody>
          <a:bodyPr wrap="square">
            <a:spAutoFit/>
          </a:bodyPr>
          <a:lstStyle>
            <a:defPPr>
              <a:defRPr lang="en-US"/>
            </a:defPPr>
            <a:lvl1pPr algn="ctr">
              <a:defRPr sz="3200" b="1"/>
            </a:lvl1pPr>
          </a:lstStyle>
          <a:p>
            <a:pPr algn="l"/>
            <a:r>
              <a:rPr lang="en-US" altLang="zh-CN" sz="1600">
                <a:solidFill>
                  <a:srgbClr val="1A1A1A"/>
                </a:solidFill>
                <a:latin typeface="+mj-lt"/>
                <a:ea typeface="+mj-ea"/>
                <a:sym typeface="+mn-ea"/>
              </a:rPr>
              <a:t>OPEN-DIGGER</a:t>
            </a:r>
            <a:endParaRPr lang="en-US" altLang="zh-CN" sz="1600">
              <a:solidFill>
                <a:srgbClr val="1A1A1A"/>
              </a:solidFill>
              <a:latin typeface="+mj-lt"/>
              <a:ea typeface="+mj-ea"/>
            </a:endParaRPr>
          </a:p>
        </p:txBody>
      </p:sp>
      <p:sp>
        <p:nvSpPr>
          <p:cNvPr id="9" name="文本框 8"/>
          <p:cNvSpPr txBox="1"/>
          <p:nvPr/>
        </p:nvSpPr>
        <p:spPr>
          <a:xfrm>
            <a:off x="3576747" y="2171727"/>
            <a:ext cx="4981794" cy="64516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3600" b="1" noProof="0">
                <a:ln>
                  <a:noFill/>
                </a:ln>
                <a:solidFill>
                  <a:srgbClr val="31201A"/>
                </a:solidFill>
                <a:effectLst/>
                <a:uLnTx/>
                <a:uFillTx/>
                <a:latin typeface="MiSans Heavy" panose="00000A00000000000000" charset="-122"/>
                <a:ea typeface="MiSans Heavy" panose="00000A00000000000000" charset="-122"/>
                <a:sym typeface="+mn-ea"/>
              </a:rPr>
              <a:t>项目过程以及成果</a:t>
            </a:r>
            <a:r>
              <a:rPr lang="zh-CN" altLang="en-US" sz="3600" b="1" noProof="0">
                <a:ln>
                  <a:noFill/>
                </a:ln>
                <a:solidFill>
                  <a:srgbClr val="31201A"/>
                </a:solidFill>
                <a:effectLst/>
                <a:uLnTx/>
                <a:uFillTx/>
                <a:latin typeface="MiSans Heavy" panose="00000A00000000000000" charset="-122"/>
                <a:ea typeface="MiSans Heavy" panose="00000A00000000000000" charset="-122"/>
                <a:sym typeface="+mn-ea"/>
              </a:rPr>
              <a:t>应用</a:t>
            </a:r>
            <a:endParaRPr lang="zh-CN" altLang="en-US" sz="3600" b="1" noProof="0">
              <a:ln>
                <a:noFill/>
              </a:ln>
              <a:solidFill>
                <a:srgbClr val="31201A"/>
              </a:solidFill>
              <a:effectLst/>
              <a:uLnTx/>
              <a:uFillTx/>
              <a:latin typeface="MiSans Heavy" panose="00000A00000000000000" charset="-122"/>
              <a:ea typeface="MiSans Heavy" panose="00000A00000000000000" charset="-122"/>
              <a:sym typeface="+mn-ea"/>
            </a:endParaRPr>
          </a:p>
        </p:txBody>
      </p:sp>
      <p:sp>
        <p:nvSpPr>
          <p:cNvPr id="10" name="文本框 9"/>
          <p:cNvSpPr txBox="1"/>
          <p:nvPr/>
        </p:nvSpPr>
        <p:spPr>
          <a:xfrm>
            <a:off x="3625574" y="2770270"/>
            <a:ext cx="4431379" cy="306705"/>
          </a:xfrm>
          <a:prstGeom prst="rect">
            <a:avLst/>
          </a:prstGeom>
          <a:noFill/>
        </p:spPr>
        <p:txBody>
          <a:bodyPr wrap="square">
            <a:spAutoFit/>
          </a:bodyPr>
          <a:lstStyle>
            <a:defPPr>
              <a:defRPr lang="en-US"/>
            </a:defPPr>
            <a:lvl1pPr algn="ctr">
              <a:defRPr sz="3200" b="1"/>
            </a:lvl1pPr>
          </a:lstStyle>
          <a:p>
            <a:pPr algn="l"/>
            <a:r>
              <a:rPr lang="en-US" altLang="zh-CN" sz="1400" b="0">
                <a:solidFill>
                  <a:srgbClr val="31201A"/>
                </a:solidFill>
                <a:latin typeface="+mj-ea"/>
                <a:ea typeface="+mj-ea"/>
              </a:rPr>
              <a:t>Procedure, Final Outcomes and Applications</a:t>
            </a:r>
            <a:endParaRPr lang="en-US" altLang="zh-CN" sz="1400" b="0">
              <a:solidFill>
                <a:srgbClr val="31201A"/>
              </a:solidFill>
              <a:latin typeface="+mj-ea"/>
              <a:ea typeface="+mj-ea"/>
            </a:endParaRPr>
          </a:p>
        </p:txBody>
      </p:sp>
      <p:sp>
        <p:nvSpPr>
          <p:cNvPr id="11" name="文本框 10"/>
          <p:cNvSpPr txBox="1"/>
          <p:nvPr/>
        </p:nvSpPr>
        <p:spPr>
          <a:xfrm>
            <a:off x="2005053" y="2026616"/>
            <a:ext cx="1820187" cy="1200329"/>
          </a:xfrm>
          <a:prstGeom prst="rect">
            <a:avLst/>
          </a:prstGeom>
          <a:noFill/>
        </p:spPr>
        <p:txBody>
          <a:bodyPr wrap="square">
            <a:spAutoFit/>
          </a:bodyPr>
          <a:lstStyle>
            <a:defPPr>
              <a:defRPr lang="en-US"/>
            </a:defPPr>
            <a:lvl1pPr>
              <a:defRPr sz="2800" b="1">
                <a:solidFill>
                  <a:srgbClr val="31201A"/>
                </a:solidFill>
                <a:latin typeface="Montserrat Black" panose="00000A00000000000000" pitchFamily="2" charset="0"/>
              </a:defRPr>
            </a:lvl1pPr>
          </a:lstStyle>
          <a:p>
            <a:r>
              <a:rPr lang="en-US" altLang="zh-CN" sz="7200"/>
              <a:t>04.</a:t>
            </a:r>
            <a:endParaRPr lang="zh-CN" altLang="en-US" sz="7200"/>
          </a:p>
        </p:txBody>
      </p:sp>
      <p:sp>
        <p:nvSpPr>
          <p:cNvPr id="36" name="文本框 35"/>
          <p:cNvSpPr txBox="1"/>
          <p:nvPr/>
        </p:nvSpPr>
        <p:spPr>
          <a:xfrm>
            <a:off x="4180205" y="4707890"/>
            <a:ext cx="326707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37" name="文本框 36"/>
          <p:cNvSpPr txBox="1"/>
          <p:nvPr/>
        </p:nvSpPr>
        <p:spPr>
          <a:xfrm>
            <a:off x="1245229" y="4226580"/>
            <a:ext cx="4645324" cy="523220"/>
          </a:xfrm>
          <a:prstGeom prst="rect">
            <a:avLst/>
          </a:prstGeom>
          <a:noFill/>
        </p:spPr>
        <p:txBody>
          <a:bodyPr wrap="square">
            <a:spAutoFit/>
          </a:bodyPr>
          <a:lstStyle>
            <a:defPPr>
              <a:defRPr lang="en-US"/>
            </a:defPPr>
            <a:lvl1pPr>
              <a:defRPr sz="2800" b="1">
                <a:solidFill>
                  <a:srgbClr val="31201A"/>
                </a:solidFill>
                <a:latin typeface="Montserrat Black" panose="00000A00000000000000" pitchFamily="2" charset="0"/>
              </a:defRPr>
            </a:lvl1pPr>
          </a:lstStyle>
          <a:p>
            <a:r>
              <a:rPr lang="en-US" altLang="zh-CN"/>
              <a:t>ILLUSTRATION</a:t>
            </a:r>
            <a:endParaRPr lang="zh-CN" altLang="en-US" dirty="0"/>
          </a:p>
        </p:txBody>
      </p:sp>
      <p:grpSp>
        <p:nvGrpSpPr>
          <p:cNvPr id="14" name="组合 13"/>
          <p:cNvGrpSpPr/>
          <p:nvPr/>
        </p:nvGrpSpPr>
        <p:grpSpPr>
          <a:xfrm>
            <a:off x="951314" y="4825608"/>
            <a:ext cx="242291" cy="91036"/>
            <a:chOff x="777142" y="4987148"/>
            <a:chExt cx="242291" cy="91036"/>
          </a:xfrm>
        </p:grpSpPr>
        <p:sp>
          <p:nvSpPr>
            <p:cNvPr id="41" name="任意多边形: 形状 40"/>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000">
        <p:randomBar dir="vert"/>
      </p:transition>
    </mc:Choice>
    <mc:Fallback>
      <p:transition spd="slow">
        <p:randomBar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 name="矩形 91"/>
          <p:cNvSpPr/>
          <p:nvPr/>
        </p:nvSpPr>
        <p:spPr>
          <a:xfrm>
            <a:off x="355600" y="3963670"/>
            <a:ext cx="8420100" cy="862330"/>
          </a:xfrm>
          <a:prstGeom prst="rect">
            <a:avLst/>
          </a:prstGeom>
          <a:solidFill>
            <a:srgbClr val="B7CFD7"/>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sp>
        <p:nvSpPr>
          <p:cNvPr id="95" name="矩形 94"/>
          <p:cNvSpPr/>
          <p:nvPr/>
        </p:nvSpPr>
        <p:spPr>
          <a:xfrm>
            <a:off x="2641600" y="4027714"/>
            <a:ext cx="544286" cy="544286"/>
          </a:xfrm>
          <a:prstGeom prst="rect">
            <a:avLst/>
          </a:prstGeom>
          <a:solidFill>
            <a:srgbClr val="FF8877"/>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6" name="Group 22"/>
          <p:cNvGrpSpPr>
            <a:grpSpLocks noChangeAspect="1"/>
          </p:cNvGrpSpPr>
          <p:nvPr/>
        </p:nvGrpSpPr>
        <p:grpSpPr bwMode="auto">
          <a:xfrm>
            <a:off x="6088942" y="1056866"/>
            <a:ext cx="2686758" cy="3598256"/>
            <a:chOff x="1653" y="-1"/>
            <a:chExt cx="2420" cy="3241"/>
          </a:xfrm>
        </p:grpSpPr>
        <p:sp>
          <p:nvSpPr>
            <p:cNvPr id="63" name="Freeform 23"/>
            <p:cNvSpPr/>
            <p:nvPr/>
          </p:nvSpPr>
          <p:spPr bwMode="auto">
            <a:xfrm>
              <a:off x="2660" y="2543"/>
              <a:ext cx="430" cy="136"/>
            </a:xfrm>
            <a:custGeom>
              <a:avLst/>
              <a:gdLst>
                <a:gd name="T0" fmla="*/ 0 w 392"/>
                <a:gd name="T1" fmla="*/ 0 h 124"/>
                <a:gd name="T2" fmla="*/ 200 w 392"/>
                <a:gd name="T3" fmla="*/ 124 h 124"/>
                <a:gd name="T4" fmla="*/ 392 w 392"/>
                <a:gd name="T5" fmla="*/ 5 h 124"/>
                <a:gd name="T6" fmla="*/ 216 w 392"/>
                <a:gd name="T7" fmla="*/ 18 h 124"/>
                <a:gd name="T8" fmla="*/ 0 w 392"/>
                <a:gd name="T9" fmla="*/ 0 h 124"/>
              </a:gdLst>
              <a:ahLst/>
              <a:cxnLst>
                <a:cxn ang="0">
                  <a:pos x="T0" y="T1"/>
                </a:cxn>
                <a:cxn ang="0">
                  <a:pos x="T2" y="T3"/>
                </a:cxn>
                <a:cxn ang="0">
                  <a:pos x="T4" y="T5"/>
                </a:cxn>
                <a:cxn ang="0">
                  <a:pos x="T6" y="T7"/>
                </a:cxn>
                <a:cxn ang="0">
                  <a:pos x="T8" y="T9"/>
                </a:cxn>
              </a:cxnLst>
              <a:rect l="0" t="0" r="r" b="b"/>
              <a:pathLst>
                <a:path w="392" h="124">
                  <a:moveTo>
                    <a:pt x="0" y="0"/>
                  </a:moveTo>
                  <a:cubicBezTo>
                    <a:pt x="200" y="124"/>
                    <a:pt x="200" y="124"/>
                    <a:pt x="200" y="124"/>
                  </a:cubicBezTo>
                  <a:cubicBezTo>
                    <a:pt x="392" y="5"/>
                    <a:pt x="392" y="5"/>
                    <a:pt x="392" y="5"/>
                  </a:cubicBezTo>
                  <a:cubicBezTo>
                    <a:pt x="331" y="14"/>
                    <a:pt x="272" y="18"/>
                    <a:pt x="216" y="18"/>
                  </a:cubicBezTo>
                  <a:cubicBezTo>
                    <a:pt x="136" y="18"/>
                    <a:pt x="62" y="10"/>
                    <a:pt x="0" y="0"/>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24"/>
            <p:cNvSpPr/>
            <p:nvPr/>
          </p:nvSpPr>
          <p:spPr bwMode="auto">
            <a:xfrm>
              <a:off x="2411" y="2285"/>
              <a:ext cx="938" cy="282"/>
            </a:xfrm>
            <a:custGeom>
              <a:avLst/>
              <a:gdLst>
                <a:gd name="T0" fmla="*/ 847 w 857"/>
                <a:gd name="T1" fmla="*/ 100 h 258"/>
                <a:gd name="T2" fmla="*/ 857 w 857"/>
                <a:gd name="T3" fmla="*/ 0 h 258"/>
                <a:gd name="T4" fmla="*/ 435 w 857"/>
                <a:gd name="T5" fmla="*/ 96 h 258"/>
                <a:gd name="T6" fmla="*/ 434 w 857"/>
                <a:gd name="T7" fmla="*/ 96 h 258"/>
                <a:gd name="T8" fmla="*/ 428 w 857"/>
                <a:gd name="T9" fmla="*/ 97 h 258"/>
                <a:gd name="T10" fmla="*/ 422 w 857"/>
                <a:gd name="T11" fmla="*/ 96 h 258"/>
                <a:gd name="T12" fmla="*/ 421 w 857"/>
                <a:gd name="T13" fmla="*/ 96 h 258"/>
                <a:gd name="T14" fmla="*/ 0 w 857"/>
                <a:gd name="T15" fmla="*/ 0 h 258"/>
                <a:gd name="T16" fmla="*/ 9 w 857"/>
                <a:gd name="T17" fmla="*/ 100 h 258"/>
                <a:gd name="T18" fmla="*/ 64 w 857"/>
                <a:gd name="T19" fmla="*/ 135 h 258"/>
                <a:gd name="T20" fmla="*/ 792 w 857"/>
                <a:gd name="T21" fmla="*/ 135 h 258"/>
                <a:gd name="T22" fmla="*/ 847 w 857"/>
                <a:gd name="T23" fmla="*/ 10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7" h="258">
                  <a:moveTo>
                    <a:pt x="847" y="100"/>
                  </a:moveTo>
                  <a:cubicBezTo>
                    <a:pt x="857" y="0"/>
                    <a:pt x="857" y="0"/>
                    <a:pt x="857" y="0"/>
                  </a:cubicBezTo>
                  <a:cubicBezTo>
                    <a:pt x="435" y="96"/>
                    <a:pt x="435" y="96"/>
                    <a:pt x="435" y="96"/>
                  </a:cubicBezTo>
                  <a:cubicBezTo>
                    <a:pt x="435" y="96"/>
                    <a:pt x="434" y="96"/>
                    <a:pt x="434" y="96"/>
                  </a:cubicBezTo>
                  <a:cubicBezTo>
                    <a:pt x="432" y="97"/>
                    <a:pt x="430" y="97"/>
                    <a:pt x="428" y="97"/>
                  </a:cubicBezTo>
                  <a:cubicBezTo>
                    <a:pt x="426" y="97"/>
                    <a:pt x="424" y="97"/>
                    <a:pt x="422" y="96"/>
                  </a:cubicBezTo>
                  <a:cubicBezTo>
                    <a:pt x="422" y="96"/>
                    <a:pt x="421" y="96"/>
                    <a:pt x="421" y="96"/>
                  </a:cubicBezTo>
                  <a:cubicBezTo>
                    <a:pt x="0" y="0"/>
                    <a:pt x="0" y="0"/>
                    <a:pt x="0" y="0"/>
                  </a:cubicBezTo>
                  <a:cubicBezTo>
                    <a:pt x="9" y="100"/>
                    <a:pt x="9" y="100"/>
                    <a:pt x="9" y="100"/>
                  </a:cubicBezTo>
                  <a:cubicBezTo>
                    <a:pt x="64" y="135"/>
                    <a:pt x="64" y="135"/>
                    <a:pt x="64" y="135"/>
                  </a:cubicBezTo>
                  <a:cubicBezTo>
                    <a:pt x="99" y="146"/>
                    <a:pt x="454" y="258"/>
                    <a:pt x="792" y="135"/>
                  </a:cubicBezTo>
                  <a:lnTo>
                    <a:pt x="847" y="100"/>
                  </a:ln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25"/>
            <p:cNvSpPr/>
            <p:nvPr/>
          </p:nvSpPr>
          <p:spPr bwMode="auto">
            <a:xfrm>
              <a:off x="2197" y="1793"/>
              <a:ext cx="201" cy="306"/>
            </a:xfrm>
            <a:custGeom>
              <a:avLst/>
              <a:gdLst>
                <a:gd name="T0" fmla="*/ 175 w 183"/>
                <a:gd name="T1" fmla="*/ 207 h 279"/>
                <a:gd name="T2" fmla="*/ 182 w 183"/>
                <a:gd name="T3" fmla="*/ 99 h 279"/>
                <a:gd name="T4" fmla="*/ 149 w 183"/>
                <a:gd name="T5" fmla="*/ 32 h 279"/>
                <a:gd name="T6" fmla="*/ 133 w 183"/>
                <a:gd name="T7" fmla="*/ 20 h 279"/>
                <a:gd name="T8" fmla="*/ 42 w 183"/>
                <a:gd name="T9" fmla="*/ 21 h 279"/>
                <a:gd name="T10" fmla="*/ 34 w 183"/>
                <a:gd name="T11" fmla="*/ 27 h 279"/>
                <a:gd name="T12" fmla="*/ 4 w 183"/>
                <a:gd name="T13" fmla="*/ 101 h 279"/>
                <a:gd name="T14" fmla="*/ 21 w 183"/>
                <a:gd name="T15" fmla="*/ 213 h 279"/>
                <a:gd name="T16" fmla="*/ 98 w 183"/>
                <a:gd name="T17" fmla="*/ 279 h 279"/>
                <a:gd name="T18" fmla="*/ 175 w 183"/>
                <a:gd name="T19" fmla="*/ 207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3" h="279">
                  <a:moveTo>
                    <a:pt x="175" y="207"/>
                  </a:moveTo>
                  <a:cubicBezTo>
                    <a:pt x="182" y="99"/>
                    <a:pt x="182" y="99"/>
                    <a:pt x="182" y="99"/>
                  </a:cubicBezTo>
                  <a:cubicBezTo>
                    <a:pt x="183" y="73"/>
                    <a:pt x="171" y="47"/>
                    <a:pt x="149" y="32"/>
                  </a:cubicBezTo>
                  <a:cubicBezTo>
                    <a:pt x="133" y="20"/>
                    <a:pt x="133" y="20"/>
                    <a:pt x="133" y="20"/>
                  </a:cubicBezTo>
                  <a:cubicBezTo>
                    <a:pt x="106" y="0"/>
                    <a:pt x="69" y="1"/>
                    <a:pt x="42" y="21"/>
                  </a:cubicBezTo>
                  <a:cubicBezTo>
                    <a:pt x="34" y="27"/>
                    <a:pt x="34" y="27"/>
                    <a:pt x="34" y="27"/>
                  </a:cubicBezTo>
                  <a:cubicBezTo>
                    <a:pt x="11" y="44"/>
                    <a:pt x="0" y="72"/>
                    <a:pt x="4" y="101"/>
                  </a:cubicBezTo>
                  <a:cubicBezTo>
                    <a:pt x="21" y="213"/>
                    <a:pt x="21" y="213"/>
                    <a:pt x="21" y="213"/>
                  </a:cubicBezTo>
                  <a:cubicBezTo>
                    <a:pt x="27" y="251"/>
                    <a:pt x="59" y="279"/>
                    <a:pt x="98" y="279"/>
                  </a:cubicBezTo>
                  <a:cubicBezTo>
                    <a:pt x="138" y="279"/>
                    <a:pt x="172" y="247"/>
                    <a:pt x="175" y="207"/>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26"/>
            <p:cNvSpPr/>
            <p:nvPr/>
          </p:nvSpPr>
          <p:spPr bwMode="auto">
            <a:xfrm>
              <a:off x="2380" y="1500"/>
              <a:ext cx="466" cy="815"/>
            </a:xfrm>
            <a:custGeom>
              <a:avLst/>
              <a:gdLst>
                <a:gd name="T0" fmla="*/ 425 w 425"/>
                <a:gd name="T1" fmla="*/ 97 h 745"/>
                <a:gd name="T2" fmla="*/ 0 w 425"/>
                <a:gd name="T3" fmla="*/ 0 h 745"/>
                <a:gd name="T4" fmla="*/ 0 w 425"/>
                <a:gd name="T5" fmla="*/ 237 h 745"/>
                <a:gd name="T6" fmla="*/ 2 w 425"/>
                <a:gd name="T7" fmla="*/ 238 h 745"/>
                <a:gd name="T8" fmla="*/ 18 w 425"/>
                <a:gd name="T9" fmla="*/ 250 h 745"/>
                <a:gd name="T10" fmla="*/ 76 w 425"/>
                <a:gd name="T11" fmla="*/ 372 h 745"/>
                <a:gd name="T12" fmla="*/ 69 w 425"/>
                <a:gd name="T13" fmla="*/ 479 h 745"/>
                <a:gd name="T14" fmla="*/ 0 w 425"/>
                <a:gd name="T15" fmla="*/ 590 h 745"/>
                <a:gd name="T16" fmla="*/ 0 w 425"/>
                <a:gd name="T17" fmla="*/ 648 h 745"/>
                <a:gd name="T18" fmla="*/ 425 w 425"/>
                <a:gd name="T19" fmla="*/ 745 h 745"/>
                <a:gd name="T20" fmla="*/ 425 w 425"/>
                <a:gd name="T21" fmla="*/ 97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5" h="745">
                  <a:moveTo>
                    <a:pt x="425" y="97"/>
                  </a:moveTo>
                  <a:cubicBezTo>
                    <a:pt x="0" y="0"/>
                    <a:pt x="0" y="0"/>
                    <a:pt x="0" y="0"/>
                  </a:cubicBezTo>
                  <a:cubicBezTo>
                    <a:pt x="0" y="237"/>
                    <a:pt x="0" y="237"/>
                    <a:pt x="0" y="237"/>
                  </a:cubicBezTo>
                  <a:cubicBezTo>
                    <a:pt x="0" y="237"/>
                    <a:pt x="1" y="237"/>
                    <a:pt x="2" y="238"/>
                  </a:cubicBezTo>
                  <a:cubicBezTo>
                    <a:pt x="18" y="250"/>
                    <a:pt x="18" y="250"/>
                    <a:pt x="18" y="250"/>
                  </a:cubicBezTo>
                  <a:cubicBezTo>
                    <a:pt x="57" y="277"/>
                    <a:pt x="79" y="324"/>
                    <a:pt x="76" y="372"/>
                  </a:cubicBezTo>
                  <a:cubicBezTo>
                    <a:pt x="69" y="479"/>
                    <a:pt x="69" y="479"/>
                    <a:pt x="69" y="479"/>
                  </a:cubicBezTo>
                  <a:cubicBezTo>
                    <a:pt x="66" y="526"/>
                    <a:pt x="38" y="567"/>
                    <a:pt x="0" y="590"/>
                  </a:cubicBezTo>
                  <a:cubicBezTo>
                    <a:pt x="0" y="648"/>
                    <a:pt x="0" y="648"/>
                    <a:pt x="0" y="648"/>
                  </a:cubicBezTo>
                  <a:cubicBezTo>
                    <a:pt x="425" y="745"/>
                    <a:pt x="425" y="745"/>
                    <a:pt x="425" y="745"/>
                  </a:cubicBezTo>
                  <a:lnTo>
                    <a:pt x="425" y="97"/>
                  </a:ln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27"/>
            <p:cNvSpPr/>
            <p:nvPr/>
          </p:nvSpPr>
          <p:spPr bwMode="auto">
            <a:xfrm>
              <a:off x="1872" y="1203"/>
              <a:ext cx="2015" cy="982"/>
            </a:xfrm>
            <a:custGeom>
              <a:avLst/>
              <a:gdLst>
                <a:gd name="T0" fmla="*/ 187 w 1840"/>
                <a:gd name="T1" fmla="*/ 882 h 898"/>
                <a:gd name="T2" fmla="*/ 303 w 1840"/>
                <a:gd name="T3" fmla="*/ 846 h 898"/>
                <a:gd name="T4" fmla="*/ 258 w 1840"/>
                <a:gd name="T5" fmla="*/ 763 h 898"/>
                <a:gd name="T6" fmla="*/ 241 w 1840"/>
                <a:gd name="T7" fmla="*/ 650 h 898"/>
                <a:gd name="T8" fmla="*/ 240 w 1840"/>
                <a:gd name="T9" fmla="*/ 610 h 898"/>
                <a:gd name="T10" fmla="*/ 145 w 1840"/>
                <a:gd name="T11" fmla="*/ 610 h 898"/>
                <a:gd name="T12" fmla="*/ 145 w 1840"/>
                <a:gd name="T13" fmla="*/ 549 h 898"/>
                <a:gd name="T14" fmla="*/ 265 w 1840"/>
                <a:gd name="T15" fmla="*/ 549 h 898"/>
                <a:gd name="T16" fmla="*/ 294 w 1840"/>
                <a:gd name="T17" fmla="*/ 518 h 898"/>
                <a:gd name="T18" fmla="*/ 294 w 1840"/>
                <a:gd name="T19" fmla="*/ 518 h 898"/>
                <a:gd name="T20" fmla="*/ 303 w 1840"/>
                <a:gd name="T21" fmla="*/ 512 h 898"/>
                <a:gd name="T22" fmla="*/ 402 w 1840"/>
                <a:gd name="T23" fmla="*/ 485 h 898"/>
                <a:gd name="T24" fmla="*/ 402 w 1840"/>
                <a:gd name="T25" fmla="*/ 233 h 898"/>
                <a:gd name="T26" fmla="*/ 414 w 1840"/>
                <a:gd name="T27" fmla="*/ 209 h 898"/>
                <a:gd name="T28" fmla="*/ 440 w 1840"/>
                <a:gd name="T29" fmla="*/ 203 h 898"/>
                <a:gd name="T30" fmla="*/ 920 w 1840"/>
                <a:gd name="T31" fmla="*/ 313 h 898"/>
                <a:gd name="T32" fmla="*/ 1400 w 1840"/>
                <a:gd name="T33" fmla="*/ 203 h 898"/>
                <a:gd name="T34" fmla="*/ 1426 w 1840"/>
                <a:gd name="T35" fmla="*/ 209 h 898"/>
                <a:gd name="T36" fmla="*/ 1438 w 1840"/>
                <a:gd name="T37" fmla="*/ 233 h 898"/>
                <a:gd name="T38" fmla="*/ 1438 w 1840"/>
                <a:gd name="T39" fmla="*/ 485 h 898"/>
                <a:gd name="T40" fmla="*/ 1538 w 1840"/>
                <a:gd name="T41" fmla="*/ 512 h 898"/>
                <a:gd name="T42" fmla="*/ 1546 w 1840"/>
                <a:gd name="T43" fmla="*/ 518 h 898"/>
                <a:gd name="T44" fmla="*/ 1575 w 1840"/>
                <a:gd name="T45" fmla="*/ 549 h 898"/>
                <a:gd name="T46" fmla="*/ 1695 w 1840"/>
                <a:gd name="T47" fmla="*/ 549 h 898"/>
                <a:gd name="T48" fmla="*/ 1695 w 1840"/>
                <a:gd name="T49" fmla="*/ 610 h 898"/>
                <a:gd name="T50" fmla="*/ 1600 w 1840"/>
                <a:gd name="T51" fmla="*/ 610 h 898"/>
                <a:gd name="T52" fmla="*/ 1600 w 1840"/>
                <a:gd name="T53" fmla="*/ 650 h 898"/>
                <a:gd name="T54" fmla="*/ 1582 w 1840"/>
                <a:gd name="T55" fmla="*/ 763 h 898"/>
                <a:gd name="T56" fmla="*/ 1537 w 1840"/>
                <a:gd name="T57" fmla="*/ 846 h 898"/>
                <a:gd name="T58" fmla="*/ 1653 w 1840"/>
                <a:gd name="T59" fmla="*/ 882 h 898"/>
                <a:gd name="T60" fmla="*/ 1795 w 1840"/>
                <a:gd name="T61" fmla="*/ 843 h 898"/>
                <a:gd name="T62" fmla="*/ 1819 w 1840"/>
                <a:gd name="T63" fmla="*/ 698 h 898"/>
                <a:gd name="T64" fmla="*/ 1614 w 1840"/>
                <a:gd name="T65" fmla="*/ 215 h 898"/>
                <a:gd name="T66" fmla="*/ 1385 w 1840"/>
                <a:gd name="T67" fmla="*/ 29 h 898"/>
                <a:gd name="T68" fmla="*/ 1237 w 1840"/>
                <a:gd name="T69" fmla="*/ 0 h 898"/>
                <a:gd name="T70" fmla="*/ 920 w 1840"/>
                <a:gd name="T71" fmla="*/ 122 h 898"/>
                <a:gd name="T72" fmla="*/ 603 w 1840"/>
                <a:gd name="T73" fmla="*/ 0 h 898"/>
                <a:gd name="T74" fmla="*/ 455 w 1840"/>
                <a:gd name="T75" fmla="*/ 29 h 898"/>
                <a:gd name="T76" fmla="*/ 226 w 1840"/>
                <a:gd name="T77" fmla="*/ 215 h 898"/>
                <a:gd name="T78" fmla="*/ 21 w 1840"/>
                <a:gd name="T79" fmla="*/ 698 h 898"/>
                <a:gd name="T80" fmla="*/ 45 w 1840"/>
                <a:gd name="T81" fmla="*/ 843 h 898"/>
                <a:gd name="T82" fmla="*/ 187 w 1840"/>
                <a:gd name="T83" fmla="*/ 882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40" h="898">
                  <a:moveTo>
                    <a:pt x="187" y="882"/>
                  </a:moveTo>
                  <a:cubicBezTo>
                    <a:pt x="303" y="846"/>
                    <a:pt x="303" y="846"/>
                    <a:pt x="303" y="846"/>
                  </a:cubicBezTo>
                  <a:cubicBezTo>
                    <a:pt x="279" y="825"/>
                    <a:pt x="263" y="796"/>
                    <a:pt x="258" y="763"/>
                  </a:cubicBezTo>
                  <a:cubicBezTo>
                    <a:pt x="241" y="650"/>
                    <a:pt x="241" y="650"/>
                    <a:pt x="241" y="650"/>
                  </a:cubicBezTo>
                  <a:cubicBezTo>
                    <a:pt x="238" y="636"/>
                    <a:pt x="239" y="623"/>
                    <a:pt x="240" y="610"/>
                  </a:cubicBezTo>
                  <a:cubicBezTo>
                    <a:pt x="145" y="610"/>
                    <a:pt x="145" y="610"/>
                    <a:pt x="145" y="610"/>
                  </a:cubicBezTo>
                  <a:cubicBezTo>
                    <a:pt x="145" y="549"/>
                    <a:pt x="145" y="549"/>
                    <a:pt x="145" y="549"/>
                  </a:cubicBezTo>
                  <a:cubicBezTo>
                    <a:pt x="265" y="549"/>
                    <a:pt x="265" y="549"/>
                    <a:pt x="265" y="549"/>
                  </a:cubicBezTo>
                  <a:cubicBezTo>
                    <a:pt x="273" y="537"/>
                    <a:pt x="283" y="527"/>
                    <a:pt x="294" y="518"/>
                  </a:cubicBezTo>
                  <a:cubicBezTo>
                    <a:pt x="294" y="518"/>
                    <a:pt x="294" y="518"/>
                    <a:pt x="294" y="518"/>
                  </a:cubicBezTo>
                  <a:cubicBezTo>
                    <a:pt x="303" y="512"/>
                    <a:pt x="303" y="512"/>
                    <a:pt x="303" y="512"/>
                  </a:cubicBezTo>
                  <a:cubicBezTo>
                    <a:pt x="332" y="490"/>
                    <a:pt x="368" y="481"/>
                    <a:pt x="402" y="485"/>
                  </a:cubicBezTo>
                  <a:cubicBezTo>
                    <a:pt x="402" y="233"/>
                    <a:pt x="402" y="233"/>
                    <a:pt x="402" y="233"/>
                  </a:cubicBezTo>
                  <a:cubicBezTo>
                    <a:pt x="402" y="224"/>
                    <a:pt x="407" y="215"/>
                    <a:pt x="414" y="209"/>
                  </a:cubicBezTo>
                  <a:cubicBezTo>
                    <a:pt x="421" y="203"/>
                    <a:pt x="431" y="201"/>
                    <a:pt x="440" y="203"/>
                  </a:cubicBezTo>
                  <a:cubicBezTo>
                    <a:pt x="920" y="313"/>
                    <a:pt x="920" y="313"/>
                    <a:pt x="920" y="313"/>
                  </a:cubicBezTo>
                  <a:cubicBezTo>
                    <a:pt x="1400" y="203"/>
                    <a:pt x="1400" y="203"/>
                    <a:pt x="1400" y="203"/>
                  </a:cubicBezTo>
                  <a:cubicBezTo>
                    <a:pt x="1409" y="201"/>
                    <a:pt x="1419" y="203"/>
                    <a:pt x="1426" y="209"/>
                  </a:cubicBezTo>
                  <a:cubicBezTo>
                    <a:pt x="1434" y="215"/>
                    <a:pt x="1438" y="224"/>
                    <a:pt x="1438" y="233"/>
                  </a:cubicBezTo>
                  <a:cubicBezTo>
                    <a:pt x="1438" y="485"/>
                    <a:pt x="1438" y="485"/>
                    <a:pt x="1438" y="485"/>
                  </a:cubicBezTo>
                  <a:cubicBezTo>
                    <a:pt x="1472" y="481"/>
                    <a:pt x="1508" y="490"/>
                    <a:pt x="1538" y="512"/>
                  </a:cubicBezTo>
                  <a:cubicBezTo>
                    <a:pt x="1546" y="518"/>
                    <a:pt x="1546" y="518"/>
                    <a:pt x="1546" y="518"/>
                  </a:cubicBezTo>
                  <a:cubicBezTo>
                    <a:pt x="1557" y="527"/>
                    <a:pt x="1567" y="537"/>
                    <a:pt x="1575" y="549"/>
                  </a:cubicBezTo>
                  <a:cubicBezTo>
                    <a:pt x="1695" y="549"/>
                    <a:pt x="1695" y="549"/>
                    <a:pt x="1695" y="549"/>
                  </a:cubicBezTo>
                  <a:cubicBezTo>
                    <a:pt x="1695" y="610"/>
                    <a:pt x="1695" y="610"/>
                    <a:pt x="1695" y="610"/>
                  </a:cubicBezTo>
                  <a:cubicBezTo>
                    <a:pt x="1600" y="610"/>
                    <a:pt x="1600" y="610"/>
                    <a:pt x="1600" y="610"/>
                  </a:cubicBezTo>
                  <a:cubicBezTo>
                    <a:pt x="1602" y="623"/>
                    <a:pt x="1602" y="636"/>
                    <a:pt x="1600" y="650"/>
                  </a:cubicBezTo>
                  <a:cubicBezTo>
                    <a:pt x="1582" y="763"/>
                    <a:pt x="1582" y="763"/>
                    <a:pt x="1582" y="763"/>
                  </a:cubicBezTo>
                  <a:cubicBezTo>
                    <a:pt x="1577" y="796"/>
                    <a:pt x="1561" y="825"/>
                    <a:pt x="1537" y="846"/>
                  </a:cubicBezTo>
                  <a:cubicBezTo>
                    <a:pt x="1653" y="882"/>
                    <a:pt x="1653" y="882"/>
                    <a:pt x="1653" y="882"/>
                  </a:cubicBezTo>
                  <a:cubicBezTo>
                    <a:pt x="1704" y="898"/>
                    <a:pt x="1759" y="883"/>
                    <a:pt x="1795" y="843"/>
                  </a:cubicBezTo>
                  <a:cubicBezTo>
                    <a:pt x="1831" y="803"/>
                    <a:pt x="1840" y="747"/>
                    <a:pt x="1819" y="698"/>
                  </a:cubicBezTo>
                  <a:cubicBezTo>
                    <a:pt x="1614" y="215"/>
                    <a:pt x="1614" y="215"/>
                    <a:pt x="1614" y="215"/>
                  </a:cubicBezTo>
                  <a:cubicBezTo>
                    <a:pt x="1573" y="118"/>
                    <a:pt x="1487" y="49"/>
                    <a:pt x="1385" y="29"/>
                  </a:cubicBezTo>
                  <a:cubicBezTo>
                    <a:pt x="1237" y="0"/>
                    <a:pt x="1237" y="0"/>
                    <a:pt x="1237" y="0"/>
                  </a:cubicBezTo>
                  <a:cubicBezTo>
                    <a:pt x="1168" y="76"/>
                    <a:pt x="1049" y="122"/>
                    <a:pt x="920" y="122"/>
                  </a:cubicBezTo>
                  <a:cubicBezTo>
                    <a:pt x="792" y="122"/>
                    <a:pt x="672" y="76"/>
                    <a:pt x="603" y="0"/>
                  </a:cubicBezTo>
                  <a:cubicBezTo>
                    <a:pt x="455" y="29"/>
                    <a:pt x="455" y="29"/>
                    <a:pt x="455" y="29"/>
                  </a:cubicBezTo>
                  <a:cubicBezTo>
                    <a:pt x="353" y="49"/>
                    <a:pt x="267" y="118"/>
                    <a:pt x="226" y="215"/>
                  </a:cubicBezTo>
                  <a:cubicBezTo>
                    <a:pt x="21" y="698"/>
                    <a:pt x="21" y="698"/>
                    <a:pt x="21" y="698"/>
                  </a:cubicBezTo>
                  <a:cubicBezTo>
                    <a:pt x="0" y="747"/>
                    <a:pt x="9" y="803"/>
                    <a:pt x="45" y="843"/>
                  </a:cubicBezTo>
                  <a:cubicBezTo>
                    <a:pt x="81" y="883"/>
                    <a:pt x="136" y="898"/>
                    <a:pt x="187" y="882"/>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28"/>
            <p:cNvSpPr/>
            <p:nvPr/>
          </p:nvSpPr>
          <p:spPr bwMode="auto">
            <a:xfrm>
              <a:off x="2448" y="66"/>
              <a:ext cx="863" cy="453"/>
            </a:xfrm>
            <a:custGeom>
              <a:avLst/>
              <a:gdLst>
                <a:gd name="T0" fmla="*/ 26 w 788"/>
                <a:gd name="T1" fmla="*/ 380 h 414"/>
                <a:gd name="T2" fmla="*/ 208 w 788"/>
                <a:gd name="T3" fmla="*/ 304 h 414"/>
                <a:gd name="T4" fmla="*/ 192 w 788"/>
                <a:gd name="T5" fmla="*/ 231 h 414"/>
                <a:gd name="T6" fmla="*/ 253 w 788"/>
                <a:gd name="T7" fmla="*/ 231 h 414"/>
                <a:gd name="T8" fmla="*/ 278 w 788"/>
                <a:gd name="T9" fmla="*/ 300 h 414"/>
                <a:gd name="T10" fmla="*/ 394 w 788"/>
                <a:gd name="T11" fmla="*/ 354 h 414"/>
                <a:gd name="T12" fmla="*/ 510 w 788"/>
                <a:gd name="T13" fmla="*/ 301 h 414"/>
                <a:gd name="T14" fmla="*/ 486 w 788"/>
                <a:gd name="T15" fmla="*/ 239 h 414"/>
                <a:gd name="T16" fmla="*/ 545 w 788"/>
                <a:gd name="T17" fmla="*/ 222 h 414"/>
                <a:gd name="T18" fmla="*/ 766 w 788"/>
                <a:gd name="T19" fmla="*/ 379 h 414"/>
                <a:gd name="T20" fmla="*/ 785 w 788"/>
                <a:gd name="T21" fmla="*/ 382 h 414"/>
                <a:gd name="T22" fmla="*/ 788 w 788"/>
                <a:gd name="T23" fmla="*/ 383 h 414"/>
                <a:gd name="T24" fmla="*/ 394 w 788"/>
                <a:gd name="T25" fmla="*/ 0 h 414"/>
                <a:gd name="T26" fmla="*/ 0 w 788"/>
                <a:gd name="T27" fmla="*/ 383 h 414"/>
                <a:gd name="T28" fmla="*/ 3 w 788"/>
                <a:gd name="T29" fmla="*/ 382 h 414"/>
                <a:gd name="T30" fmla="*/ 26 w 788"/>
                <a:gd name="T31" fmla="*/ 38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8" h="414">
                  <a:moveTo>
                    <a:pt x="26" y="380"/>
                  </a:moveTo>
                  <a:cubicBezTo>
                    <a:pt x="31" y="381"/>
                    <a:pt x="136" y="414"/>
                    <a:pt x="208" y="304"/>
                  </a:cubicBezTo>
                  <a:cubicBezTo>
                    <a:pt x="198" y="281"/>
                    <a:pt x="192" y="256"/>
                    <a:pt x="192" y="231"/>
                  </a:cubicBezTo>
                  <a:cubicBezTo>
                    <a:pt x="253" y="231"/>
                    <a:pt x="253" y="231"/>
                    <a:pt x="253" y="231"/>
                  </a:cubicBezTo>
                  <a:cubicBezTo>
                    <a:pt x="253" y="256"/>
                    <a:pt x="262" y="279"/>
                    <a:pt x="278" y="300"/>
                  </a:cubicBezTo>
                  <a:cubicBezTo>
                    <a:pt x="304" y="334"/>
                    <a:pt x="347" y="354"/>
                    <a:pt x="394" y="354"/>
                  </a:cubicBezTo>
                  <a:cubicBezTo>
                    <a:pt x="440" y="354"/>
                    <a:pt x="483" y="334"/>
                    <a:pt x="510" y="301"/>
                  </a:cubicBezTo>
                  <a:cubicBezTo>
                    <a:pt x="501" y="283"/>
                    <a:pt x="493" y="262"/>
                    <a:pt x="486" y="239"/>
                  </a:cubicBezTo>
                  <a:cubicBezTo>
                    <a:pt x="545" y="222"/>
                    <a:pt x="545" y="222"/>
                    <a:pt x="545" y="222"/>
                  </a:cubicBezTo>
                  <a:cubicBezTo>
                    <a:pt x="597" y="405"/>
                    <a:pt x="759" y="380"/>
                    <a:pt x="766" y="379"/>
                  </a:cubicBezTo>
                  <a:cubicBezTo>
                    <a:pt x="772" y="378"/>
                    <a:pt x="779" y="379"/>
                    <a:pt x="785" y="382"/>
                  </a:cubicBezTo>
                  <a:cubicBezTo>
                    <a:pt x="786" y="382"/>
                    <a:pt x="787" y="383"/>
                    <a:pt x="788" y="383"/>
                  </a:cubicBezTo>
                  <a:cubicBezTo>
                    <a:pt x="782" y="171"/>
                    <a:pt x="607" y="0"/>
                    <a:pt x="394" y="0"/>
                  </a:cubicBezTo>
                  <a:cubicBezTo>
                    <a:pt x="181" y="0"/>
                    <a:pt x="6" y="171"/>
                    <a:pt x="0" y="383"/>
                  </a:cubicBezTo>
                  <a:cubicBezTo>
                    <a:pt x="1" y="383"/>
                    <a:pt x="2" y="382"/>
                    <a:pt x="3" y="382"/>
                  </a:cubicBezTo>
                  <a:cubicBezTo>
                    <a:pt x="10" y="378"/>
                    <a:pt x="19" y="377"/>
                    <a:pt x="26" y="380"/>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29"/>
            <p:cNvSpPr>
              <a:spLocks noEditPoints="1"/>
            </p:cNvSpPr>
            <p:nvPr/>
          </p:nvSpPr>
          <p:spPr bwMode="auto">
            <a:xfrm>
              <a:off x="2422" y="453"/>
              <a:ext cx="915" cy="547"/>
            </a:xfrm>
            <a:custGeom>
              <a:avLst/>
              <a:gdLst>
                <a:gd name="T0" fmla="*/ 749 w 836"/>
                <a:gd name="T1" fmla="*/ 245 h 500"/>
                <a:gd name="T2" fmla="*/ 767 w 836"/>
                <a:gd name="T3" fmla="*/ 225 h 500"/>
                <a:gd name="T4" fmla="*/ 802 w 836"/>
                <a:gd name="T5" fmla="*/ 205 h 500"/>
                <a:gd name="T6" fmla="*/ 825 w 836"/>
                <a:gd name="T7" fmla="*/ 124 h 500"/>
                <a:gd name="T8" fmla="*/ 811 w 836"/>
                <a:gd name="T9" fmla="*/ 104 h 500"/>
                <a:gd name="T10" fmla="*/ 790 w 836"/>
                <a:gd name="T11" fmla="*/ 87 h 500"/>
                <a:gd name="T12" fmla="*/ 680 w 836"/>
                <a:gd name="T13" fmla="*/ 75 h 500"/>
                <a:gd name="T14" fmla="*/ 569 w 836"/>
                <a:gd name="T15" fmla="*/ 0 h 500"/>
                <a:gd name="T16" fmla="*/ 418 w 836"/>
                <a:gd name="T17" fmla="*/ 61 h 500"/>
                <a:gd name="T18" fmla="*/ 270 w 836"/>
                <a:gd name="T19" fmla="*/ 2 h 500"/>
                <a:gd name="T20" fmla="*/ 44 w 836"/>
                <a:gd name="T21" fmla="*/ 88 h 500"/>
                <a:gd name="T22" fmla="*/ 25 w 836"/>
                <a:gd name="T23" fmla="*/ 104 h 500"/>
                <a:gd name="T24" fmla="*/ 11 w 836"/>
                <a:gd name="T25" fmla="*/ 124 h 500"/>
                <a:gd name="T26" fmla="*/ 34 w 836"/>
                <a:gd name="T27" fmla="*/ 205 h 500"/>
                <a:gd name="T28" fmla="*/ 69 w 836"/>
                <a:gd name="T29" fmla="*/ 225 h 500"/>
                <a:gd name="T30" fmla="*/ 87 w 836"/>
                <a:gd name="T31" fmla="*/ 245 h 500"/>
                <a:gd name="T32" fmla="*/ 418 w 836"/>
                <a:gd name="T33" fmla="*/ 500 h 500"/>
                <a:gd name="T34" fmla="*/ 749 w 836"/>
                <a:gd name="T35" fmla="*/ 245 h 500"/>
                <a:gd name="T36" fmla="*/ 570 w 836"/>
                <a:gd name="T37" fmla="*/ 157 h 500"/>
                <a:gd name="T38" fmla="*/ 612 w 836"/>
                <a:gd name="T39" fmla="*/ 198 h 500"/>
                <a:gd name="T40" fmla="*/ 570 w 836"/>
                <a:gd name="T41" fmla="*/ 239 h 500"/>
                <a:gd name="T42" fmla="*/ 529 w 836"/>
                <a:gd name="T43" fmla="*/ 198 h 500"/>
                <a:gd name="T44" fmla="*/ 570 w 836"/>
                <a:gd name="T45" fmla="*/ 157 h 500"/>
                <a:gd name="T46" fmla="*/ 418 w 836"/>
                <a:gd name="T47" fmla="*/ 198 h 500"/>
                <a:gd name="T48" fmla="*/ 459 w 836"/>
                <a:gd name="T49" fmla="*/ 239 h 500"/>
                <a:gd name="T50" fmla="*/ 418 w 836"/>
                <a:gd name="T51" fmla="*/ 281 h 500"/>
                <a:gd name="T52" fmla="*/ 377 w 836"/>
                <a:gd name="T53" fmla="*/ 239 h 500"/>
                <a:gd name="T54" fmla="*/ 418 w 836"/>
                <a:gd name="T55" fmla="*/ 198 h 500"/>
                <a:gd name="T56" fmla="*/ 266 w 836"/>
                <a:gd name="T57" fmla="*/ 239 h 500"/>
                <a:gd name="T58" fmla="*/ 224 w 836"/>
                <a:gd name="T59" fmla="*/ 198 h 500"/>
                <a:gd name="T60" fmla="*/ 266 w 836"/>
                <a:gd name="T61" fmla="*/ 157 h 500"/>
                <a:gd name="T62" fmla="*/ 307 w 836"/>
                <a:gd name="T63" fmla="*/ 198 h 500"/>
                <a:gd name="T64" fmla="*/ 266 w 836"/>
                <a:gd name="T65" fmla="*/ 239 h 500"/>
                <a:gd name="T66" fmla="*/ 342 w 836"/>
                <a:gd name="T67" fmla="*/ 326 h 500"/>
                <a:gd name="T68" fmla="*/ 494 w 836"/>
                <a:gd name="T69" fmla="*/ 326 h 500"/>
                <a:gd name="T70" fmla="*/ 538 w 836"/>
                <a:gd name="T71" fmla="*/ 369 h 500"/>
                <a:gd name="T72" fmla="*/ 418 w 836"/>
                <a:gd name="T73" fmla="*/ 419 h 500"/>
                <a:gd name="T74" fmla="*/ 298 w 836"/>
                <a:gd name="T75" fmla="*/ 369 h 500"/>
                <a:gd name="T76" fmla="*/ 342 w 836"/>
                <a:gd name="T77" fmla="*/ 326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36" h="500">
                  <a:moveTo>
                    <a:pt x="749" y="245"/>
                  </a:moveTo>
                  <a:cubicBezTo>
                    <a:pt x="751" y="236"/>
                    <a:pt x="758" y="229"/>
                    <a:pt x="767" y="225"/>
                  </a:cubicBezTo>
                  <a:cubicBezTo>
                    <a:pt x="781" y="220"/>
                    <a:pt x="792" y="213"/>
                    <a:pt x="802" y="205"/>
                  </a:cubicBezTo>
                  <a:cubicBezTo>
                    <a:pt x="826" y="183"/>
                    <a:pt x="836" y="148"/>
                    <a:pt x="825" y="124"/>
                  </a:cubicBezTo>
                  <a:cubicBezTo>
                    <a:pt x="822" y="117"/>
                    <a:pt x="818" y="110"/>
                    <a:pt x="811" y="104"/>
                  </a:cubicBezTo>
                  <a:cubicBezTo>
                    <a:pt x="805" y="97"/>
                    <a:pt x="798" y="92"/>
                    <a:pt x="790" y="87"/>
                  </a:cubicBezTo>
                  <a:cubicBezTo>
                    <a:pt x="770" y="89"/>
                    <a:pt x="727" y="90"/>
                    <a:pt x="680" y="75"/>
                  </a:cubicBezTo>
                  <a:cubicBezTo>
                    <a:pt x="645" y="63"/>
                    <a:pt x="604" y="42"/>
                    <a:pt x="569" y="0"/>
                  </a:cubicBezTo>
                  <a:cubicBezTo>
                    <a:pt x="530" y="39"/>
                    <a:pt x="476" y="61"/>
                    <a:pt x="418" y="61"/>
                  </a:cubicBezTo>
                  <a:cubicBezTo>
                    <a:pt x="362" y="61"/>
                    <a:pt x="308" y="40"/>
                    <a:pt x="270" y="2"/>
                  </a:cubicBezTo>
                  <a:cubicBezTo>
                    <a:pt x="198" y="95"/>
                    <a:pt x="100" y="101"/>
                    <a:pt x="44" y="88"/>
                  </a:cubicBezTo>
                  <a:cubicBezTo>
                    <a:pt x="37" y="93"/>
                    <a:pt x="31" y="98"/>
                    <a:pt x="25" y="104"/>
                  </a:cubicBezTo>
                  <a:cubicBezTo>
                    <a:pt x="18" y="110"/>
                    <a:pt x="14" y="117"/>
                    <a:pt x="11" y="124"/>
                  </a:cubicBezTo>
                  <a:cubicBezTo>
                    <a:pt x="0" y="148"/>
                    <a:pt x="10" y="183"/>
                    <a:pt x="34" y="205"/>
                  </a:cubicBezTo>
                  <a:cubicBezTo>
                    <a:pt x="44" y="213"/>
                    <a:pt x="55" y="220"/>
                    <a:pt x="69" y="225"/>
                  </a:cubicBezTo>
                  <a:cubicBezTo>
                    <a:pt x="78" y="229"/>
                    <a:pt x="85" y="236"/>
                    <a:pt x="87" y="245"/>
                  </a:cubicBezTo>
                  <a:cubicBezTo>
                    <a:pt x="133" y="402"/>
                    <a:pt x="260" y="500"/>
                    <a:pt x="418" y="500"/>
                  </a:cubicBezTo>
                  <a:cubicBezTo>
                    <a:pt x="576" y="500"/>
                    <a:pt x="703" y="402"/>
                    <a:pt x="749" y="245"/>
                  </a:cubicBezTo>
                  <a:close/>
                  <a:moveTo>
                    <a:pt x="570" y="157"/>
                  </a:moveTo>
                  <a:cubicBezTo>
                    <a:pt x="593" y="157"/>
                    <a:pt x="612" y="175"/>
                    <a:pt x="612" y="198"/>
                  </a:cubicBezTo>
                  <a:cubicBezTo>
                    <a:pt x="612" y="221"/>
                    <a:pt x="593" y="239"/>
                    <a:pt x="570" y="239"/>
                  </a:cubicBezTo>
                  <a:cubicBezTo>
                    <a:pt x="547" y="239"/>
                    <a:pt x="529" y="221"/>
                    <a:pt x="529" y="198"/>
                  </a:cubicBezTo>
                  <a:cubicBezTo>
                    <a:pt x="529" y="175"/>
                    <a:pt x="547" y="157"/>
                    <a:pt x="570" y="157"/>
                  </a:cubicBezTo>
                  <a:close/>
                  <a:moveTo>
                    <a:pt x="418" y="198"/>
                  </a:moveTo>
                  <a:cubicBezTo>
                    <a:pt x="441" y="198"/>
                    <a:pt x="459" y="217"/>
                    <a:pt x="459" y="239"/>
                  </a:cubicBezTo>
                  <a:cubicBezTo>
                    <a:pt x="459" y="262"/>
                    <a:pt x="441" y="281"/>
                    <a:pt x="418" y="281"/>
                  </a:cubicBezTo>
                  <a:cubicBezTo>
                    <a:pt x="395" y="281"/>
                    <a:pt x="377" y="262"/>
                    <a:pt x="377" y="239"/>
                  </a:cubicBezTo>
                  <a:cubicBezTo>
                    <a:pt x="377" y="217"/>
                    <a:pt x="395" y="198"/>
                    <a:pt x="418" y="198"/>
                  </a:cubicBezTo>
                  <a:close/>
                  <a:moveTo>
                    <a:pt x="266" y="239"/>
                  </a:moveTo>
                  <a:cubicBezTo>
                    <a:pt x="243" y="239"/>
                    <a:pt x="224" y="221"/>
                    <a:pt x="224" y="198"/>
                  </a:cubicBezTo>
                  <a:cubicBezTo>
                    <a:pt x="224" y="175"/>
                    <a:pt x="243" y="157"/>
                    <a:pt x="266" y="157"/>
                  </a:cubicBezTo>
                  <a:cubicBezTo>
                    <a:pt x="289" y="157"/>
                    <a:pt x="307" y="175"/>
                    <a:pt x="307" y="198"/>
                  </a:cubicBezTo>
                  <a:cubicBezTo>
                    <a:pt x="307" y="221"/>
                    <a:pt x="289" y="239"/>
                    <a:pt x="266" y="239"/>
                  </a:cubicBezTo>
                  <a:close/>
                  <a:moveTo>
                    <a:pt x="342" y="326"/>
                  </a:moveTo>
                  <a:cubicBezTo>
                    <a:pt x="384" y="368"/>
                    <a:pt x="452" y="368"/>
                    <a:pt x="494" y="326"/>
                  </a:cubicBezTo>
                  <a:cubicBezTo>
                    <a:pt x="538" y="369"/>
                    <a:pt x="538" y="369"/>
                    <a:pt x="538" y="369"/>
                  </a:cubicBezTo>
                  <a:cubicBezTo>
                    <a:pt x="505" y="402"/>
                    <a:pt x="461" y="419"/>
                    <a:pt x="418" y="419"/>
                  </a:cubicBezTo>
                  <a:cubicBezTo>
                    <a:pt x="375" y="419"/>
                    <a:pt x="331" y="402"/>
                    <a:pt x="298" y="369"/>
                  </a:cubicBezTo>
                  <a:lnTo>
                    <a:pt x="342" y="326"/>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30"/>
            <p:cNvSpPr/>
            <p:nvPr/>
          </p:nvSpPr>
          <p:spPr bwMode="auto">
            <a:xfrm>
              <a:off x="2613" y="1043"/>
              <a:ext cx="532" cy="226"/>
            </a:xfrm>
            <a:custGeom>
              <a:avLst/>
              <a:gdLst>
                <a:gd name="T0" fmla="*/ 486 w 486"/>
                <a:gd name="T1" fmla="*/ 131 h 207"/>
                <a:gd name="T2" fmla="*/ 403 w 486"/>
                <a:gd name="T3" fmla="*/ 115 h 207"/>
                <a:gd name="T4" fmla="*/ 378 w 486"/>
                <a:gd name="T5" fmla="*/ 85 h 207"/>
                <a:gd name="T6" fmla="*/ 378 w 486"/>
                <a:gd name="T7" fmla="*/ 0 h 207"/>
                <a:gd name="T8" fmla="*/ 243 w 486"/>
                <a:gd name="T9" fmla="*/ 22 h 207"/>
                <a:gd name="T10" fmla="*/ 108 w 486"/>
                <a:gd name="T11" fmla="*/ 0 h 207"/>
                <a:gd name="T12" fmla="*/ 108 w 486"/>
                <a:gd name="T13" fmla="*/ 85 h 207"/>
                <a:gd name="T14" fmla="*/ 83 w 486"/>
                <a:gd name="T15" fmla="*/ 115 h 207"/>
                <a:gd name="T16" fmla="*/ 0 w 486"/>
                <a:gd name="T17" fmla="*/ 131 h 207"/>
                <a:gd name="T18" fmla="*/ 243 w 486"/>
                <a:gd name="T19" fmla="*/ 207 h 207"/>
                <a:gd name="T20" fmla="*/ 486 w 486"/>
                <a:gd name="T21" fmla="*/ 131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207">
                  <a:moveTo>
                    <a:pt x="486" y="131"/>
                  </a:moveTo>
                  <a:cubicBezTo>
                    <a:pt x="403" y="115"/>
                    <a:pt x="403" y="115"/>
                    <a:pt x="403" y="115"/>
                  </a:cubicBezTo>
                  <a:cubicBezTo>
                    <a:pt x="389" y="112"/>
                    <a:pt x="378" y="99"/>
                    <a:pt x="378" y="85"/>
                  </a:cubicBezTo>
                  <a:cubicBezTo>
                    <a:pt x="378" y="0"/>
                    <a:pt x="378" y="0"/>
                    <a:pt x="378" y="0"/>
                  </a:cubicBezTo>
                  <a:cubicBezTo>
                    <a:pt x="336" y="14"/>
                    <a:pt x="291" y="22"/>
                    <a:pt x="243" y="22"/>
                  </a:cubicBezTo>
                  <a:cubicBezTo>
                    <a:pt x="195" y="22"/>
                    <a:pt x="150" y="14"/>
                    <a:pt x="108" y="0"/>
                  </a:cubicBezTo>
                  <a:cubicBezTo>
                    <a:pt x="108" y="85"/>
                    <a:pt x="108" y="85"/>
                    <a:pt x="108" y="85"/>
                  </a:cubicBezTo>
                  <a:cubicBezTo>
                    <a:pt x="108" y="99"/>
                    <a:pt x="98" y="112"/>
                    <a:pt x="83" y="115"/>
                  </a:cubicBezTo>
                  <a:cubicBezTo>
                    <a:pt x="0" y="131"/>
                    <a:pt x="0" y="131"/>
                    <a:pt x="0" y="131"/>
                  </a:cubicBezTo>
                  <a:cubicBezTo>
                    <a:pt x="60" y="178"/>
                    <a:pt x="148" y="207"/>
                    <a:pt x="243" y="207"/>
                  </a:cubicBezTo>
                  <a:cubicBezTo>
                    <a:pt x="338" y="207"/>
                    <a:pt x="426" y="178"/>
                    <a:pt x="486" y="131"/>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31"/>
            <p:cNvSpPr/>
            <p:nvPr/>
          </p:nvSpPr>
          <p:spPr bwMode="auto">
            <a:xfrm>
              <a:off x="2693" y="2225"/>
              <a:ext cx="1311" cy="936"/>
            </a:xfrm>
            <a:custGeom>
              <a:avLst/>
              <a:gdLst>
                <a:gd name="T0" fmla="*/ 1144 w 1197"/>
                <a:gd name="T1" fmla="*/ 106 h 856"/>
                <a:gd name="T2" fmla="*/ 863 w 1197"/>
                <a:gd name="T3" fmla="*/ 58 h 856"/>
                <a:gd name="T4" fmla="*/ 0 w 1197"/>
                <a:gd name="T5" fmla="*/ 593 h 856"/>
                <a:gd name="T6" fmla="*/ 91 w 1197"/>
                <a:gd name="T7" fmla="*/ 856 h 856"/>
                <a:gd name="T8" fmla="*/ 1061 w 1197"/>
                <a:gd name="T9" fmla="*/ 438 h 856"/>
                <a:gd name="T10" fmla="*/ 1176 w 1197"/>
                <a:gd name="T11" fmla="*/ 320 h 856"/>
                <a:gd name="T12" fmla="*/ 1173 w 1197"/>
                <a:gd name="T13" fmla="*/ 155 h 856"/>
                <a:gd name="T14" fmla="*/ 1144 w 1197"/>
                <a:gd name="T15" fmla="*/ 106 h 8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7" h="856">
                  <a:moveTo>
                    <a:pt x="1144" y="106"/>
                  </a:moveTo>
                  <a:cubicBezTo>
                    <a:pt x="1076" y="21"/>
                    <a:pt x="955" y="0"/>
                    <a:pt x="863" y="58"/>
                  </a:cubicBezTo>
                  <a:cubicBezTo>
                    <a:pt x="0" y="593"/>
                    <a:pt x="0" y="593"/>
                    <a:pt x="0" y="593"/>
                  </a:cubicBezTo>
                  <a:cubicBezTo>
                    <a:pt x="91" y="856"/>
                    <a:pt x="91" y="856"/>
                    <a:pt x="91" y="856"/>
                  </a:cubicBezTo>
                  <a:cubicBezTo>
                    <a:pt x="1061" y="438"/>
                    <a:pt x="1061" y="438"/>
                    <a:pt x="1061" y="438"/>
                  </a:cubicBezTo>
                  <a:cubicBezTo>
                    <a:pt x="1114" y="415"/>
                    <a:pt x="1155" y="373"/>
                    <a:pt x="1176" y="320"/>
                  </a:cubicBezTo>
                  <a:cubicBezTo>
                    <a:pt x="1197" y="266"/>
                    <a:pt x="1196" y="208"/>
                    <a:pt x="1173" y="155"/>
                  </a:cubicBezTo>
                  <a:cubicBezTo>
                    <a:pt x="1166" y="138"/>
                    <a:pt x="1156" y="121"/>
                    <a:pt x="1144" y="106"/>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32"/>
            <p:cNvSpPr/>
            <p:nvPr/>
          </p:nvSpPr>
          <p:spPr bwMode="auto">
            <a:xfrm>
              <a:off x="2153" y="2893"/>
              <a:ext cx="532" cy="278"/>
            </a:xfrm>
            <a:custGeom>
              <a:avLst/>
              <a:gdLst>
                <a:gd name="T0" fmla="*/ 129 w 486"/>
                <a:gd name="T1" fmla="*/ 0 h 254"/>
                <a:gd name="T2" fmla="*/ 46 w 486"/>
                <a:gd name="T3" fmla="*/ 33 h 254"/>
                <a:gd name="T4" fmla="*/ 40 w 486"/>
                <a:gd name="T5" fmla="*/ 38 h 254"/>
                <a:gd name="T6" fmla="*/ 1 w 486"/>
                <a:gd name="T7" fmla="*/ 125 h 254"/>
                <a:gd name="T8" fmla="*/ 35 w 486"/>
                <a:gd name="T9" fmla="*/ 213 h 254"/>
                <a:gd name="T10" fmla="*/ 136 w 486"/>
                <a:gd name="T11" fmla="*/ 250 h 254"/>
                <a:gd name="T12" fmla="*/ 486 w 486"/>
                <a:gd name="T13" fmla="*/ 146 h 254"/>
                <a:gd name="T14" fmla="*/ 435 w 486"/>
                <a:gd name="T15" fmla="*/ 0 h 254"/>
                <a:gd name="T16" fmla="*/ 129 w 486"/>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6" h="254">
                  <a:moveTo>
                    <a:pt x="129" y="0"/>
                  </a:moveTo>
                  <a:cubicBezTo>
                    <a:pt x="98" y="0"/>
                    <a:pt x="69" y="11"/>
                    <a:pt x="46" y="33"/>
                  </a:cubicBezTo>
                  <a:cubicBezTo>
                    <a:pt x="40" y="38"/>
                    <a:pt x="40" y="38"/>
                    <a:pt x="40" y="38"/>
                  </a:cubicBezTo>
                  <a:cubicBezTo>
                    <a:pt x="16" y="61"/>
                    <a:pt x="2" y="91"/>
                    <a:pt x="1" y="125"/>
                  </a:cubicBezTo>
                  <a:cubicBezTo>
                    <a:pt x="0" y="158"/>
                    <a:pt x="12" y="189"/>
                    <a:pt x="35" y="213"/>
                  </a:cubicBezTo>
                  <a:cubicBezTo>
                    <a:pt x="62" y="240"/>
                    <a:pt x="98" y="254"/>
                    <a:pt x="136" y="250"/>
                  </a:cubicBezTo>
                  <a:cubicBezTo>
                    <a:pt x="230" y="240"/>
                    <a:pt x="395" y="214"/>
                    <a:pt x="486" y="146"/>
                  </a:cubicBezTo>
                  <a:cubicBezTo>
                    <a:pt x="435" y="0"/>
                    <a:pt x="435" y="0"/>
                    <a:pt x="435" y="0"/>
                  </a:cubicBezTo>
                  <a:lnTo>
                    <a:pt x="129" y="0"/>
                  </a:ln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33"/>
            <p:cNvSpPr/>
            <p:nvPr/>
          </p:nvSpPr>
          <p:spPr bwMode="auto">
            <a:xfrm>
              <a:off x="2913" y="1500"/>
              <a:ext cx="466" cy="815"/>
            </a:xfrm>
            <a:custGeom>
              <a:avLst/>
              <a:gdLst>
                <a:gd name="T0" fmla="*/ 425 w 425"/>
                <a:gd name="T1" fmla="*/ 590 h 745"/>
                <a:gd name="T2" fmla="*/ 356 w 425"/>
                <a:gd name="T3" fmla="*/ 479 h 745"/>
                <a:gd name="T4" fmla="*/ 349 w 425"/>
                <a:gd name="T5" fmla="*/ 372 h 745"/>
                <a:gd name="T6" fmla="*/ 407 w 425"/>
                <a:gd name="T7" fmla="*/ 249 h 745"/>
                <a:gd name="T8" fmla="*/ 423 w 425"/>
                <a:gd name="T9" fmla="*/ 238 h 745"/>
                <a:gd name="T10" fmla="*/ 425 w 425"/>
                <a:gd name="T11" fmla="*/ 237 h 745"/>
                <a:gd name="T12" fmla="*/ 425 w 425"/>
                <a:gd name="T13" fmla="*/ 0 h 745"/>
                <a:gd name="T14" fmla="*/ 0 w 425"/>
                <a:gd name="T15" fmla="*/ 97 h 745"/>
                <a:gd name="T16" fmla="*/ 0 w 425"/>
                <a:gd name="T17" fmla="*/ 745 h 745"/>
                <a:gd name="T18" fmla="*/ 425 w 425"/>
                <a:gd name="T19" fmla="*/ 648 h 745"/>
                <a:gd name="T20" fmla="*/ 425 w 425"/>
                <a:gd name="T21" fmla="*/ 590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5" h="745">
                  <a:moveTo>
                    <a:pt x="425" y="590"/>
                  </a:moveTo>
                  <a:cubicBezTo>
                    <a:pt x="387" y="567"/>
                    <a:pt x="359" y="526"/>
                    <a:pt x="356" y="479"/>
                  </a:cubicBezTo>
                  <a:cubicBezTo>
                    <a:pt x="349" y="372"/>
                    <a:pt x="349" y="372"/>
                    <a:pt x="349" y="372"/>
                  </a:cubicBezTo>
                  <a:cubicBezTo>
                    <a:pt x="346" y="324"/>
                    <a:pt x="368" y="277"/>
                    <a:pt x="407" y="249"/>
                  </a:cubicBezTo>
                  <a:cubicBezTo>
                    <a:pt x="423" y="238"/>
                    <a:pt x="423" y="238"/>
                    <a:pt x="423" y="238"/>
                  </a:cubicBezTo>
                  <a:cubicBezTo>
                    <a:pt x="424" y="237"/>
                    <a:pt x="425" y="237"/>
                    <a:pt x="425" y="237"/>
                  </a:cubicBezTo>
                  <a:cubicBezTo>
                    <a:pt x="425" y="0"/>
                    <a:pt x="425" y="0"/>
                    <a:pt x="425" y="0"/>
                  </a:cubicBezTo>
                  <a:cubicBezTo>
                    <a:pt x="0" y="97"/>
                    <a:pt x="0" y="97"/>
                    <a:pt x="0" y="97"/>
                  </a:cubicBezTo>
                  <a:cubicBezTo>
                    <a:pt x="0" y="745"/>
                    <a:pt x="0" y="745"/>
                    <a:pt x="0" y="745"/>
                  </a:cubicBezTo>
                  <a:cubicBezTo>
                    <a:pt x="425" y="648"/>
                    <a:pt x="425" y="648"/>
                    <a:pt x="425" y="648"/>
                  </a:cubicBezTo>
                  <a:lnTo>
                    <a:pt x="425" y="590"/>
                  </a:ln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34"/>
            <p:cNvSpPr/>
            <p:nvPr/>
          </p:nvSpPr>
          <p:spPr bwMode="auto">
            <a:xfrm>
              <a:off x="3133" y="2914"/>
              <a:ext cx="473" cy="257"/>
            </a:xfrm>
            <a:custGeom>
              <a:avLst/>
              <a:gdLst>
                <a:gd name="T0" fmla="*/ 386 w 432"/>
                <a:gd name="T1" fmla="*/ 14 h 235"/>
                <a:gd name="T2" fmla="*/ 368 w 432"/>
                <a:gd name="T3" fmla="*/ 0 h 235"/>
                <a:gd name="T4" fmla="*/ 0 w 432"/>
                <a:gd name="T5" fmla="*/ 159 h 235"/>
                <a:gd name="T6" fmla="*/ 296 w 432"/>
                <a:gd name="T7" fmla="*/ 231 h 235"/>
                <a:gd name="T8" fmla="*/ 397 w 432"/>
                <a:gd name="T9" fmla="*/ 194 h 235"/>
                <a:gd name="T10" fmla="*/ 431 w 432"/>
                <a:gd name="T11" fmla="*/ 106 h 235"/>
                <a:gd name="T12" fmla="*/ 392 w 432"/>
                <a:gd name="T13" fmla="*/ 19 h 235"/>
                <a:gd name="T14" fmla="*/ 386 w 432"/>
                <a:gd name="T15" fmla="*/ 14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2" h="235">
                  <a:moveTo>
                    <a:pt x="386" y="14"/>
                  </a:moveTo>
                  <a:cubicBezTo>
                    <a:pt x="381" y="9"/>
                    <a:pt x="374" y="4"/>
                    <a:pt x="368" y="0"/>
                  </a:cubicBezTo>
                  <a:cubicBezTo>
                    <a:pt x="0" y="159"/>
                    <a:pt x="0" y="159"/>
                    <a:pt x="0" y="159"/>
                  </a:cubicBezTo>
                  <a:cubicBezTo>
                    <a:pt x="94" y="204"/>
                    <a:pt x="221" y="223"/>
                    <a:pt x="296" y="231"/>
                  </a:cubicBezTo>
                  <a:cubicBezTo>
                    <a:pt x="334" y="235"/>
                    <a:pt x="371" y="221"/>
                    <a:pt x="397" y="194"/>
                  </a:cubicBezTo>
                  <a:cubicBezTo>
                    <a:pt x="420" y="170"/>
                    <a:pt x="432" y="139"/>
                    <a:pt x="431" y="106"/>
                  </a:cubicBezTo>
                  <a:cubicBezTo>
                    <a:pt x="430" y="72"/>
                    <a:pt x="416" y="42"/>
                    <a:pt x="392" y="19"/>
                  </a:cubicBezTo>
                  <a:lnTo>
                    <a:pt x="386" y="14"/>
                  </a:ln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35"/>
            <p:cNvSpPr/>
            <p:nvPr/>
          </p:nvSpPr>
          <p:spPr bwMode="auto">
            <a:xfrm>
              <a:off x="3361" y="1800"/>
              <a:ext cx="200" cy="299"/>
            </a:xfrm>
            <a:custGeom>
              <a:avLst/>
              <a:gdLst>
                <a:gd name="T0" fmla="*/ 85 w 183"/>
                <a:gd name="T1" fmla="*/ 273 h 273"/>
                <a:gd name="T2" fmla="*/ 162 w 183"/>
                <a:gd name="T3" fmla="*/ 207 h 273"/>
                <a:gd name="T4" fmla="*/ 179 w 183"/>
                <a:gd name="T5" fmla="*/ 95 h 273"/>
                <a:gd name="T6" fmla="*/ 149 w 183"/>
                <a:gd name="T7" fmla="*/ 21 h 273"/>
                <a:gd name="T8" fmla="*/ 141 w 183"/>
                <a:gd name="T9" fmla="*/ 15 h 273"/>
                <a:gd name="T10" fmla="*/ 94 w 183"/>
                <a:gd name="T11" fmla="*/ 0 h 273"/>
                <a:gd name="T12" fmla="*/ 50 w 183"/>
                <a:gd name="T13" fmla="*/ 14 h 273"/>
                <a:gd name="T14" fmla="*/ 34 w 183"/>
                <a:gd name="T15" fmla="*/ 26 h 273"/>
                <a:gd name="T16" fmla="*/ 1 w 183"/>
                <a:gd name="T17" fmla="*/ 93 h 273"/>
                <a:gd name="T18" fmla="*/ 9 w 183"/>
                <a:gd name="T19" fmla="*/ 201 h 273"/>
                <a:gd name="T20" fmla="*/ 85 w 183"/>
                <a:gd name="T2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273">
                  <a:moveTo>
                    <a:pt x="85" y="273"/>
                  </a:moveTo>
                  <a:cubicBezTo>
                    <a:pt x="124" y="273"/>
                    <a:pt x="156" y="245"/>
                    <a:pt x="162" y="207"/>
                  </a:cubicBezTo>
                  <a:cubicBezTo>
                    <a:pt x="179" y="95"/>
                    <a:pt x="179" y="95"/>
                    <a:pt x="179" y="95"/>
                  </a:cubicBezTo>
                  <a:cubicBezTo>
                    <a:pt x="183" y="66"/>
                    <a:pt x="172" y="38"/>
                    <a:pt x="149" y="21"/>
                  </a:cubicBezTo>
                  <a:cubicBezTo>
                    <a:pt x="141" y="15"/>
                    <a:pt x="141" y="15"/>
                    <a:pt x="141" y="15"/>
                  </a:cubicBezTo>
                  <a:cubicBezTo>
                    <a:pt x="127" y="5"/>
                    <a:pt x="111" y="0"/>
                    <a:pt x="94" y="0"/>
                  </a:cubicBezTo>
                  <a:cubicBezTo>
                    <a:pt x="79" y="0"/>
                    <a:pt x="63" y="4"/>
                    <a:pt x="50" y="14"/>
                  </a:cubicBezTo>
                  <a:cubicBezTo>
                    <a:pt x="34" y="26"/>
                    <a:pt x="34" y="26"/>
                    <a:pt x="34" y="26"/>
                  </a:cubicBezTo>
                  <a:cubicBezTo>
                    <a:pt x="12" y="41"/>
                    <a:pt x="0" y="67"/>
                    <a:pt x="1" y="93"/>
                  </a:cubicBezTo>
                  <a:cubicBezTo>
                    <a:pt x="9" y="201"/>
                    <a:pt x="9" y="201"/>
                    <a:pt x="9" y="201"/>
                  </a:cubicBezTo>
                  <a:cubicBezTo>
                    <a:pt x="11" y="241"/>
                    <a:pt x="45" y="273"/>
                    <a:pt x="85" y="273"/>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36"/>
            <p:cNvSpPr/>
            <p:nvPr/>
          </p:nvSpPr>
          <p:spPr bwMode="auto">
            <a:xfrm>
              <a:off x="1730" y="2242"/>
              <a:ext cx="1086" cy="597"/>
            </a:xfrm>
            <a:custGeom>
              <a:avLst/>
              <a:gdLst>
                <a:gd name="T0" fmla="*/ 515 w 992"/>
                <a:gd name="T1" fmla="*/ 533 h 546"/>
                <a:gd name="T2" fmla="*/ 834 w 992"/>
                <a:gd name="T3" fmla="*/ 533 h 546"/>
                <a:gd name="T4" fmla="*/ 992 w 992"/>
                <a:gd name="T5" fmla="*/ 436 h 546"/>
                <a:gd name="T6" fmla="*/ 357 w 992"/>
                <a:gd name="T7" fmla="*/ 42 h 546"/>
                <a:gd name="T8" fmla="*/ 180 w 992"/>
                <a:gd name="T9" fmla="*/ 19 h 546"/>
                <a:gd name="T10" fmla="*/ 47 w 992"/>
                <a:gd name="T11" fmla="*/ 139 h 546"/>
                <a:gd name="T12" fmla="*/ 159 w 992"/>
                <a:gd name="T13" fmla="*/ 422 h 546"/>
                <a:gd name="T14" fmla="*/ 448 w 992"/>
                <a:gd name="T15" fmla="*/ 546 h 546"/>
                <a:gd name="T16" fmla="*/ 515 w 992"/>
                <a:gd name="T17" fmla="*/ 533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2" h="546">
                  <a:moveTo>
                    <a:pt x="515" y="533"/>
                  </a:moveTo>
                  <a:cubicBezTo>
                    <a:pt x="834" y="533"/>
                    <a:pt x="834" y="533"/>
                    <a:pt x="834" y="533"/>
                  </a:cubicBezTo>
                  <a:cubicBezTo>
                    <a:pt x="992" y="436"/>
                    <a:pt x="992" y="436"/>
                    <a:pt x="992" y="436"/>
                  </a:cubicBezTo>
                  <a:cubicBezTo>
                    <a:pt x="357" y="42"/>
                    <a:pt x="357" y="42"/>
                    <a:pt x="357" y="42"/>
                  </a:cubicBezTo>
                  <a:cubicBezTo>
                    <a:pt x="304" y="9"/>
                    <a:pt x="239" y="0"/>
                    <a:pt x="180" y="19"/>
                  </a:cubicBezTo>
                  <a:cubicBezTo>
                    <a:pt x="120" y="38"/>
                    <a:pt x="71" y="82"/>
                    <a:pt x="47" y="139"/>
                  </a:cubicBezTo>
                  <a:cubicBezTo>
                    <a:pt x="0" y="248"/>
                    <a:pt x="50" y="375"/>
                    <a:pt x="159" y="422"/>
                  </a:cubicBezTo>
                  <a:cubicBezTo>
                    <a:pt x="448" y="546"/>
                    <a:pt x="448" y="546"/>
                    <a:pt x="448" y="546"/>
                  </a:cubicBezTo>
                  <a:cubicBezTo>
                    <a:pt x="469" y="538"/>
                    <a:pt x="492" y="533"/>
                    <a:pt x="515" y="533"/>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37"/>
            <p:cNvSpPr>
              <a:spLocks noEditPoints="1"/>
            </p:cNvSpPr>
            <p:nvPr/>
          </p:nvSpPr>
          <p:spPr bwMode="auto">
            <a:xfrm>
              <a:off x="1653" y="-1"/>
              <a:ext cx="2420" cy="3241"/>
            </a:xfrm>
            <a:custGeom>
              <a:avLst/>
              <a:gdLst>
                <a:gd name="T0" fmla="*/ 2076 w 2210"/>
                <a:gd name="T1" fmla="*/ 1774 h 2962"/>
                <a:gd name="T2" fmla="*/ 1317 w 2210"/>
                <a:gd name="T3" fmla="*/ 927 h 2962"/>
                <a:gd name="T4" fmla="*/ 1573 w 2210"/>
                <a:gd name="T5" fmla="*/ 496 h 2962"/>
                <a:gd name="T6" fmla="*/ 667 w 2210"/>
                <a:gd name="T7" fmla="*/ 496 h 2962"/>
                <a:gd name="T8" fmla="*/ 924 w 2210"/>
                <a:gd name="T9" fmla="*/ 927 h 2962"/>
                <a:gd name="T10" fmla="*/ 164 w 2210"/>
                <a:gd name="T11" fmla="*/ 1774 h 2962"/>
                <a:gd name="T12" fmla="*/ 205 w 2210"/>
                <a:gd name="T13" fmla="*/ 2528 h 2962"/>
                <a:gd name="T14" fmla="*/ 447 w 2210"/>
                <a:gd name="T15" fmla="*/ 2901 h 2962"/>
                <a:gd name="T16" fmla="*/ 993 w 2210"/>
                <a:gd name="T17" fmla="*/ 2941 h 2962"/>
                <a:gd name="T18" fmla="*/ 1281 w 2210"/>
                <a:gd name="T19" fmla="*/ 2853 h 2962"/>
                <a:gd name="T20" fmla="*/ 1845 w 2210"/>
                <a:gd name="T21" fmla="*/ 2768 h 2962"/>
                <a:gd name="T22" fmla="*/ 2183 w 2210"/>
                <a:gd name="T23" fmla="*/ 2376 h 2962"/>
                <a:gd name="T24" fmla="*/ 1514 w 2210"/>
                <a:gd name="T25" fmla="*/ 444 h 2962"/>
                <a:gd name="T26" fmla="*/ 1212 w 2210"/>
                <a:gd name="T27" fmla="*/ 300 h 2962"/>
                <a:gd name="T28" fmla="*/ 979 w 2210"/>
                <a:gd name="T29" fmla="*/ 292 h 2962"/>
                <a:gd name="T30" fmla="*/ 729 w 2210"/>
                <a:gd name="T31" fmla="*/ 443 h 2962"/>
                <a:gd name="T32" fmla="*/ 771 w 2210"/>
                <a:gd name="T33" fmla="*/ 640 h 2962"/>
                <a:gd name="T34" fmla="*/ 746 w 2210"/>
                <a:gd name="T35" fmla="*/ 503 h 2962"/>
                <a:gd name="T36" fmla="*/ 1382 w 2210"/>
                <a:gd name="T37" fmla="*/ 490 h 2962"/>
                <a:gd name="T38" fmla="*/ 1504 w 2210"/>
                <a:gd name="T39" fmla="*/ 620 h 2962"/>
                <a:gd name="T40" fmla="*/ 789 w 2210"/>
                <a:gd name="T41" fmla="*/ 660 h 2962"/>
                <a:gd name="T42" fmla="*/ 1120 w 2210"/>
                <a:gd name="T43" fmla="*/ 976 h 2962"/>
                <a:gd name="T44" fmla="*/ 1363 w 2210"/>
                <a:gd name="T45" fmla="*/ 1085 h 2962"/>
                <a:gd name="T46" fmla="*/ 221 w 2210"/>
                <a:gd name="T47" fmla="*/ 1798 h 2962"/>
                <a:gd name="T48" fmla="*/ 1120 w 2210"/>
                <a:gd name="T49" fmla="*/ 1222 h 2962"/>
                <a:gd name="T50" fmla="*/ 2019 w 2210"/>
                <a:gd name="T51" fmla="*/ 1798 h 2962"/>
                <a:gd name="T52" fmla="*/ 1782 w 2210"/>
                <a:gd name="T53" fmla="*/ 1863 h 2962"/>
                <a:gd name="T54" fmla="*/ 1895 w 2210"/>
                <a:gd name="T55" fmla="*/ 1649 h 2962"/>
                <a:gd name="T56" fmla="*/ 1638 w 2210"/>
                <a:gd name="T57" fmla="*/ 1585 h 2962"/>
                <a:gd name="T58" fmla="*/ 1120 w 2210"/>
                <a:gd name="T59" fmla="*/ 1413 h 2962"/>
                <a:gd name="T60" fmla="*/ 602 w 2210"/>
                <a:gd name="T61" fmla="*/ 1585 h 2962"/>
                <a:gd name="T62" fmla="*/ 465 w 2210"/>
                <a:gd name="T63" fmla="*/ 1649 h 2962"/>
                <a:gd name="T64" fmla="*/ 441 w 2210"/>
                <a:gd name="T65" fmla="*/ 1750 h 2962"/>
                <a:gd name="T66" fmla="*/ 245 w 2210"/>
                <a:gd name="T67" fmla="*/ 1943 h 2962"/>
                <a:gd name="T68" fmla="*/ 692 w 2210"/>
                <a:gd name="T69" fmla="*/ 2089 h 2962"/>
                <a:gd name="T70" fmla="*/ 1126 w 2210"/>
                <a:gd name="T71" fmla="*/ 2185 h 2962"/>
                <a:gd name="T72" fmla="*/ 1484 w 2210"/>
                <a:gd name="T73" fmla="*/ 2224 h 2962"/>
                <a:gd name="T74" fmla="*/ 920 w 2210"/>
                <a:gd name="T75" fmla="*/ 2325 h 2962"/>
                <a:gd name="T76" fmla="*/ 629 w 2210"/>
                <a:gd name="T77" fmla="*/ 2075 h 2962"/>
                <a:gd name="T78" fmla="*/ 600 w 2210"/>
                <a:gd name="T79" fmla="*/ 1980 h 2962"/>
                <a:gd name="T80" fmla="*/ 595 w 2210"/>
                <a:gd name="T81" fmla="*/ 1919 h 2962"/>
                <a:gd name="T82" fmla="*/ 539 w 2210"/>
                <a:gd name="T83" fmla="*/ 1661 h 2962"/>
                <a:gd name="T84" fmla="*/ 672 w 2210"/>
                <a:gd name="T85" fmla="*/ 1847 h 2962"/>
                <a:gd name="T86" fmla="*/ 740 w 2210"/>
                <a:gd name="T87" fmla="*/ 1744 h 2962"/>
                <a:gd name="T88" fmla="*/ 664 w 2210"/>
                <a:gd name="T89" fmla="*/ 1372 h 2962"/>
                <a:gd name="T90" fmla="*/ 664 w 2210"/>
                <a:gd name="T91" fmla="*/ 1962 h 2962"/>
                <a:gd name="T92" fmla="*/ 1576 w 2210"/>
                <a:gd name="T93" fmla="*/ 1609 h 2962"/>
                <a:gd name="T94" fmla="*/ 1507 w 2210"/>
                <a:gd name="T95" fmla="*/ 1851 h 2962"/>
                <a:gd name="T96" fmla="*/ 1569 w 2210"/>
                <a:gd name="T97" fmla="*/ 1847 h 2962"/>
                <a:gd name="T98" fmla="*/ 1654 w 2210"/>
                <a:gd name="T99" fmla="*/ 1646 h 2962"/>
                <a:gd name="T100" fmla="*/ 1722 w 2210"/>
                <a:gd name="T101" fmla="*/ 1853 h 2962"/>
                <a:gd name="T102" fmla="*/ 1614 w 2210"/>
                <a:gd name="T103" fmla="*/ 2074 h 2962"/>
                <a:gd name="T104" fmla="*/ 1798 w 2210"/>
                <a:gd name="T105" fmla="*/ 2029 h 2962"/>
                <a:gd name="T106" fmla="*/ 229 w 2210"/>
                <a:gd name="T107" fmla="*/ 2472 h 2962"/>
                <a:gd name="T108" fmla="*/ 1062 w 2210"/>
                <a:gd name="T109" fmla="*/ 2486 h 2962"/>
                <a:gd name="T110" fmla="*/ 229 w 2210"/>
                <a:gd name="T111" fmla="*/ 2472 h 2962"/>
                <a:gd name="T112" fmla="*/ 496 w 2210"/>
                <a:gd name="T113" fmla="*/ 2683 h 2962"/>
                <a:gd name="T114" fmla="*/ 942 w 2210"/>
                <a:gd name="T115" fmla="*/ 2791 h 2962"/>
                <a:gd name="T116" fmla="*/ 1352 w 2210"/>
                <a:gd name="T117" fmla="*/ 2823 h 2962"/>
                <a:gd name="T118" fmla="*/ 1783 w 2210"/>
                <a:gd name="T119" fmla="*/ 2770 h 2962"/>
                <a:gd name="T120" fmla="*/ 1041 w 2210"/>
                <a:gd name="T121" fmla="*/ 2890 h 2962"/>
                <a:gd name="T122" fmla="*/ 2123 w 2210"/>
                <a:gd name="T123" fmla="*/ 2189 h 2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10" h="2962">
                  <a:moveTo>
                    <a:pt x="2142" y="2102"/>
                  </a:moveTo>
                  <a:cubicBezTo>
                    <a:pt x="2107" y="2058"/>
                    <a:pt x="2061" y="2027"/>
                    <a:pt x="2011" y="2011"/>
                  </a:cubicBezTo>
                  <a:cubicBezTo>
                    <a:pt x="2021" y="2003"/>
                    <a:pt x="2031" y="1994"/>
                    <a:pt x="2040" y="1984"/>
                  </a:cubicBezTo>
                  <a:cubicBezTo>
                    <a:pt x="2093" y="1926"/>
                    <a:pt x="2106" y="1846"/>
                    <a:pt x="2076" y="1774"/>
                  </a:cubicBezTo>
                  <a:cubicBezTo>
                    <a:pt x="1870" y="1291"/>
                    <a:pt x="1870" y="1291"/>
                    <a:pt x="1870" y="1291"/>
                  </a:cubicBezTo>
                  <a:cubicBezTo>
                    <a:pt x="1821" y="1176"/>
                    <a:pt x="1719" y="1093"/>
                    <a:pt x="1597" y="1069"/>
                  </a:cubicBezTo>
                  <a:cubicBezTo>
                    <a:pt x="1317" y="1013"/>
                    <a:pt x="1317" y="1013"/>
                    <a:pt x="1317" y="1013"/>
                  </a:cubicBezTo>
                  <a:cubicBezTo>
                    <a:pt x="1317" y="927"/>
                    <a:pt x="1317" y="927"/>
                    <a:pt x="1317" y="927"/>
                  </a:cubicBezTo>
                  <a:cubicBezTo>
                    <a:pt x="1404" y="879"/>
                    <a:pt x="1471" y="797"/>
                    <a:pt x="1505" y="691"/>
                  </a:cubicBezTo>
                  <a:cubicBezTo>
                    <a:pt x="1520" y="684"/>
                    <a:pt x="1533" y="676"/>
                    <a:pt x="1545" y="666"/>
                  </a:cubicBezTo>
                  <a:cubicBezTo>
                    <a:pt x="1589" y="626"/>
                    <a:pt x="1605" y="562"/>
                    <a:pt x="1583" y="514"/>
                  </a:cubicBezTo>
                  <a:cubicBezTo>
                    <a:pt x="1581" y="508"/>
                    <a:pt x="1577" y="502"/>
                    <a:pt x="1573" y="496"/>
                  </a:cubicBezTo>
                  <a:cubicBezTo>
                    <a:pt x="1575" y="482"/>
                    <a:pt x="1575" y="469"/>
                    <a:pt x="1575" y="455"/>
                  </a:cubicBezTo>
                  <a:cubicBezTo>
                    <a:pt x="1575" y="204"/>
                    <a:pt x="1371" y="0"/>
                    <a:pt x="1120" y="0"/>
                  </a:cubicBezTo>
                  <a:cubicBezTo>
                    <a:pt x="869" y="0"/>
                    <a:pt x="665" y="204"/>
                    <a:pt x="665" y="455"/>
                  </a:cubicBezTo>
                  <a:cubicBezTo>
                    <a:pt x="665" y="469"/>
                    <a:pt x="665" y="482"/>
                    <a:pt x="667" y="496"/>
                  </a:cubicBezTo>
                  <a:cubicBezTo>
                    <a:pt x="663" y="502"/>
                    <a:pt x="659" y="508"/>
                    <a:pt x="657" y="514"/>
                  </a:cubicBezTo>
                  <a:cubicBezTo>
                    <a:pt x="635" y="562"/>
                    <a:pt x="651" y="626"/>
                    <a:pt x="696" y="666"/>
                  </a:cubicBezTo>
                  <a:cubicBezTo>
                    <a:pt x="707" y="676"/>
                    <a:pt x="720" y="684"/>
                    <a:pt x="735" y="691"/>
                  </a:cubicBezTo>
                  <a:cubicBezTo>
                    <a:pt x="769" y="797"/>
                    <a:pt x="836" y="879"/>
                    <a:pt x="924" y="927"/>
                  </a:cubicBezTo>
                  <a:cubicBezTo>
                    <a:pt x="924" y="1013"/>
                    <a:pt x="924" y="1013"/>
                    <a:pt x="924" y="1013"/>
                  </a:cubicBezTo>
                  <a:cubicBezTo>
                    <a:pt x="643" y="1069"/>
                    <a:pt x="643" y="1069"/>
                    <a:pt x="643" y="1069"/>
                  </a:cubicBezTo>
                  <a:cubicBezTo>
                    <a:pt x="521" y="1093"/>
                    <a:pt x="419" y="1176"/>
                    <a:pt x="370" y="1291"/>
                  </a:cubicBezTo>
                  <a:cubicBezTo>
                    <a:pt x="164" y="1774"/>
                    <a:pt x="164" y="1774"/>
                    <a:pt x="164" y="1774"/>
                  </a:cubicBezTo>
                  <a:cubicBezTo>
                    <a:pt x="134" y="1846"/>
                    <a:pt x="147" y="1926"/>
                    <a:pt x="200" y="1984"/>
                  </a:cubicBezTo>
                  <a:cubicBezTo>
                    <a:pt x="209" y="1994"/>
                    <a:pt x="219" y="2003"/>
                    <a:pt x="229" y="2011"/>
                  </a:cubicBezTo>
                  <a:cubicBezTo>
                    <a:pt x="153" y="2036"/>
                    <a:pt x="92" y="2092"/>
                    <a:pt x="60" y="2165"/>
                  </a:cubicBezTo>
                  <a:cubicBezTo>
                    <a:pt x="0" y="2305"/>
                    <a:pt x="65" y="2468"/>
                    <a:pt x="205" y="2528"/>
                  </a:cubicBezTo>
                  <a:cubicBezTo>
                    <a:pt x="456" y="2636"/>
                    <a:pt x="456" y="2636"/>
                    <a:pt x="456" y="2636"/>
                  </a:cubicBezTo>
                  <a:cubicBezTo>
                    <a:pt x="454" y="2638"/>
                    <a:pt x="454" y="2638"/>
                    <a:pt x="454" y="2638"/>
                  </a:cubicBezTo>
                  <a:cubicBezTo>
                    <a:pt x="418" y="2672"/>
                    <a:pt x="397" y="2718"/>
                    <a:pt x="396" y="2768"/>
                  </a:cubicBezTo>
                  <a:cubicBezTo>
                    <a:pt x="394" y="2818"/>
                    <a:pt x="412" y="2865"/>
                    <a:pt x="447" y="2901"/>
                  </a:cubicBezTo>
                  <a:cubicBezTo>
                    <a:pt x="482" y="2937"/>
                    <a:pt x="529" y="2957"/>
                    <a:pt x="579" y="2957"/>
                  </a:cubicBezTo>
                  <a:cubicBezTo>
                    <a:pt x="586" y="2957"/>
                    <a:pt x="592" y="2957"/>
                    <a:pt x="599" y="2956"/>
                  </a:cubicBezTo>
                  <a:cubicBezTo>
                    <a:pt x="693" y="2946"/>
                    <a:pt x="857" y="2920"/>
                    <a:pt x="962" y="2851"/>
                  </a:cubicBezTo>
                  <a:cubicBezTo>
                    <a:pt x="993" y="2941"/>
                    <a:pt x="993" y="2941"/>
                    <a:pt x="993" y="2941"/>
                  </a:cubicBezTo>
                  <a:cubicBezTo>
                    <a:pt x="996" y="2949"/>
                    <a:pt x="1002" y="2956"/>
                    <a:pt x="1010" y="2959"/>
                  </a:cubicBezTo>
                  <a:cubicBezTo>
                    <a:pt x="1014" y="2961"/>
                    <a:pt x="1018" y="2962"/>
                    <a:pt x="1022" y="2962"/>
                  </a:cubicBezTo>
                  <a:cubicBezTo>
                    <a:pt x="1027" y="2962"/>
                    <a:pt x="1031" y="2961"/>
                    <a:pt x="1035" y="2960"/>
                  </a:cubicBezTo>
                  <a:cubicBezTo>
                    <a:pt x="1281" y="2853"/>
                    <a:pt x="1281" y="2853"/>
                    <a:pt x="1281" y="2853"/>
                  </a:cubicBezTo>
                  <a:cubicBezTo>
                    <a:pt x="1381" y="2917"/>
                    <a:pt x="1531" y="2945"/>
                    <a:pt x="1642" y="2956"/>
                  </a:cubicBezTo>
                  <a:cubicBezTo>
                    <a:pt x="1648" y="2957"/>
                    <a:pt x="1655" y="2957"/>
                    <a:pt x="1661" y="2957"/>
                  </a:cubicBezTo>
                  <a:cubicBezTo>
                    <a:pt x="1711" y="2957"/>
                    <a:pt x="1758" y="2937"/>
                    <a:pt x="1793" y="2901"/>
                  </a:cubicBezTo>
                  <a:cubicBezTo>
                    <a:pt x="1828" y="2865"/>
                    <a:pt x="1846" y="2818"/>
                    <a:pt x="1845" y="2768"/>
                  </a:cubicBezTo>
                  <a:cubicBezTo>
                    <a:pt x="1843" y="2718"/>
                    <a:pt x="1822" y="2672"/>
                    <a:pt x="1786" y="2638"/>
                  </a:cubicBezTo>
                  <a:cubicBezTo>
                    <a:pt x="1784" y="2636"/>
                    <a:pt x="1784" y="2636"/>
                    <a:pt x="1784" y="2636"/>
                  </a:cubicBezTo>
                  <a:cubicBezTo>
                    <a:pt x="2035" y="2528"/>
                    <a:pt x="2035" y="2528"/>
                    <a:pt x="2035" y="2528"/>
                  </a:cubicBezTo>
                  <a:cubicBezTo>
                    <a:pt x="2103" y="2499"/>
                    <a:pt x="2156" y="2445"/>
                    <a:pt x="2183" y="2376"/>
                  </a:cubicBezTo>
                  <a:cubicBezTo>
                    <a:pt x="2210" y="2308"/>
                    <a:pt x="2209" y="2233"/>
                    <a:pt x="2180" y="2165"/>
                  </a:cubicBezTo>
                  <a:cubicBezTo>
                    <a:pt x="2170" y="2142"/>
                    <a:pt x="2157" y="2121"/>
                    <a:pt x="2142" y="2102"/>
                  </a:cubicBezTo>
                  <a:close/>
                  <a:moveTo>
                    <a:pt x="1120" y="61"/>
                  </a:moveTo>
                  <a:cubicBezTo>
                    <a:pt x="1333" y="61"/>
                    <a:pt x="1508" y="232"/>
                    <a:pt x="1514" y="444"/>
                  </a:cubicBezTo>
                  <a:cubicBezTo>
                    <a:pt x="1513" y="444"/>
                    <a:pt x="1512" y="443"/>
                    <a:pt x="1511" y="443"/>
                  </a:cubicBezTo>
                  <a:cubicBezTo>
                    <a:pt x="1505" y="440"/>
                    <a:pt x="1498" y="439"/>
                    <a:pt x="1492" y="440"/>
                  </a:cubicBezTo>
                  <a:cubicBezTo>
                    <a:pt x="1485" y="441"/>
                    <a:pt x="1323" y="466"/>
                    <a:pt x="1271" y="283"/>
                  </a:cubicBezTo>
                  <a:cubicBezTo>
                    <a:pt x="1212" y="300"/>
                    <a:pt x="1212" y="300"/>
                    <a:pt x="1212" y="300"/>
                  </a:cubicBezTo>
                  <a:cubicBezTo>
                    <a:pt x="1219" y="323"/>
                    <a:pt x="1227" y="344"/>
                    <a:pt x="1236" y="362"/>
                  </a:cubicBezTo>
                  <a:cubicBezTo>
                    <a:pt x="1209" y="395"/>
                    <a:pt x="1166" y="415"/>
                    <a:pt x="1120" y="415"/>
                  </a:cubicBezTo>
                  <a:cubicBezTo>
                    <a:pt x="1073" y="415"/>
                    <a:pt x="1030" y="395"/>
                    <a:pt x="1004" y="361"/>
                  </a:cubicBezTo>
                  <a:cubicBezTo>
                    <a:pt x="988" y="340"/>
                    <a:pt x="979" y="317"/>
                    <a:pt x="979" y="292"/>
                  </a:cubicBezTo>
                  <a:cubicBezTo>
                    <a:pt x="918" y="292"/>
                    <a:pt x="918" y="292"/>
                    <a:pt x="918" y="292"/>
                  </a:cubicBezTo>
                  <a:cubicBezTo>
                    <a:pt x="918" y="317"/>
                    <a:pt x="924" y="342"/>
                    <a:pt x="934" y="365"/>
                  </a:cubicBezTo>
                  <a:cubicBezTo>
                    <a:pt x="862" y="475"/>
                    <a:pt x="757" y="442"/>
                    <a:pt x="752" y="441"/>
                  </a:cubicBezTo>
                  <a:cubicBezTo>
                    <a:pt x="745" y="438"/>
                    <a:pt x="736" y="439"/>
                    <a:pt x="729" y="443"/>
                  </a:cubicBezTo>
                  <a:cubicBezTo>
                    <a:pt x="728" y="443"/>
                    <a:pt x="727" y="444"/>
                    <a:pt x="726" y="444"/>
                  </a:cubicBezTo>
                  <a:cubicBezTo>
                    <a:pt x="732" y="232"/>
                    <a:pt x="907" y="61"/>
                    <a:pt x="1120" y="61"/>
                  </a:cubicBezTo>
                  <a:close/>
                  <a:moveTo>
                    <a:pt x="789" y="660"/>
                  </a:moveTo>
                  <a:cubicBezTo>
                    <a:pt x="787" y="651"/>
                    <a:pt x="780" y="644"/>
                    <a:pt x="771" y="640"/>
                  </a:cubicBezTo>
                  <a:cubicBezTo>
                    <a:pt x="757" y="635"/>
                    <a:pt x="746" y="628"/>
                    <a:pt x="736" y="620"/>
                  </a:cubicBezTo>
                  <a:cubicBezTo>
                    <a:pt x="712" y="598"/>
                    <a:pt x="702" y="563"/>
                    <a:pt x="713" y="539"/>
                  </a:cubicBezTo>
                  <a:cubicBezTo>
                    <a:pt x="716" y="532"/>
                    <a:pt x="720" y="525"/>
                    <a:pt x="727" y="519"/>
                  </a:cubicBezTo>
                  <a:cubicBezTo>
                    <a:pt x="733" y="513"/>
                    <a:pt x="739" y="508"/>
                    <a:pt x="746" y="503"/>
                  </a:cubicBezTo>
                  <a:cubicBezTo>
                    <a:pt x="802" y="516"/>
                    <a:pt x="900" y="510"/>
                    <a:pt x="972" y="417"/>
                  </a:cubicBezTo>
                  <a:cubicBezTo>
                    <a:pt x="1010" y="455"/>
                    <a:pt x="1064" y="476"/>
                    <a:pt x="1120" y="476"/>
                  </a:cubicBezTo>
                  <a:cubicBezTo>
                    <a:pt x="1178" y="476"/>
                    <a:pt x="1232" y="454"/>
                    <a:pt x="1271" y="415"/>
                  </a:cubicBezTo>
                  <a:cubicBezTo>
                    <a:pt x="1306" y="457"/>
                    <a:pt x="1347" y="478"/>
                    <a:pt x="1382" y="490"/>
                  </a:cubicBezTo>
                  <a:cubicBezTo>
                    <a:pt x="1429" y="505"/>
                    <a:pt x="1472" y="504"/>
                    <a:pt x="1492" y="502"/>
                  </a:cubicBezTo>
                  <a:cubicBezTo>
                    <a:pt x="1500" y="507"/>
                    <a:pt x="1507" y="512"/>
                    <a:pt x="1513" y="519"/>
                  </a:cubicBezTo>
                  <a:cubicBezTo>
                    <a:pt x="1520" y="525"/>
                    <a:pt x="1524" y="532"/>
                    <a:pt x="1527" y="539"/>
                  </a:cubicBezTo>
                  <a:cubicBezTo>
                    <a:pt x="1538" y="563"/>
                    <a:pt x="1528" y="598"/>
                    <a:pt x="1504" y="620"/>
                  </a:cubicBezTo>
                  <a:cubicBezTo>
                    <a:pt x="1494" y="628"/>
                    <a:pt x="1483" y="635"/>
                    <a:pt x="1469" y="640"/>
                  </a:cubicBezTo>
                  <a:cubicBezTo>
                    <a:pt x="1460" y="644"/>
                    <a:pt x="1453" y="651"/>
                    <a:pt x="1451" y="660"/>
                  </a:cubicBezTo>
                  <a:cubicBezTo>
                    <a:pt x="1405" y="817"/>
                    <a:pt x="1278" y="915"/>
                    <a:pt x="1120" y="915"/>
                  </a:cubicBezTo>
                  <a:cubicBezTo>
                    <a:pt x="962" y="915"/>
                    <a:pt x="835" y="817"/>
                    <a:pt x="789" y="660"/>
                  </a:cubicBezTo>
                  <a:close/>
                  <a:moveTo>
                    <a:pt x="960" y="1069"/>
                  </a:moveTo>
                  <a:cubicBezTo>
                    <a:pt x="975" y="1066"/>
                    <a:pt x="985" y="1053"/>
                    <a:pt x="985" y="1039"/>
                  </a:cubicBezTo>
                  <a:cubicBezTo>
                    <a:pt x="985" y="954"/>
                    <a:pt x="985" y="954"/>
                    <a:pt x="985" y="954"/>
                  </a:cubicBezTo>
                  <a:cubicBezTo>
                    <a:pt x="1027" y="968"/>
                    <a:pt x="1072" y="976"/>
                    <a:pt x="1120" y="976"/>
                  </a:cubicBezTo>
                  <a:cubicBezTo>
                    <a:pt x="1168" y="976"/>
                    <a:pt x="1213" y="968"/>
                    <a:pt x="1255" y="954"/>
                  </a:cubicBezTo>
                  <a:cubicBezTo>
                    <a:pt x="1255" y="1039"/>
                    <a:pt x="1255" y="1039"/>
                    <a:pt x="1255" y="1039"/>
                  </a:cubicBezTo>
                  <a:cubicBezTo>
                    <a:pt x="1255" y="1053"/>
                    <a:pt x="1266" y="1066"/>
                    <a:pt x="1280" y="1069"/>
                  </a:cubicBezTo>
                  <a:cubicBezTo>
                    <a:pt x="1363" y="1085"/>
                    <a:pt x="1363" y="1085"/>
                    <a:pt x="1363" y="1085"/>
                  </a:cubicBezTo>
                  <a:cubicBezTo>
                    <a:pt x="1303" y="1132"/>
                    <a:pt x="1215" y="1161"/>
                    <a:pt x="1120" y="1161"/>
                  </a:cubicBezTo>
                  <a:cubicBezTo>
                    <a:pt x="1025" y="1161"/>
                    <a:pt x="937" y="1132"/>
                    <a:pt x="877" y="1085"/>
                  </a:cubicBezTo>
                  <a:lnTo>
                    <a:pt x="960" y="1069"/>
                  </a:lnTo>
                  <a:close/>
                  <a:moveTo>
                    <a:pt x="221" y="1798"/>
                  </a:moveTo>
                  <a:cubicBezTo>
                    <a:pt x="426" y="1315"/>
                    <a:pt x="426" y="1315"/>
                    <a:pt x="426" y="1315"/>
                  </a:cubicBezTo>
                  <a:cubicBezTo>
                    <a:pt x="467" y="1218"/>
                    <a:pt x="553" y="1149"/>
                    <a:pt x="655" y="1129"/>
                  </a:cubicBezTo>
                  <a:cubicBezTo>
                    <a:pt x="803" y="1100"/>
                    <a:pt x="803" y="1100"/>
                    <a:pt x="803" y="1100"/>
                  </a:cubicBezTo>
                  <a:cubicBezTo>
                    <a:pt x="872" y="1176"/>
                    <a:pt x="992" y="1222"/>
                    <a:pt x="1120" y="1222"/>
                  </a:cubicBezTo>
                  <a:cubicBezTo>
                    <a:pt x="1249" y="1222"/>
                    <a:pt x="1368" y="1176"/>
                    <a:pt x="1437" y="1100"/>
                  </a:cubicBezTo>
                  <a:cubicBezTo>
                    <a:pt x="1585" y="1129"/>
                    <a:pt x="1585" y="1129"/>
                    <a:pt x="1585" y="1129"/>
                  </a:cubicBezTo>
                  <a:cubicBezTo>
                    <a:pt x="1687" y="1149"/>
                    <a:pt x="1773" y="1218"/>
                    <a:pt x="1814" y="1315"/>
                  </a:cubicBezTo>
                  <a:cubicBezTo>
                    <a:pt x="2019" y="1798"/>
                    <a:pt x="2019" y="1798"/>
                    <a:pt x="2019" y="1798"/>
                  </a:cubicBezTo>
                  <a:cubicBezTo>
                    <a:pt x="2040" y="1847"/>
                    <a:pt x="2031" y="1903"/>
                    <a:pt x="1995" y="1943"/>
                  </a:cubicBezTo>
                  <a:cubicBezTo>
                    <a:pt x="1959" y="1983"/>
                    <a:pt x="1904" y="1998"/>
                    <a:pt x="1853" y="1982"/>
                  </a:cubicBezTo>
                  <a:cubicBezTo>
                    <a:pt x="1737" y="1946"/>
                    <a:pt x="1737" y="1946"/>
                    <a:pt x="1737" y="1946"/>
                  </a:cubicBezTo>
                  <a:cubicBezTo>
                    <a:pt x="1761" y="1925"/>
                    <a:pt x="1777" y="1896"/>
                    <a:pt x="1782" y="1863"/>
                  </a:cubicBezTo>
                  <a:cubicBezTo>
                    <a:pt x="1800" y="1750"/>
                    <a:pt x="1800" y="1750"/>
                    <a:pt x="1800" y="1750"/>
                  </a:cubicBezTo>
                  <a:cubicBezTo>
                    <a:pt x="1802" y="1736"/>
                    <a:pt x="1802" y="1723"/>
                    <a:pt x="1800" y="1710"/>
                  </a:cubicBezTo>
                  <a:cubicBezTo>
                    <a:pt x="1895" y="1710"/>
                    <a:pt x="1895" y="1710"/>
                    <a:pt x="1895" y="1710"/>
                  </a:cubicBezTo>
                  <a:cubicBezTo>
                    <a:pt x="1895" y="1649"/>
                    <a:pt x="1895" y="1649"/>
                    <a:pt x="1895" y="1649"/>
                  </a:cubicBezTo>
                  <a:cubicBezTo>
                    <a:pt x="1775" y="1649"/>
                    <a:pt x="1775" y="1649"/>
                    <a:pt x="1775" y="1649"/>
                  </a:cubicBezTo>
                  <a:cubicBezTo>
                    <a:pt x="1767" y="1637"/>
                    <a:pt x="1757" y="1627"/>
                    <a:pt x="1746" y="1618"/>
                  </a:cubicBezTo>
                  <a:cubicBezTo>
                    <a:pt x="1738" y="1612"/>
                    <a:pt x="1738" y="1612"/>
                    <a:pt x="1738" y="1612"/>
                  </a:cubicBezTo>
                  <a:cubicBezTo>
                    <a:pt x="1708" y="1590"/>
                    <a:pt x="1672" y="1581"/>
                    <a:pt x="1638" y="1585"/>
                  </a:cubicBezTo>
                  <a:cubicBezTo>
                    <a:pt x="1638" y="1333"/>
                    <a:pt x="1638" y="1333"/>
                    <a:pt x="1638" y="1333"/>
                  </a:cubicBezTo>
                  <a:cubicBezTo>
                    <a:pt x="1638" y="1324"/>
                    <a:pt x="1634" y="1315"/>
                    <a:pt x="1626" y="1309"/>
                  </a:cubicBezTo>
                  <a:cubicBezTo>
                    <a:pt x="1619" y="1303"/>
                    <a:pt x="1609" y="1301"/>
                    <a:pt x="1600" y="1303"/>
                  </a:cubicBezTo>
                  <a:cubicBezTo>
                    <a:pt x="1120" y="1413"/>
                    <a:pt x="1120" y="1413"/>
                    <a:pt x="1120" y="1413"/>
                  </a:cubicBezTo>
                  <a:cubicBezTo>
                    <a:pt x="640" y="1303"/>
                    <a:pt x="640" y="1303"/>
                    <a:pt x="640" y="1303"/>
                  </a:cubicBezTo>
                  <a:cubicBezTo>
                    <a:pt x="631" y="1301"/>
                    <a:pt x="621" y="1303"/>
                    <a:pt x="614" y="1309"/>
                  </a:cubicBezTo>
                  <a:cubicBezTo>
                    <a:pt x="607" y="1315"/>
                    <a:pt x="602" y="1324"/>
                    <a:pt x="602" y="1333"/>
                  </a:cubicBezTo>
                  <a:cubicBezTo>
                    <a:pt x="602" y="1585"/>
                    <a:pt x="602" y="1585"/>
                    <a:pt x="602" y="1585"/>
                  </a:cubicBezTo>
                  <a:cubicBezTo>
                    <a:pt x="568" y="1581"/>
                    <a:pt x="532" y="1590"/>
                    <a:pt x="503" y="1612"/>
                  </a:cubicBezTo>
                  <a:cubicBezTo>
                    <a:pt x="494" y="1618"/>
                    <a:pt x="494" y="1618"/>
                    <a:pt x="494" y="1618"/>
                  </a:cubicBezTo>
                  <a:cubicBezTo>
                    <a:pt x="494" y="1618"/>
                    <a:pt x="494" y="1618"/>
                    <a:pt x="494" y="1618"/>
                  </a:cubicBezTo>
                  <a:cubicBezTo>
                    <a:pt x="483" y="1627"/>
                    <a:pt x="473" y="1637"/>
                    <a:pt x="465" y="1649"/>
                  </a:cubicBezTo>
                  <a:cubicBezTo>
                    <a:pt x="345" y="1649"/>
                    <a:pt x="345" y="1649"/>
                    <a:pt x="345" y="1649"/>
                  </a:cubicBezTo>
                  <a:cubicBezTo>
                    <a:pt x="345" y="1710"/>
                    <a:pt x="345" y="1710"/>
                    <a:pt x="345" y="1710"/>
                  </a:cubicBezTo>
                  <a:cubicBezTo>
                    <a:pt x="440" y="1710"/>
                    <a:pt x="440" y="1710"/>
                    <a:pt x="440" y="1710"/>
                  </a:cubicBezTo>
                  <a:cubicBezTo>
                    <a:pt x="439" y="1723"/>
                    <a:pt x="438" y="1736"/>
                    <a:pt x="441" y="1750"/>
                  </a:cubicBezTo>
                  <a:cubicBezTo>
                    <a:pt x="458" y="1863"/>
                    <a:pt x="458" y="1863"/>
                    <a:pt x="458" y="1863"/>
                  </a:cubicBezTo>
                  <a:cubicBezTo>
                    <a:pt x="463" y="1896"/>
                    <a:pt x="479" y="1925"/>
                    <a:pt x="503" y="1946"/>
                  </a:cubicBezTo>
                  <a:cubicBezTo>
                    <a:pt x="387" y="1982"/>
                    <a:pt x="387" y="1982"/>
                    <a:pt x="387" y="1982"/>
                  </a:cubicBezTo>
                  <a:cubicBezTo>
                    <a:pt x="336" y="1998"/>
                    <a:pt x="281" y="1983"/>
                    <a:pt x="245" y="1943"/>
                  </a:cubicBezTo>
                  <a:cubicBezTo>
                    <a:pt x="209" y="1903"/>
                    <a:pt x="200" y="1847"/>
                    <a:pt x="221" y="1798"/>
                  </a:cubicBezTo>
                  <a:close/>
                  <a:moveTo>
                    <a:pt x="756" y="2224"/>
                  </a:moveTo>
                  <a:cubicBezTo>
                    <a:pt x="701" y="2189"/>
                    <a:pt x="701" y="2189"/>
                    <a:pt x="701" y="2189"/>
                  </a:cubicBezTo>
                  <a:cubicBezTo>
                    <a:pt x="692" y="2089"/>
                    <a:pt x="692" y="2089"/>
                    <a:pt x="692" y="2089"/>
                  </a:cubicBezTo>
                  <a:cubicBezTo>
                    <a:pt x="1113" y="2185"/>
                    <a:pt x="1113" y="2185"/>
                    <a:pt x="1113" y="2185"/>
                  </a:cubicBezTo>
                  <a:cubicBezTo>
                    <a:pt x="1113" y="2185"/>
                    <a:pt x="1114" y="2185"/>
                    <a:pt x="1114" y="2185"/>
                  </a:cubicBezTo>
                  <a:cubicBezTo>
                    <a:pt x="1116" y="2186"/>
                    <a:pt x="1118" y="2186"/>
                    <a:pt x="1120" y="2186"/>
                  </a:cubicBezTo>
                  <a:cubicBezTo>
                    <a:pt x="1122" y="2186"/>
                    <a:pt x="1124" y="2186"/>
                    <a:pt x="1126" y="2185"/>
                  </a:cubicBezTo>
                  <a:cubicBezTo>
                    <a:pt x="1126" y="2185"/>
                    <a:pt x="1127" y="2185"/>
                    <a:pt x="1127" y="2185"/>
                  </a:cubicBezTo>
                  <a:cubicBezTo>
                    <a:pt x="1549" y="2089"/>
                    <a:pt x="1549" y="2089"/>
                    <a:pt x="1549" y="2089"/>
                  </a:cubicBezTo>
                  <a:cubicBezTo>
                    <a:pt x="1539" y="2189"/>
                    <a:pt x="1539" y="2189"/>
                    <a:pt x="1539" y="2189"/>
                  </a:cubicBezTo>
                  <a:cubicBezTo>
                    <a:pt x="1484" y="2224"/>
                    <a:pt x="1484" y="2224"/>
                    <a:pt x="1484" y="2224"/>
                  </a:cubicBezTo>
                  <a:cubicBezTo>
                    <a:pt x="1146" y="2347"/>
                    <a:pt x="791" y="2235"/>
                    <a:pt x="756" y="2224"/>
                  </a:cubicBezTo>
                  <a:close/>
                  <a:moveTo>
                    <a:pt x="1312" y="2330"/>
                  </a:moveTo>
                  <a:cubicBezTo>
                    <a:pt x="1120" y="2449"/>
                    <a:pt x="1120" y="2449"/>
                    <a:pt x="1120" y="2449"/>
                  </a:cubicBezTo>
                  <a:cubicBezTo>
                    <a:pt x="920" y="2325"/>
                    <a:pt x="920" y="2325"/>
                    <a:pt x="920" y="2325"/>
                  </a:cubicBezTo>
                  <a:cubicBezTo>
                    <a:pt x="982" y="2335"/>
                    <a:pt x="1056" y="2343"/>
                    <a:pt x="1136" y="2343"/>
                  </a:cubicBezTo>
                  <a:cubicBezTo>
                    <a:pt x="1192" y="2343"/>
                    <a:pt x="1251" y="2339"/>
                    <a:pt x="1312" y="2330"/>
                  </a:cubicBezTo>
                  <a:close/>
                  <a:moveTo>
                    <a:pt x="626" y="2074"/>
                  </a:moveTo>
                  <a:cubicBezTo>
                    <a:pt x="629" y="2075"/>
                    <a:pt x="629" y="2075"/>
                    <a:pt x="629" y="2075"/>
                  </a:cubicBezTo>
                  <a:cubicBezTo>
                    <a:pt x="636" y="2149"/>
                    <a:pt x="636" y="2149"/>
                    <a:pt x="636" y="2149"/>
                  </a:cubicBezTo>
                  <a:cubicBezTo>
                    <a:pt x="460" y="2040"/>
                    <a:pt x="460" y="2040"/>
                    <a:pt x="460" y="2040"/>
                  </a:cubicBezTo>
                  <a:cubicBezTo>
                    <a:pt x="454" y="2036"/>
                    <a:pt x="448" y="2033"/>
                    <a:pt x="442" y="2029"/>
                  </a:cubicBezTo>
                  <a:cubicBezTo>
                    <a:pt x="600" y="1980"/>
                    <a:pt x="600" y="1980"/>
                    <a:pt x="600" y="1980"/>
                  </a:cubicBezTo>
                  <a:cubicBezTo>
                    <a:pt x="601" y="1980"/>
                    <a:pt x="602" y="1980"/>
                    <a:pt x="602" y="1980"/>
                  </a:cubicBezTo>
                  <a:cubicBezTo>
                    <a:pt x="602" y="2044"/>
                    <a:pt x="602" y="2044"/>
                    <a:pt x="602" y="2044"/>
                  </a:cubicBezTo>
                  <a:cubicBezTo>
                    <a:pt x="602" y="2059"/>
                    <a:pt x="612" y="2071"/>
                    <a:pt x="626" y="2074"/>
                  </a:cubicBezTo>
                  <a:close/>
                  <a:moveTo>
                    <a:pt x="595" y="1919"/>
                  </a:moveTo>
                  <a:cubicBezTo>
                    <a:pt x="556" y="1919"/>
                    <a:pt x="524" y="1891"/>
                    <a:pt x="518" y="1853"/>
                  </a:cubicBezTo>
                  <a:cubicBezTo>
                    <a:pt x="501" y="1741"/>
                    <a:pt x="501" y="1741"/>
                    <a:pt x="501" y="1741"/>
                  </a:cubicBezTo>
                  <a:cubicBezTo>
                    <a:pt x="497" y="1712"/>
                    <a:pt x="508" y="1684"/>
                    <a:pt x="531" y="1667"/>
                  </a:cubicBezTo>
                  <a:cubicBezTo>
                    <a:pt x="539" y="1661"/>
                    <a:pt x="539" y="1661"/>
                    <a:pt x="539" y="1661"/>
                  </a:cubicBezTo>
                  <a:cubicBezTo>
                    <a:pt x="566" y="1641"/>
                    <a:pt x="603" y="1640"/>
                    <a:pt x="630" y="1660"/>
                  </a:cubicBezTo>
                  <a:cubicBezTo>
                    <a:pt x="646" y="1672"/>
                    <a:pt x="646" y="1672"/>
                    <a:pt x="646" y="1672"/>
                  </a:cubicBezTo>
                  <a:cubicBezTo>
                    <a:pt x="668" y="1687"/>
                    <a:pt x="680" y="1713"/>
                    <a:pt x="679" y="1739"/>
                  </a:cubicBezTo>
                  <a:cubicBezTo>
                    <a:pt x="672" y="1847"/>
                    <a:pt x="672" y="1847"/>
                    <a:pt x="672" y="1847"/>
                  </a:cubicBezTo>
                  <a:cubicBezTo>
                    <a:pt x="669" y="1887"/>
                    <a:pt x="635" y="1919"/>
                    <a:pt x="595" y="1919"/>
                  </a:cubicBezTo>
                  <a:close/>
                  <a:moveTo>
                    <a:pt x="664" y="1962"/>
                  </a:moveTo>
                  <a:cubicBezTo>
                    <a:pt x="702" y="1939"/>
                    <a:pt x="730" y="1898"/>
                    <a:pt x="733" y="1851"/>
                  </a:cubicBezTo>
                  <a:cubicBezTo>
                    <a:pt x="740" y="1744"/>
                    <a:pt x="740" y="1744"/>
                    <a:pt x="740" y="1744"/>
                  </a:cubicBezTo>
                  <a:cubicBezTo>
                    <a:pt x="743" y="1696"/>
                    <a:pt x="721" y="1649"/>
                    <a:pt x="682" y="1622"/>
                  </a:cubicBezTo>
                  <a:cubicBezTo>
                    <a:pt x="666" y="1610"/>
                    <a:pt x="666" y="1610"/>
                    <a:pt x="666" y="1610"/>
                  </a:cubicBezTo>
                  <a:cubicBezTo>
                    <a:pt x="665" y="1609"/>
                    <a:pt x="664" y="1609"/>
                    <a:pt x="664" y="1609"/>
                  </a:cubicBezTo>
                  <a:cubicBezTo>
                    <a:pt x="664" y="1372"/>
                    <a:pt x="664" y="1372"/>
                    <a:pt x="664" y="1372"/>
                  </a:cubicBezTo>
                  <a:cubicBezTo>
                    <a:pt x="1089" y="1469"/>
                    <a:pt x="1089" y="1469"/>
                    <a:pt x="1089" y="1469"/>
                  </a:cubicBezTo>
                  <a:cubicBezTo>
                    <a:pt x="1089" y="2117"/>
                    <a:pt x="1089" y="2117"/>
                    <a:pt x="1089" y="2117"/>
                  </a:cubicBezTo>
                  <a:cubicBezTo>
                    <a:pt x="664" y="2020"/>
                    <a:pt x="664" y="2020"/>
                    <a:pt x="664" y="2020"/>
                  </a:cubicBezTo>
                  <a:lnTo>
                    <a:pt x="664" y="1962"/>
                  </a:lnTo>
                  <a:close/>
                  <a:moveTo>
                    <a:pt x="1151" y="2117"/>
                  </a:moveTo>
                  <a:cubicBezTo>
                    <a:pt x="1151" y="1469"/>
                    <a:pt x="1151" y="1469"/>
                    <a:pt x="1151" y="1469"/>
                  </a:cubicBezTo>
                  <a:cubicBezTo>
                    <a:pt x="1576" y="1372"/>
                    <a:pt x="1576" y="1372"/>
                    <a:pt x="1576" y="1372"/>
                  </a:cubicBezTo>
                  <a:cubicBezTo>
                    <a:pt x="1576" y="1609"/>
                    <a:pt x="1576" y="1609"/>
                    <a:pt x="1576" y="1609"/>
                  </a:cubicBezTo>
                  <a:cubicBezTo>
                    <a:pt x="1576" y="1609"/>
                    <a:pt x="1575" y="1609"/>
                    <a:pt x="1574" y="1610"/>
                  </a:cubicBezTo>
                  <a:cubicBezTo>
                    <a:pt x="1558" y="1621"/>
                    <a:pt x="1558" y="1621"/>
                    <a:pt x="1558" y="1621"/>
                  </a:cubicBezTo>
                  <a:cubicBezTo>
                    <a:pt x="1519" y="1649"/>
                    <a:pt x="1497" y="1696"/>
                    <a:pt x="1500" y="1744"/>
                  </a:cubicBezTo>
                  <a:cubicBezTo>
                    <a:pt x="1507" y="1851"/>
                    <a:pt x="1507" y="1851"/>
                    <a:pt x="1507" y="1851"/>
                  </a:cubicBezTo>
                  <a:cubicBezTo>
                    <a:pt x="1510" y="1898"/>
                    <a:pt x="1538" y="1939"/>
                    <a:pt x="1576" y="1962"/>
                  </a:cubicBezTo>
                  <a:cubicBezTo>
                    <a:pt x="1576" y="2020"/>
                    <a:pt x="1576" y="2020"/>
                    <a:pt x="1576" y="2020"/>
                  </a:cubicBezTo>
                  <a:lnTo>
                    <a:pt x="1151" y="2117"/>
                  </a:lnTo>
                  <a:close/>
                  <a:moveTo>
                    <a:pt x="1569" y="1847"/>
                  </a:moveTo>
                  <a:cubicBezTo>
                    <a:pt x="1561" y="1739"/>
                    <a:pt x="1561" y="1739"/>
                    <a:pt x="1561" y="1739"/>
                  </a:cubicBezTo>
                  <a:cubicBezTo>
                    <a:pt x="1560" y="1713"/>
                    <a:pt x="1572" y="1687"/>
                    <a:pt x="1594" y="1672"/>
                  </a:cubicBezTo>
                  <a:cubicBezTo>
                    <a:pt x="1610" y="1660"/>
                    <a:pt x="1610" y="1660"/>
                    <a:pt x="1610" y="1660"/>
                  </a:cubicBezTo>
                  <a:cubicBezTo>
                    <a:pt x="1623" y="1650"/>
                    <a:pt x="1639" y="1646"/>
                    <a:pt x="1654" y="1646"/>
                  </a:cubicBezTo>
                  <a:cubicBezTo>
                    <a:pt x="1671" y="1646"/>
                    <a:pt x="1687" y="1651"/>
                    <a:pt x="1701" y="1661"/>
                  </a:cubicBezTo>
                  <a:cubicBezTo>
                    <a:pt x="1709" y="1667"/>
                    <a:pt x="1709" y="1667"/>
                    <a:pt x="1709" y="1667"/>
                  </a:cubicBezTo>
                  <a:cubicBezTo>
                    <a:pt x="1732" y="1684"/>
                    <a:pt x="1743" y="1712"/>
                    <a:pt x="1739" y="1741"/>
                  </a:cubicBezTo>
                  <a:cubicBezTo>
                    <a:pt x="1722" y="1853"/>
                    <a:pt x="1722" y="1853"/>
                    <a:pt x="1722" y="1853"/>
                  </a:cubicBezTo>
                  <a:cubicBezTo>
                    <a:pt x="1716" y="1891"/>
                    <a:pt x="1684" y="1919"/>
                    <a:pt x="1645" y="1919"/>
                  </a:cubicBezTo>
                  <a:cubicBezTo>
                    <a:pt x="1605" y="1919"/>
                    <a:pt x="1571" y="1887"/>
                    <a:pt x="1569" y="1847"/>
                  </a:cubicBezTo>
                  <a:close/>
                  <a:moveTo>
                    <a:pt x="1612" y="2075"/>
                  </a:moveTo>
                  <a:cubicBezTo>
                    <a:pt x="1614" y="2074"/>
                    <a:pt x="1614" y="2074"/>
                    <a:pt x="1614" y="2074"/>
                  </a:cubicBezTo>
                  <a:cubicBezTo>
                    <a:pt x="1628" y="2071"/>
                    <a:pt x="1638" y="2059"/>
                    <a:pt x="1638" y="2044"/>
                  </a:cubicBezTo>
                  <a:cubicBezTo>
                    <a:pt x="1638" y="1980"/>
                    <a:pt x="1638" y="1980"/>
                    <a:pt x="1638" y="1980"/>
                  </a:cubicBezTo>
                  <a:cubicBezTo>
                    <a:pt x="1639" y="1980"/>
                    <a:pt x="1639" y="1980"/>
                    <a:pt x="1640" y="1980"/>
                  </a:cubicBezTo>
                  <a:cubicBezTo>
                    <a:pt x="1798" y="2029"/>
                    <a:pt x="1798" y="2029"/>
                    <a:pt x="1798" y="2029"/>
                  </a:cubicBezTo>
                  <a:cubicBezTo>
                    <a:pt x="1792" y="2033"/>
                    <a:pt x="1786" y="2036"/>
                    <a:pt x="1780" y="2040"/>
                  </a:cubicBezTo>
                  <a:cubicBezTo>
                    <a:pt x="1604" y="2149"/>
                    <a:pt x="1604" y="2149"/>
                    <a:pt x="1604" y="2149"/>
                  </a:cubicBezTo>
                  <a:lnTo>
                    <a:pt x="1612" y="2075"/>
                  </a:lnTo>
                  <a:close/>
                  <a:moveTo>
                    <a:pt x="229" y="2472"/>
                  </a:moveTo>
                  <a:cubicBezTo>
                    <a:pt x="120" y="2425"/>
                    <a:pt x="70" y="2298"/>
                    <a:pt x="117" y="2189"/>
                  </a:cubicBezTo>
                  <a:cubicBezTo>
                    <a:pt x="141" y="2132"/>
                    <a:pt x="190" y="2088"/>
                    <a:pt x="250" y="2069"/>
                  </a:cubicBezTo>
                  <a:cubicBezTo>
                    <a:pt x="309" y="2050"/>
                    <a:pt x="374" y="2059"/>
                    <a:pt x="427" y="2092"/>
                  </a:cubicBezTo>
                  <a:cubicBezTo>
                    <a:pt x="1062" y="2486"/>
                    <a:pt x="1062" y="2486"/>
                    <a:pt x="1062" y="2486"/>
                  </a:cubicBezTo>
                  <a:cubicBezTo>
                    <a:pt x="904" y="2583"/>
                    <a:pt x="904" y="2583"/>
                    <a:pt x="904" y="2583"/>
                  </a:cubicBezTo>
                  <a:cubicBezTo>
                    <a:pt x="585" y="2583"/>
                    <a:pt x="585" y="2583"/>
                    <a:pt x="585" y="2583"/>
                  </a:cubicBezTo>
                  <a:cubicBezTo>
                    <a:pt x="562" y="2583"/>
                    <a:pt x="539" y="2588"/>
                    <a:pt x="518" y="2596"/>
                  </a:cubicBezTo>
                  <a:lnTo>
                    <a:pt x="229" y="2472"/>
                  </a:lnTo>
                  <a:close/>
                  <a:moveTo>
                    <a:pt x="592" y="2895"/>
                  </a:moveTo>
                  <a:cubicBezTo>
                    <a:pt x="554" y="2899"/>
                    <a:pt x="518" y="2885"/>
                    <a:pt x="491" y="2858"/>
                  </a:cubicBezTo>
                  <a:cubicBezTo>
                    <a:pt x="468" y="2834"/>
                    <a:pt x="456" y="2803"/>
                    <a:pt x="457" y="2770"/>
                  </a:cubicBezTo>
                  <a:cubicBezTo>
                    <a:pt x="458" y="2736"/>
                    <a:pt x="472" y="2706"/>
                    <a:pt x="496" y="2683"/>
                  </a:cubicBezTo>
                  <a:cubicBezTo>
                    <a:pt x="502" y="2678"/>
                    <a:pt x="502" y="2678"/>
                    <a:pt x="502" y="2678"/>
                  </a:cubicBezTo>
                  <a:cubicBezTo>
                    <a:pt x="525" y="2656"/>
                    <a:pt x="554" y="2645"/>
                    <a:pt x="585" y="2645"/>
                  </a:cubicBezTo>
                  <a:cubicBezTo>
                    <a:pt x="891" y="2645"/>
                    <a:pt x="891" y="2645"/>
                    <a:pt x="891" y="2645"/>
                  </a:cubicBezTo>
                  <a:cubicBezTo>
                    <a:pt x="942" y="2791"/>
                    <a:pt x="942" y="2791"/>
                    <a:pt x="942" y="2791"/>
                  </a:cubicBezTo>
                  <a:cubicBezTo>
                    <a:pt x="851" y="2859"/>
                    <a:pt x="686" y="2885"/>
                    <a:pt x="592" y="2895"/>
                  </a:cubicBezTo>
                  <a:close/>
                  <a:moveTo>
                    <a:pt x="1749" y="2858"/>
                  </a:moveTo>
                  <a:cubicBezTo>
                    <a:pt x="1723" y="2885"/>
                    <a:pt x="1686" y="2899"/>
                    <a:pt x="1648" y="2895"/>
                  </a:cubicBezTo>
                  <a:cubicBezTo>
                    <a:pt x="1573" y="2887"/>
                    <a:pt x="1446" y="2868"/>
                    <a:pt x="1352" y="2823"/>
                  </a:cubicBezTo>
                  <a:cubicBezTo>
                    <a:pt x="1720" y="2664"/>
                    <a:pt x="1720" y="2664"/>
                    <a:pt x="1720" y="2664"/>
                  </a:cubicBezTo>
                  <a:cubicBezTo>
                    <a:pt x="1726" y="2668"/>
                    <a:pt x="1733" y="2673"/>
                    <a:pt x="1738" y="2678"/>
                  </a:cubicBezTo>
                  <a:cubicBezTo>
                    <a:pt x="1744" y="2683"/>
                    <a:pt x="1744" y="2683"/>
                    <a:pt x="1744" y="2683"/>
                  </a:cubicBezTo>
                  <a:cubicBezTo>
                    <a:pt x="1768" y="2706"/>
                    <a:pt x="1782" y="2736"/>
                    <a:pt x="1783" y="2770"/>
                  </a:cubicBezTo>
                  <a:cubicBezTo>
                    <a:pt x="1784" y="2803"/>
                    <a:pt x="1772" y="2834"/>
                    <a:pt x="1749" y="2858"/>
                  </a:cubicBezTo>
                  <a:close/>
                  <a:moveTo>
                    <a:pt x="2126" y="2354"/>
                  </a:moveTo>
                  <a:cubicBezTo>
                    <a:pt x="2105" y="2407"/>
                    <a:pt x="2064" y="2449"/>
                    <a:pt x="2011" y="2472"/>
                  </a:cubicBezTo>
                  <a:cubicBezTo>
                    <a:pt x="1041" y="2890"/>
                    <a:pt x="1041" y="2890"/>
                    <a:pt x="1041" y="2890"/>
                  </a:cubicBezTo>
                  <a:cubicBezTo>
                    <a:pt x="950" y="2627"/>
                    <a:pt x="950" y="2627"/>
                    <a:pt x="950" y="2627"/>
                  </a:cubicBezTo>
                  <a:cubicBezTo>
                    <a:pt x="1813" y="2092"/>
                    <a:pt x="1813" y="2092"/>
                    <a:pt x="1813" y="2092"/>
                  </a:cubicBezTo>
                  <a:cubicBezTo>
                    <a:pt x="1905" y="2034"/>
                    <a:pt x="2026" y="2055"/>
                    <a:pt x="2094" y="2140"/>
                  </a:cubicBezTo>
                  <a:cubicBezTo>
                    <a:pt x="2106" y="2155"/>
                    <a:pt x="2116" y="2172"/>
                    <a:pt x="2123" y="2189"/>
                  </a:cubicBezTo>
                  <a:cubicBezTo>
                    <a:pt x="2146" y="2242"/>
                    <a:pt x="2147" y="2300"/>
                    <a:pt x="2126" y="2354"/>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Oval 38"/>
            <p:cNvSpPr>
              <a:spLocks noChangeArrowheads="1"/>
            </p:cNvSpPr>
            <p:nvPr/>
          </p:nvSpPr>
          <p:spPr bwMode="auto">
            <a:xfrm>
              <a:off x="2667" y="625"/>
              <a:ext cx="91" cy="90"/>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Oval 39"/>
            <p:cNvSpPr>
              <a:spLocks noChangeArrowheads="1"/>
            </p:cNvSpPr>
            <p:nvPr/>
          </p:nvSpPr>
          <p:spPr bwMode="auto">
            <a:xfrm>
              <a:off x="3001" y="625"/>
              <a:ext cx="91" cy="90"/>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Oval 40"/>
            <p:cNvSpPr>
              <a:spLocks noChangeArrowheads="1"/>
            </p:cNvSpPr>
            <p:nvPr/>
          </p:nvSpPr>
          <p:spPr bwMode="auto">
            <a:xfrm>
              <a:off x="2835" y="670"/>
              <a:ext cx="89" cy="90"/>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41"/>
            <p:cNvSpPr/>
            <p:nvPr/>
          </p:nvSpPr>
          <p:spPr bwMode="auto">
            <a:xfrm>
              <a:off x="2748" y="810"/>
              <a:ext cx="263" cy="101"/>
            </a:xfrm>
            <a:custGeom>
              <a:avLst/>
              <a:gdLst>
                <a:gd name="T0" fmla="*/ 240 w 240"/>
                <a:gd name="T1" fmla="*/ 43 h 93"/>
                <a:gd name="T2" fmla="*/ 196 w 240"/>
                <a:gd name="T3" fmla="*/ 0 h 93"/>
                <a:gd name="T4" fmla="*/ 44 w 240"/>
                <a:gd name="T5" fmla="*/ 0 h 93"/>
                <a:gd name="T6" fmla="*/ 0 w 240"/>
                <a:gd name="T7" fmla="*/ 43 h 93"/>
                <a:gd name="T8" fmla="*/ 120 w 240"/>
                <a:gd name="T9" fmla="*/ 93 h 93"/>
                <a:gd name="T10" fmla="*/ 240 w 240"/>
                <a:gd name="T11" fmla="*/ 43 h 93"/>
              </a:gdLst>
              <a:ahLst/>
              <a:cxnLst>
                <a:cxn ang="0">
                  <a:pos x="T0" y="T1"/>
                </a:cxn>
                <a:cxn ang="0">
                  <a:pos x="T2" y="T3"/>
                </a:cxn>
                <a:cxn ang="0">
                  <a:pos x="T4" y="T5"/>
                </a:cxn>
                <a:cxn ang="0">
                  <a:pos x="T6" y="T7"/>
                </a:cxn>
                <a:cxn ang="0">
                  <a:pos x="T8" y="T9"/>
                </a:cxn>
                <a:cxn ang="0">
                  <a:pos x="T10" y="T11"/>
                </a:cxn>
              </a:cxnLst>
              <a:rect l="0" t="0" r="r" b="b"/>
              <a:pathLst>
                <a:path w="240" h="93">
                  <a:moveTo>
                    <a:pt x="240" y="43"/>
                  </a:moveTo>
                  <a:cubicBezTo>
                    <a:pt x="196" y="0"/>
                    <a:pt x="196" y="0"/>
                    <a:pt x="196" y="0"/>
                  </a:cubicBezTo>
                  <a:cubicBezTo>
                    <a:pt x="154" y="42"/>
                    <a:pt x="86" y="42"/>
                    <a:pt x="44" y="0"/>
                  </a:cubicBezTo>
                  <a:cubicBezTo>
                    <a:pt x="0" y="43"/>
                    <a:pt x="0" y="43"/>
                    <a:pt x="0" y="43"/>
                  </a:cubicBezTo>
                  <a:cubicBezTo>
                    <a:pt x="33" y="76"/>
                    <a:pt x="77" y="93"/>
                    <a:pt x="120" y="93"/>
                  </a:cubicBezTo>
                  <a:cubicBezTo>
                    <a:pt x="163" y="93"/>
                    <a:pt x="207" y="76"/>
                    <a:pt x="240" y="43"/>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18" name="组合 117"/>
          <p:cNvGrpSpPr/>
          <p:nvPr/>
        </p:nvGrpSpPr>
        <p:grpSpPr>
          <a:xfrm>
            <a:off x="762000" y="4027714"/>
            <a:ext cx="544286" cy="544286"/>
            <a:chOff x="762000" y="4027714"/>
            <a:chExt cx="544286" cy="544286"/>
          </a:xfrm>
        </p:grpSpPr>
        <p:sp>
          <p:nvSpPr>
            <p:cNvPr id="93" name="矩形 92"/>
            <p:cNvSpPr/>
            <p:nvPr/>
          </p:nvSpPr>
          <p:spPr>
            <a:xfrm>
              <a:off x="762000" y="4027714"/>
              <a:ext cx="544286" cy="544286"/>
            </a:xfrm>
            <a:prstGeom prst="rect">
              <a:avLst/>
            </a:prstGeom>
            <a:solidFill>
              <a:srgbClr val="FFB0C5"/>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0" name="图片 6" descr="e7d195523061f1c09e9d68d7cf438b91ef959ecb14fc25d26BBA7F7DBC18E55DFF4014AF651F0BF2569D4B6C1DA7F1A4683A481403BD872FC687266AD13265C1DE7C373772FD8728ABDD69ADD03BFF5BE2862BC891DBB79E9334A8DDDB792E363926ED0FB6A59E2D1A72B3F3593FD9F749783EE2C5937E2E7D3F22A0DA085C895555A1C83B4C928511779BD2D59E3BF3"/>
            <p:cNvGrpSpPr/>
            <p:nvPr/>
          </p:nvGrpSpPr>
          <p:grpSpPr>
            <a:xfrm>
              <a:off x="889486" y="4123408"/>
              <a:ext cx="289312" cy="352897"/>
              <a:chOff x="889486" y="4123408"/>
              <a:chExt cx="289312" cy="352897"/>
            </a:xfrm>
            <a:noFill/>
          </p:grpSpPr>
          <p:sp>
            <p:nvSpPr>
              <p:cNvPr id="71" name="任意多边形: 形状 70"/>
              <p:cNvSpPr/>
              <p:nvPr/>
            </p:nvSpPr>
            <p:spPr>
              <a:xfrm>
                <a:off x="889486" y="4140099"/>
                <a:ext cx="289312" cy="336206"/>
              </a:xfrm>
              <a:custGeom>
                <a:avLst/>
                <a:gdLst>
                  <a:gd name="connsiteX0" fmla="*/ 230480 w 289312"/>
                  <a:gd name="connsiteY0" fmla="*/ -378 h 336206"/>
                  <a:gd name="connsiteX1" fmla="*/ 272237 w 289312"/>
                  <a:gd name="connsiteY1" fmla="*/ -378 h 336206"/>
                  <a:gd name="connsiteX2" fmla="*/ 288928 w 289312"/>
                  <a:gd name="connsiteY2" fmla="*/ 16313 h 336206"/>
                  <a:gd name="connsiteX3" fmla="*/ 288928 w 289312"/>
                  <a:gd name="connsiteY3" fmla="*/ 319137 h 336206"/>
                  <a:gd name="connsiteX4" fmla="*/ 272237 w 289312"/>
                  <a:gd name="connsiteY4" fmla="*/ 335828 h 336206"/>
                  <a:gd name="connsiteX5" fmla="*/ 16307 w 289312"/>
                  <a:gd name="connsiteY5" fmla="*/ 335828 h 336206"/>
                  <a:gd name="connsiteX6" fmla="*/ -384 w 289312"/>
                  <a:gd name="connsiteY6" fmla="*/ 319137 h 336206"/>
                  <a:gd name="connsiteX7" fmla="*/ -384 w 289312"/>
                  <a:gd name="connsiteY7" fmla="*/ 16313 h 336206"/>
                  <a:gd name="connsiteX8" fmla="*/ 16307 w 289312"/>
                  <a:gd name="connsiteY8" fmla="*/ -378 h 336206"/>
                  <a:gd name="connsiteX9" fmla="*/ 61943 w 289312"/>
                  <a:gd name="connsiteY9" fmla="*/ -378 h 336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9312" h="336206">
                    <a:moveTo>
                      <a:pt x="230480" y="-378"/>
                    </a:moveTo>
                    <a:lnTo>
                      <a:pt x="272237" y="-378"/>
                    </a:lnTo>
                    <a:cubicBezTo>
                      <a:pt x="281456" y="-378"/>
                      <a:pt x="288928" y="7095"/>
                      <a:pt x="288928" y="16313"/>
                    </a:cubicBezTo>
                    <a:lnTo>
                      <a:pt x="288928" y="319137"/>
                    </a:lnTo>
                    <a:cubicBezTo>
                      <a:pt x="288928" y="328355"/>
                      <a:pt x="281456" y="335828"/>
                      <a:pt x="272237" y="335828"/>
                    </a:cubicBezTo>
                    <a:lnTo>
                      <a:pt x="16307" y="335828"/>
                    </a:lnTo>
                    <a:cubicBezTo>
                      <a:pt x="7089" y="335828"/>
                      <a:pt x="-384" y="328355"/>
                      <a:pt x="-384" y="319137"/>
                    </a:cubicBezTo>
                    <a:lnTo>
                      <a:pt x="-384" y="16313"/>
                    </a:lnTo>
                    <a:cubicBezTo>
                      <a:pt x="-384" y="7095"/>
                      <a:pt x="7089" y="-378"/>
                      <a:pt x="16307" y="-378"/>
                    </a:cubicBezTo>
                    <a:lnTo>
                      <a:pt x="61943" y="-378"/>
                    </a:lnTo>
                  </a:path>
                </a:pathLst>
              </a:custGeom>
              <a:noFill/>
              <a:ln w="28575" cap="flat">
                <a:solidFill>
                  <a:srgbClr val="31201A"/>
                </a:solidFill>
                <a:prstDash val="solid"/>
                <a:miter/>
              </a:ln>
            </p:spPr>
            <p:txBody>
              <a:bodyPr rtlCol="0" anchor="ctr"/>
              <a:lstStyle/>
              <a:p>
                <a:endParaRPr lang="zh-CN" altLang="en-US"/>
              </a:p>
            </p:txBody>
          </p:sp>
          <p:sp>
            <p:nvSpPr>
              <p:cNvPr id="72" name="任意多边形: 形状 71"/>
              <p:cNvSpPr/>
              <p:nvPr/>
            </p:nvSpPr>
            <p:spPr>
              <a:xfrm>
                <a:off x="949433" y="4123408"/>
                <a:ext cx="169416" cy="56034"/>
              </a:xfrm>
              <a:custGeom>
                <a:avLst/>
                <a:gdLst>
                  <a:gd name="connsiteX0" fmla="*/ 16310 w 169416"/>
                  <a:gd name="connsiteY0" fmla="*/ -91 h 56034"/>
                  <a:gd name="connsiteX1" fmla="*/ 152341 w 169416"/>
                  <a:gd name="connsiteY1" fmla="*/ -91 h 56034"/>
                  <a:gd name="connsiteX2" fmla="*/ 169032 w 169416"/>
                  <a:gd name="connsiteY2" fmla="*/ 16600 h 56034"/>
                  <a:gd name="connsiteX3" fmla="*/ 168668 w 169416"/>
                  <a:gd name="connsiteY3" fmla="*/ 20066 h 56034"/>
                  <a:gd name="connsiteX4" fmla="*/ 163860 w 169416"/>
                  <a:gd name="connsiteY4" fmla="*/ 42718 h 56034"/>
                  <a:gd name="connsiteX5" fmla="*/ 147532 w 169416"/>
                  <a:gd name="connsiteY5" fmla="*/ 55943 h 56034"/>
                  <a:gd name="connsiteX6" fmla="*/ 21119 w 169416"/>
                  <a:gd name="connsiteY6" fmla="*/ 55943 h 56034"/>
                  <a:gd name="connsiteX7" fmla="*/ 4792 w 169416"/>
                  <a:gd name="connsiteY7" fmla="*/ 42718 h 56034"/>
                  <a:gd name="connsiteX8" fmla="*/ -17 w 169416"/>
                  <a:gd name="connsiteY8" fmla="*/ 20066 h 56034"/>
                  <a:gd name="connsiteX9" fmla="*/ 12844 w 169416"/>
                  <a:gd name="connsiteY9" fmla="*/ 272 h 56034"/>
                  <a:gd name="connsiteX10" fmla="*/ 16310 w 169416"/>
                  <a:gd name="connsiteY10" fmla="*/ -91 h 56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416" h="56034">
                    <a:moveTo>
                      <a:pt x="16310" y="-91"/>
                    </a:moveTo>
                    <a:lnTo>
                      <a:pt x="152341" y="-91"/>
                    </a:lnTo>
                    <a:cubicBezTo>
                      <a:pt x="161559" y="-91"/>
                      <a:pt x="169032" y="7381"/>
                      <a:pt x="169032" y="16600"/>
                    </a:cubicBezTo>
                    <a:cubicBezTo>
                      <a:pt x="169032" y="17765"/>
                      <a:pt x="168910" y="18926"/>
                      <a:pt x="168668" y="20066"/>
                    </a:cubicBezTo>
                    <a:lnTo>
                      <a:pt x="163860" y="42718"/>
                    </a:lnTo>
                    <a:cubicBezTo>
                      <a:pt x="162223" y="50429"/>
                      <a:pt x="155415" y="55943"/>
                      <a:pt x="147532" y="55943"/>
                    </a:cubicBezTo>
                    <a:lnTo>
                      <a:pt x="21119" y="55943"/>
                    </a:lnTo>
                    <a:cubicBezTo>
                      <a:pt x="13237" y="55943"/>
                      <a:pt x="6429" y="50429"/>
                      <a:pt x="4792" y="42718"/>
                    </a:cubicBezTo>
                    <a:lnTo>
                      <a:pt x="-17" y="20066"/>
                    </a:lnTo>
                    <a:cubicBezTo>
                      <a:pt x="-1931" y="11048"/>
                      <a:pt x="3827" y="2187"/>
                      <a:pt x="12844" y="272"/>
                    </a:cubicBezTo>
                    <a:cubicBezTo>
                      <a:pt x="13984" y="31"/>
                      <a:pt x="15146" y="-91"/>
                      <a:pt x="16310" y="-91"/>
                    </a:cubicBezTo>
                    <a:close/>
                  </a:path>
                </a:pathLst>
              </a:custGeom>
              <a:noFill/>
              <a:ln w="28575" cap="flat">
                <a:solidFill>
                  <a:srgbClr val="31201A"/>
                </a:solidFill>
                <a:prstDash val="solid"/>
                <a:miter/>
              </a:ln>
            </p:spPr>
            <p:txBody>
              <a:bodyPr rtlCol="0" anchor="ctr"/>
              <a:lstStyle/>
              <a:p>
                <a:endParaRPr lang="zh-CN" altLang="en-US"/>
              </a:p>
            </p:txBody>
          </p:sp>
          <p:sp>
            <p:nvSpPr>
              <p:cNvPr id="73" name="任意多边形: 形状 72"/>
              <p:cNvSpPr/>
              <p:nvPr/>
            </p:nvSpPr>
            <p:spPr>
              <a:xfrm>
                <a:off x="934791" y="4246206"/>
                <a:ext cx="198703" cy="1456"/>
              </a:xfrm>
              <a:custGeom>
                <a:avLst/>
                <a:gdLst>
                  <a:gd name="connsiteX0" fmla="*/ -384 w 198703"/>
                  <a:gd name="connsiteY0" fmla="*/ -265 h 1456"/>
                  <a:gd name="connsiteX1" fmla="*/ 198320 w 198703"/>
                  <a:gd name="connsiteY1" fmla="*/ -265 h 1456"/>
                </a:gdLst>
                <a:ahLst/>
                <a:cxnLst>
                  <a:cxn ang="0">
                    <a:pos x="connsiteX0" y="connsiteY0"/>
                  </a:cxn>
                  <a:cxn ang="0">
                    <a:pos x="connsiteX1" y="connsiteY1"/>
                  </a:cxn>
                </a:cxnLst>
                <a:rect l="l" t="t" r="r" b="b"/>
                <a:pathLst>
                  <a:path w="198703" h="1456">
                    <a:moveTo>
                      <a:pt x="-384" y="-265"/>
                    </a:moveTo>
                    <a:lnTo>
                      <a:pt x="198320" y="-265"/>
                    </a:lnTo>
                  </a:path>
                </a:pathLst>
              </a:custGeom>
              <a:ln w="28575" cap="flat">
                <a:solidFill>
                  <a:srgbClr val="31201A"/>
                </a:solidFill>
                <a:prstDash val="solid"/>
                <a:miter/>
              </a:ln>
            </p:spPr>
            <p:txBody>
              <a:bodyPr rtlCol="0" anchor="ctr"/>
              <a:lstStyle/>
              <a:p>
                <a:endParaRPr lang="zh-CN" altLang="en-US"/>
              </a:p>
            </p:txBody>
          </p:sp>
          <p:sp>
            <p:nvSpPr>
              <p:cNvPr id="74" name="任意多边形: 形状 73"/>
              <p:cNvSpPr/>
              <p:nvPr/>
            </p:nvSpPr>
            <p:spPr>
              <a:xfrm>
                <a:off x="934791" y="4308202"/>
                <a:ext cx="82263" cy="1456"/>
              </a:xfrm>
              <a:custGeom>
                <a:avLst/>
                <a:gdLst>
                  <a:gd name="connsiteX0" fmla="*/ -277 w 82263"/>
                  <a:gd name="connsiteY0" fmla="*/ -378 h 1456"/>
                  <a:gd name="connsiteX1" fmla="*/ 81986 w 82263"/>
                  <a:gd name="connsiteY1" fmla="*/ -378 h 1456"/>
                </a:gdLst>
                <a:ahLst/>
                <a:cxnLst>
                  <a:cxn ang="0">
                    <a:pos x="connsiteX0" y="connsiteY0"/>
                  </a:cxn>
                  <a:cxn ang="0">
                    <a:pos x="connsiteX1" y="connsiteY1"/>
                  </a:cxn>
                </a:cxnLst>
                <a:rect l="l" t="t" r="r" b="b"/>
                <a:pathLst>
                  <a:path w="82263" h="1456">
                    <a:moveTo>
                      <a:pt x="-277" y="-378"/>
                    </a:moveTo>
                    <a:lnTo>
                      <a:pt x="81986" y="-378"/>
                    </a:lnTo>
                  </a:path>
                </a:pathLst>
              </a:custGeom>
              <a:ln w="28575" cap="flat">
                <a:solidFill>
                  <a:srgbClr val="31201A"/>
                </a:solidFill>
                <a:prstDash val="solid"/>
                <a:miter/>
              </a:ln>
            </p:spPr>
            <p:txBody>
              <a:bodyPr rtlCol="0" anchor="ctr"/>
              <a:lstStyle/>
              <a:p>
                <a:endParaRPr lang="zh-CN" altLang="en-US"/>
              </a:p>
            </p:txBody>
          </p:sp>
          <p:sp>
            <p:nvSpPr>
              <p:cNvPr id="75" name="任意多边形: 形状 74"/>
              <p:cNvSpPr/>
              <p:nvPr/>
            </p:nvSpPr>
            <p:spPr>
              <a:xfrm>
                <a:off x="934791" y="4370197"/>
                <a:ext cx="144258" cy="1456"/>
              </a:xfrm>
              <a:custGeom>
                <a:avLst/>
                <a:gdLst>
                  <a:gd name="connsiteX0" fmla="*/ -334 w 144258"/>
                  <a:gd name="connsiteY0" fmla="*/ -492 h 1456"/>
                  <a:gd name="connsiteX1" fmla="*/ 143925 w 144258"/>
                  <a:gd name="connsiteY1" fmla="*/ -492 h 1456"/>
                </a:gdLst>
                <a:ahLst/>
                <a:cxnLst>
                  <a:cxn ang="0">
                    <a:pos x="connsiteX0" y="connsiteY0"/>
                  </a:cxn>
                  <a:cxn ang="0">
                    <a:pos x="connsiteX1" y="connsiteY1"/>
                  </a:cxn>
                </a:cxnLst>
                <a:rect l="l" t="t" r="r" b="b"/>
                <a:pathLst>
                  <a:path w="144258" h="1456">
                    <a:moveTo>
                      <a:pt x="-334" y="-492"/>
                    </a:moveTo>
                    <a:lnTo>
                      <a:pt x="143925" y="-492"/>
                    </a:lnTo>
                  </a:path>
                </a:pathLst>
              </a:custGeom>
              <a:ln w="28575" cap="flat">
                <a:solidFill>
                  <a:srgbClr val="31201A"/>
                </a:solidFill>
                <a:prstDash val="solid"/>
                <a:miter/>
              </a:ln>
            </p:spPr>
            <p:txBody>
              <a:bodyPr rtlCol="0" anchor="ctr"/>
              <a:lstStyle/>
              <a:p>
                <a:endParaRPr lang="zh-CN" altLang="en-US"/>
              </a:p>
            </p:txBody>
          </p:sp>
        </p:grpSp>
      </p:grpSp>
      <p:grpSp>
        <p:nvGrpSpPr>
          <p:cNvPr id="119" name="组合 118"/>
          <p:cNvGrpSpPr/>
          <p:nvPr/>
        </p:nvGrpSpPr>
        <p:grpSpPr>
          <a:xfrm>
            <a:off x="3581400" y="4027714"/>
            <a:ext cx="544286" cy="544286"/>
            <a:chOff x="3581400" y="4027714"/>
            <a:chExt cx="544286" cy="544286"/>
          </a:xfrm>
        </p:grpSpPr>
        <p:sp>
          <p:nvSpPr>
            <p:cNvPr id="97" name="矩形 96"/>
            <p:cNvSpPr/>
            <p:nvPr/>
          </p:nvSpPr>
          <p:spPr>
            <a:xfrm>
              <a:off x="3581400" y="4027714"/>
              <a:ext cx="544286" cy="544286"/>
            </a:xfrm>
            <a:prstGeom prst="rect">
              <a:avLst/>
            </a:prstGeom>
            <a:solidFill>
              <a:srgbClr val="B7CFD7"/>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图片 7" descr="e7d195523061f1c09e9d68d7cf438b91ef959ecb14fc25d26BBA7F7DBC18E55DFF4014AF651F0BF2569D4B6C1DA7F1A4683A481403BD872FC687266AD13265C1DE7C373772FD8728ABDD69ADD03BFF5BE2862BC891DBB79E9334A8DDDB792E363926ED0FB6A59E2D1A72B3F3593FD9F749783EE2C5937E2E7D3F22A0DA085C895555A1C83B4C928511779BD2D59E3BF3"/>
            <p:cNvGrpSpPr/>
            <p:nvPr/>
          </p:nvGrpSpPr>
          <p:grpSpPr>
            <a:xfrm>
              <a:off x="3675505" y="4145377"/>
              <a:ext cx="356075" cy="304688"/>
              <a:chOff x="3675505" y="4145377"/>
              <a:chExt cx="356075" cy="304688"/>
            </a:xfrm>
            <a:noFill/>
          </p:grpSpPr>
          <p:sp>
            <p:nvSpPr>
              <p:cNvPr id="77" name="任意多边形: 形状 76"/>
              <p:cNvSpPr/>
              <p:nvPr/>
            </p:nvSpPr>
            <p:spPr>
              <a:xfrm>
                <a:off x="3675505" y="4145377"/>
                <a:ext cx="356075" cy="304688"/>
              </a:xfrm>
              <a:custGeom>
                <a:avLst/>
                <a:gdLst>
                  <a:gd name="connsiteX0" fmla="*/ 299342 w 356075"/>
                  <a:gd name="connsiteY0" fmla="*/ 304268 h 304688"/>
                  <a:gd name="connsiteX1" fmla="*/ 217936 w 356075"/>
                  <a:gd name="connsiteY1" fmla="*/ 241202 h 304688"/>
                  <a:gd name="connsiteX2" fmla="*/ 17420 w 356075"/>
                  <a:gd name="connsiteY2" fmla="*/ 241202 h 304688"/>
                  <a:gd name="connsiteX3" fmla="*/ -384 w 356075"/>
                  <a:gd name="connsiteY3" fmla="*/ 223398 h 304688"/>
                  <a:gd name="connsiteX4" fmla="*/ -384 w 356075"/>
                  <a:gd name="connsiteY4" fmla="*/ 17383 h 304688"/>
                  <a:gd name="connsiteX5" fmla="*/ 17420 w 356075"/>
                  <a:gd name="connsiteY5" fmla="*/ -421 h 304688"/>
                  <a:gd name="connsiteX6" fmla="*/ 337888 w 356075"/>
                  <a:gd name="connsiteY6" fmla="*/ -421 h 304688"/>
                  <a:gd name="connsiteX7" fmla="*/ 355691 w 356075"/>
                  <a:gd name="connsiteY7" fmla="*/ 17383 h 304688"/>
                  <a:gd name="connsiteX8" fmla="*/ 355691 w 356075"/>
                  <a:gd name="connsiteY8" fmla="*/ 223398 h 304688"/>
                  <a:gd name="connsiteX9" fmla="*/ 337888 w 356075"/>
                  <a:gd name="connsiteY9" fmla="*/ 241202 h 304688"/>
                  <a:gd name="connsiteX10" fmla="*/ 309707 w 356075"/>
                  <a:gd name="connsiteY10" fmla="*/ 241202 h 30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6075" h="304688">
                    <a:moveTo>
                      <a:pt x="299342" y="304268"/>
                    </a:moveTo>
                    <a:lnTo>
                      <a:pt x="217936" y="241202"/>
                    </a:lnTo>
                    <a:lnTo>
                      <a:pt x="17420" y="241202"/>
                    </a:lnTo>
                    <a:cubicBezTo>
                      <a:pt x="7587" y="241202"/>
                      <a:pt x="-384" y="233231"/>
                      <a:pt x="-384" y="223398"/>
                    </a:cubicBezTo>
                    <a:lnTo>
                      <a:pt x="-384" y="17383"/>
                    </a:lnTo>
                    <a:cubicBezTo>
                      <a:pt x="-384" y="7550"/>
                      <a:pt x="7587" y="-421"/>
                      <a:pt x="17420" y="-421"/>
                    </a:cubicBezTo>
                    <a:lnTo>
                      <a:pt x="337888" y="-421"/>
                    </a:lnTo>
                    <a:cubicBezTo>
                      <a:pt x="347720" y="-421"/>
                      <a:pt x="355691" y="7550"/>
                      <a:pt x="355691" y="17383"/>
                    </a:cubicBezTo>
                    <a:lnTo>
                      <a:pt x="355691" y="223398"/>
                    </a:lnTo>
                    <a:cubicBezTo>
                      <a:pt x="355691" y="233231"/>
                      <a:pt x="347720" y="241202"/>
                      <a:pt x="337888" y="241202"/>
                    </a:cubicBezTo>
                    <a:lnTo>
                      <a:pt x="309707" y="241202"/>
                    </a:lnTo>
                  </a:path>
                </a:pathLst>
              </a:custGeom>
              <a:noFill/>
              <a:ln w="28575" cap="rnd">
                <a:solidFill>
                  <a:srgbClr val="31201A"/>
                </a:solidFill>
                <a:prstDash val="solid"/>
                <a:miter/>
              </a:ln>
            </p:spPr>
            <p:txBody>
              <a:bodyPr rtlCol="0" anchor="ctr"/>
              <a:lstStyle/>
              <a:p>
                <a:endParaRPr lang="zh-CN" altLang="en-US"/>
              </a:p>
            </p:txBody>
          </p:sp>
          <p:sp>
            <p:nvSpPr>
              <p:cNvPr id="78" name="任意多边形: 形状 77"/>
              <p:cNvSpPr/>
              <p:nvPr/>
            </p:nvSpPr>
            <p:spPr>
              <a:xfrm>
                <a:off x="3727221" y="4297557"/>
                <a:ext cx="149212" cy="1473"/>
              </a:xfrm>
              <a:custGeom>
                <a:avLst/>
                <a:gdLst>
                  <a:gd name="connsiteX0" fmla="*/ -297 w 149212"/>
                  <a:gd name="connsiteY0" fmla="*/ -421 h 1473"/>
                  <a:gd name="connsiteX1" fmla="*/ 148915 w 149212"/>
                  <a:gd name="connsiteY1" fmla="*/ -421 h 1473"/>
                </a:gdLst>
                <a:ahLst/>
                <a:cxnLst>
                  <a:cxn ang="0">
                    <a:pos x="connsiteX0" y="connsiteY0"/>
                  </a:cxn>
                  <a:cxn ang="0">
                    <a:pos x="connsiteX1" y="connsiteY1"/>
                  </a:cxn>
                </a:cxnLst>
                <a:rect l="l" t="t" r="r" b="b"/>
                <a:pathLst>
                  <a:path w="149212" h="1473">
                    <a:moveTo>
                      <a:pt x="-297" y="-421"/>
                    </a:moveTo>
                    <a:lnTo>
                      <a:pt x="148915" y="-421"/>
                    </a:lnTo>
                  </a:path>
                </a:pathLst>
              </a:custGeom>
              <a:ln w="28575" cap="rnd">
                <a:solidFill>
                  <a:srgbClr val="31201A"/>
                </a:solidFill>
                <a:prstDash val="solid"/>
                <a:miter/>
              </a:ln>
            </p:spPr>
            <p:txBody>
              <a:bodyPr rtlCol="0" anchor="ctr"/>
              <a:lstStyle/>
              <a:p>
                <a:endParaRPr lang="zh-CN" altLang="en-US"/>
              </a:p>
            </p:txBody>
          </p:sp>
          <p:sp>
            <p:nvSpPr>
              <p:cNvPr id="79" name="任意多边形: 形状 78"/>
              <p:cNvSpPr/>
              <p:nvPr/>
            </p:nvSpPr>
            <p:spPr>
              <a:xfrm>
                <a:off x="3727221" y="4222103"/>
                <a:ext cx="252644" cy="1473"/>
              </a:xfrm>
              <a:custGeom>
                <a:avLst/>
                <a:gdLst>
                  <a:gd name="connsiteX0" fmla="*/ -384 w 252644"/>
                  <a:gd name="connsiteY0" fmla="*/ -294 h 1473"/>
                  <a:gd name="connsiteX1" fmla="*/ 252260 w 252644"/>
                  <a:gd name="connsiteY1" fmla="*/ -294 h 1473"/>
                </a:gdLst>
                <a:ahLst/>
                <a:cxnLst>
                  <a:cxn ang="0">
                    <a:pos x="connsiteX0" y="connsiteY0"/>
                  </a:cxn>
                  <a:cxn ang="0">
                    <a:pos x="connsiteX1" y="connsiteY1"/>
                  </a:cxn>
                </a:cxnLst>
                <a:rect l="l" t="t" r="r" b="b"/>
                <a:pathLst>
                  <a:path w="252644" h="1473">
                    <a:moveTo>
                      <a:pt x="-384" y="-294"/>
                    </a:moveTo>
                    <a:lnTo>
                      <a:pt x="252260" y="-294"/>
                    </a:lnTo>
                  </a:path>
                </a:pathLst>
              </a:custGeom>
              <a:ln w="28575" cap="rnd">
                <a:solidFill>
                  <a:srgbClr val="31201A"/>
                </a:solidFill>
                <a:prstDash val="solid"/>
                <a:miter/>
              </a:ln>
            </p:spPr>
            <p:txBody>
              <a:bodyPr rtlCol="0" anchor="ctr"/>
              <a:lstStyle/>
              <a:p>
                <a:endParaRPr lang="zh-CN" altLang="en-US"/>
              </a:p>
            </p:txBody>
          </p:sp>
        </p:grpSp>
      </p:grpSp>
      <p:grpSp>
        <p:nvGrpSpPr>
          <p:cNvPr id="117" name="组合 116"/>
          <p:cNvGrpSpPr/>
          <p:nvPr/>
        </p:nvGrpSpPr>
        <p:grpSpPr>
          <a:xfrm>
            <a:off x="1701800" y="4027714"/>
            <a:ext cx="544286" cy="544286"/>
            <a:chOff x="1701800" y="4027714"/>
            <a:chExt cx="544286" cy="544286"/>
          </a:xfrm>
        </p:grpSpPr>
        <p:sp>
          <p:nvSpPr>
            <p:cNvPr id="94" name="矩形 93"/>
            <p:cNvSpPr/>
            <p:nvPr/>
          </p:nvSpPr>
          <p:spPr>
            <a:xfrm>
              <a:off x="1701800" y="4027714"/>
              <a:ext cx="544286" cy="544286"/>
            </a:xfrm>
            <a:prstGeom prst="rect">
              <a:avLst/>
            </a:prstGeom>
            <a:solidFill>
              <a:srgbClr val="FFD66A"/>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0" name="图片 10" descr="e7d195523061f1c09e9d68d7cf438b91ef959ecb14fc25d26BBA7F7DBC18E55DFF4014AF651F0BF2569D4B6C1DA7F1A4683A481403BD872FC687266AD13265C1DE7C373772FD8728ABDD69ADD03BFF5BE2862BC891DBB79E9334A8DDDB792E363926ED0FB6A59E2D1A72B3F3593FD9F749783EE2C5937E2E7D3F22A0DA085C895555A1C83B4C928511779BD2D59E3BF3"/>
            <p:cNvGrpSpPr/>
            <p:nvPr/>
          </p:nvGrpSpPr>
          <p:grpSpPr>
            <a:xfrm>
              <a:off x="1786718" y="4090964"/>
              <a:ext cx="405078" cy="382197"/>
              <a:chOff x="1786718" y="4090964"/>
              <a:chExt cx="405078" cy="382197"/>
            </a:xfrm>
            <a:noFill/>
          </p:grpSpPr>
          <p:sp>
            <p:nvSpPr>
              <p:cNvPr id="81" name="任意多边形: 形状 80"/>
              <p:cNvSpPr/>
              <p:nvPr/>
            </p:nvSpPr>
            <p:spPr>
              <a:xfrm>
                <a:off x="1858327" y="4163844"/>
                <a:ext cx="262707" cy="309317"/>
              </a:xfrm>
              <a:custGeom>
                <a:avLst/>
                <a:gdLst>
                  <a:gd name="connsiteX0" fmla="*/ 130970 w 262707"/>
                  <a:gd name="connsiteY0" fmla="*/ -431 h 309317"/>
                  <a:gd name="connsiteX1" fmla="*/ 262324 w 262707"/>
                  <a:gd name="connsiteY1" fmla="*/ 130923 h 309317"/>
                  <a:gd name="connsiteX2" fmla="*/ 194530 w 262707"/>
                  <a:gd name="connsiteY2" fmla="*/ 245902 h 309317"/>
                  <a:gd name="connsiteX3" fmla="*/ 194529 w 262707"/>
                  <a:gd name="connsiteY3" fmla="*/ 296175 h 309317"/>
                  <a:gd name="connsiteX4" fmla="*/ 181817 w 262707"/>
                  <a:gd name="connsiteY4" fmla="*/ 308886 h 309317"/>
                  <a:gd name="connsiteX5" fmla="*/ 80124 w 262707"/>
                  <a:gd name="connsiteY5" fmla="*/ 308886 h 309317"/>
                  <a:gd name="connsiteX6" fmla="*/ 67412 w 262707"/>
                  <a:gd name="connsiteY6" fmla="*/ 296175 h 309317"/>
                  <a:gd name="connsiteX7" fmla="*/ 67411 w 262707"/>
                  <a:gd name="connsiteY7" fmla="*/ 245902 h 309317"/>
                  <a:gd name="connsiteX8" fmla="*/ -384 w 262707"/>
                  <a:gd name="connsiteY8" fmla="*/ 130923 h 309317"/>
                  <a:gd name="connsiteX9" fmla="*/ 130970 w 262707"/>
                  <a:gd name="connsiteY9" fmla="*/ -431 h 30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2707" h="309317">
                    <a:moveTo>
                      <a:pt x="130970" y="-431"/>
                    </a:moveTo>
                    <a:cubicBezTo>
                      <a:pt x="203515" y="-431"/>
                      <a:pt x="262324" y="58378"/>
                      <a:pt x="262324" y="130923"/>
                    </a:cubicBezTo>
                    <a:cubicBezTo>
                      <a:pt x="262324" y="180411"/>
                      <a:pt x="234957" y="223507"/>
                      <a:pt x="194530" y="245902"/>
                    </a:cubicBezTo>
                    <a:lnTo>
                      <a:pt x="194529" y="296175"/>
                    </a:lnTo>
                    <a:cubicBezTo>
                      <a:pt x="194529" y="303195"/>
                      <a:pt x="188838" y="308886"/>
                      <a:pt x="181817" y="308886"/>
                    </a:cubicBezTo>
                    <a:lnTo>
                      <a:pt x="80124" y="308886"/>
                    </a:lnTo>
                    <a:cubicBezTo>
                      <a:pt x="73103" y="308886"/>
                      <a:pt x="67412" y="303195"/>
                      <a:pt x="67412" y="296175"/>
                    </a:cubicBezTo>
                    <a:lnTo>
                      <a:pt x="67411" y="245902"/>
                    </a:lnTo>
                    <a:cubicBezTo>
                      <a:pt x="26984" y="223507"/>
                      <a:pt x="-384" y="180411"/>
                      <a:pt x="-384" y="130923"/>
                    </a:cubicBezTo>
                    <a:cubicBezTo>
                      <a:pt x="-384" y="58378"/>
                      <a:pt x="58426" y="-431"/>
                      <a:pt x="130970" y="-431"/>
                    </a:cubicBezTo>
                    <a:close/>
                  </a:path>
                </a:pathLst>
              </a:custGeom>
              <a:noFill/>
              <a:ln w="28575" cap="flat">
                <a:solidFill>
                  <a:srgbClr val="31201A"/>
                </a:solidFill>
                <a:prstDash val="solid"/>
                <a:miter/>
              </a:ln>
            </p:spPr>
            <p:txBody>
              <a:bodyPr rtlCol="0" anchor="ctr"/>
              <a:lstStyle/>
              <a:p>
                <a:endParaRPr lang="zh-CN" altLang="en-US"/>
              </a:p>
            </p:txBody>
          </p:sp>
          <p:sp>
            <p:nvSpPr>
              <p:cNvPr id="82" name="任意多边形: 形状 81"/>
              <p:cNvSpPr/>
              <p:nvPr/>
            </p:nvSpPr>
            <p:spPr>
              <a:xfrm>
                <a:off x="1901970" y="4205793"/>
                <a:ext cx="87710" cy="87710"/>
              </a:xfrm>
              <a:custGeom>
                <a:avLst/>
                <a:gdLst>
                  <a:gd name="connsiteX0" fmla="*/ 87404 w 87710"/>
                  <a:gd name="connsiteY0" fmla="*/ -310 h 87710"/>
                  <a:gd name="connsiteX1" fmla="*/ -307 w 87710"/>
                  <a:gd name="connsiteY1" fmla="*/ 87401 h 87710"/>
                </a:gdLst>
                <a:ahLst/>
                <a:cxnLst>
                  <a:cxn ang="0">
                    <a:pos x="connsiteX0" y="connsiteY0"/>
                  </a:cxn>
                  <a:cxn ang="0">
                    <a:pos x="connsiteX1" y="connsiteY1"/>
                  </a:cxn>
                </a:cxnLst>
                <a:rect l="l" t="t" r="r" b="b"/>
                <a:pathLst>
                  <a:path w="87710" h="87710">
                    <a:moveTo>
                      <a:pt x="87404" y="-310"/>
                    </a:moveTo>
                    <a:cubicBezTo>
                      <a:pt x="38963" y="-310"/>
                      <a:pt x="-307" y="38959"/>
                      <a:pt x="-307" y="87401"/>
                    </a:cubicBezTo>
                  </a:path>
                </a:pathLst>
              </a:custGeom>
              <a:noFill/>
              <a:ln w="28575" cap="flat">
                <a:solidFill>
                  <a:srgbClr val="31201A"/>
                </a:solidFill>
                <a:prstDash val="solid"/>
                <a:miter/>
              </a:ln>
            </p:spPr>
            <p:txBody>
              <a:bodyPr rtlCol="0" anchor="ctr"/>
              <a:lstStyle/>
              <a:p>
                <a:endParaRPr lang="zh-CN" altLang="en-US"/>
              </a:p>
            </p:txBody>
          </p:sp>
          <p:sp>
            <p:nvSpPr>
              <p:cNvPr id="83" name="任意多边形: 形状 82"/>
              <p:cNvSpPr/>
              <p:nvPr/>
            </p:nvSpPr>
            <p:spPr>
              <a:xfrm>
                <a:off x="2106204" y="4150285"/>
                <a:ext cx="26965" cy="26965"/>
              </a:xfrm>
              <a:custGeom>
                <a:avLst/>
                <a:gdLst>
                  <a:gd name="connsiteX0" fmla="*/ 26353 w 26965"/>
                  <a:gd name="connsiteY0" fmla="*/ -159 h 26965"/>
                  <a:gd name="connsiteX1" fmla="*/ -612 w 26965"/>
                  <a:gd name="connsiteY1" fmla="*/ 26807 h 26965"/>
                </a:gdLst>
                <a:ahLst/>
                <a:cxnLst>
                  <a:cxn ang="0">
                    <a:pos x="connsiteX0" y="connsiteY0"/>
                  </a:cxn>
                  <a:cxn ang="0">
                    <a:pos x="connsiteX1" y="connsiteY1"/>
                  </a:cxn>
                </a:cxnLst>
                <a:rect l="l" t="t" r="r" b="b"/>
                <a:pathLst>
                  <a:path w="26965" h="26965">
                    <a:moveTo>
                      <a:pt x="26353" y="-159"/>
                    </a:moveTo>
                    <a:lnTo>
                      <a:pt x="-612" y="26807"/>
                    </a:lnTo>
                  </a:path>
                </a:pathLst>
              </a:custGeom>
              <a:ln w="28575" cap="flat">
                <a:solidFill>
                  <a:srgbClr val="31201A"/>
                </a:solidFill>
                <a:prstDash val="solid"/>
                <a:miter/>
              </a:ln>
            </p:spPr>
            <p:txBody>
              <a:bodyPr rtlCol="0" anchor="ctr"/>
              <a:lstStyle/>
              <a:p>
                <a:endParaRPr lang="zh-CN" altLang="en-US"/>
              </a:p>
            </p:txBody>
          </p:sp>
          <p:sp>
            <p:nvSpPr>
              <p:cNvPr id="84" name="任意多边形: 形状 83"/>
              <p:cNvSpPr/>
              <p:nvPr/>
            </p:nvSpPr>
            <p:spPr>
              <a:xfrm rot="10800000" flipV="1">
                <a:off x="1846039" y="4150285"/>
                <a:ext cx="26965" cy="26965"/>
              </a:xfrm>
              <a:custGeom>
                <a:avLst/>
                <a:gdLst>
                  <a:gd name="connsiteX0" fmla="*/ 26811 w 26965"/>
                  <a:gd name="connsiteY0" fmla="*/ -159 h 26965"/>
                  <a:gd name="connsiteX1" fmla="*/ -155 w 26965"/>
                  <a:gd name="connsiteY1" fmla="*/ 26807 h 26965"/>
                </a:gdLst>
                <a:ahLst/>
                <a:cxnLst>
                  <a:cxn ang="0">
                    <a:pos x="connsiteX0" y="connsiteY0"/>
                  </a:cxn>
                  <a:cxn ang="0">
                    <a:pos x="connsiteX1" y="connsiteY1"/>
                  </a:cxn>
                </a:cxnLst>
                <a:rect l="l" t="t" r="r" b="b"/>
                <a:pathLst>
                  <a:path w="26965" h="26965">
                    <a:moveTo>
                      <a:pt x="26811" y="-159"/>
                    </a:moveTo>
                    <a:lnTo>
                      <a:pt x="-155" y="26807"/>
                    </a:lnTo>
                  </a:path>
                </a:pathLst>
              </a:custGeom>
              <a:ln w="28575" cap="flat">
                <a:solidFill>
                  <a:srgbClr val="31201A"/>
                </a:solidFill>
                <a:prstDash val="solid"/>
                <a:miter/>
              </a:ln>
            </p:spPr>
            <p:txBody>
              <a:bodyPr rtlCol="0" anchor="ctr"/>
              <a:lstStyle/>
              <a:p>
                <a:endParaRPr lang="zh-CN" altLang="en-US"/>
              </a:p>
            </p:txBody>
          </p:sp>
          <p:sp>
            <p:nvSpPr>
              <p:cNvPr id="85" name="任意多边形: 形状 84"/>
              <p:cNvSpPr/>
              <p:nvPr/>
            </p:nvSpPr>
            <p:spPr>
              <a:xfrm>
                <a:off x="1926122" y="4430578"/>
                <a:ext cx="127116" cy="1665"/>
              </a:xfrm>
              <a:custGeom>
                <a:avLst/>
                <a:gdLst>
                  <a:gd name="connsiteX0" fmla="*/ -384 w 127116"/>
                  <a:gd name="connsiteY0" fmla="*/ -628 h 1665"/>
                  <a:gd name="connsiteX1" fmla="*/ 126733 w 127116"/>
                  <a:gd name="connsiteY1" fmla="*/ -628 h 1665"/>
                </a:gdLst>
                <a:ahLst/>
                <a:cxnLst>
                  <a:cxn ang="0">
                    <a:pos x="connsiteX0" y="connsiteY0"/>
                  </a:cxn>
                  <a:cxn ang="0">
                    <a:pos x="connsiteX1" y="connsiteY1"/>
                  </a:cxn>
                </a:cxnLst>
                <a:rect l="l" t="t" r="r" b="b"/>
                <a:pathLst>
                  <a:path w="127116" h="1665">
                    <a:moveTo>
                      <a:pt x="-384" y="-628"/>
                    </a:moveTo>
                    <a:lnTo>
                      <a:pt x="126733" y="-628"/>
                    </a:lnTo>
                  </a:path>
                </a:pathLst>
              </a:custGeom>
              <a:ln w="28575" cap="flat">
                <a:solidFill>
                  <a:srgbClr val="31201A"/>
                </a:solidFill>
                <a:prstDash val="solid"/>
                <a:miter/>
              </a:ln>
            </p:spPr>
            <p:txBody>
              <a:bodyPr rtlCol="0" anchor="ctr"/>
              <a:lstStyle/>
              <a:p>
                <a:endParaRPr lang="zh-CN" altLang="en-US"/>
              </a:p>
            </p:txBody>
          </p:sp>
          <p:sp>
            <p:nvSpPr>
              <p:cNvPr id="86" name="任意多边形: 形状 85"/>
              <p:cNvSpPr/>
              <p:nvPr/>
            </p:nvSpPr>
            <p:spPr>
              <a:xfrm>
                <a:off x="1786718" y="4280792"/>
                <a:ext cx="38135" cy="1665"/>
              </a:xfrm>
              <a:custGeom>
                <a:avLst/>
                <a:gdLst>
                  <a:gd name="connsiteX0" fmla="*/ -60 w 38135"/>
                  <a:gd name="connsiteY0" fmla="*/ -365 h 1665"/>
                  <a:gd name="connsiteX1" fmla="*/ 38075 w 38135"/>
                  <a:gd name="connsiteY1" fmla="*/ -365 h 1665"/>
                </a:gdLst>
                <a:ahLst/>
                <a:cxnLst>
                  <a:cxn ang="0">
                    <a:pos x="connsiteX0" y="connsiteY0"/>
                  </a:cxn>
                  <a:cxn ang="0">
                    <a:pos x="connsiteX1" y="connsiteY1"/>
                  </a:cxn>
                </a:cxnLst>
                <a:rect l="l" t="t" r="r" b="b"/>
                <a:pathLst>
                  <a:path w="38135" h="1665">
                    <a:moveTo>
                      <a:pt x="-60" y="-365"/>
                    </a:moveTo>
                    <a:lnTo>
                      <a:pt x="38075" y="-365"/>
                    </a:lnTo>
                  </a:path>
                </a:pathLst>
              </a:custGeom>
              <a:ln w="28575" cap="flat">
                <a:solidFill>
                  <a:srgbClr val="31201A"/>
                </a:solidFill>
                <a:prstDash val="solid"/>
                <a:miter/>
              </a:ln>
            </p:spPr>
            <p:txBody>
              <a:bodyPr rtlCol="0" anchor="ctr"/>
              <a:lstStyle/>
              <a:p>
                <a:endParaRPr lang="zh-CN" altLang="en-US"/>
              </a:p>
            </p:txBody>
          </p:sp>
          <p:sp>
            <p:nvSpPr>
              <p:cNvPr id="87" name="任意多边形: 形状 86"/>
              <p:cNvSpPr/>
              <p:nvPr/>
            </p:nvSpPr>
            <p:spPr>
              <a:xfrm>
                <a:off x="2153661" y="4280792"/>
                <a:ext cx="38135" cy="1665"/>
              </a:xfrm>
              <a:custGeom>
                <a:avLst/>
                <a:gdLst>
                  <a:gd name="connsiteX0" fmla="*/ -706 w 38135"/>
                  <a:gd name="connsiteY0" fmla="*/ -365 h 1665"/>
                  <a:gd name="connsiteX1" fmla="*/ 37429 w 38135"/>
                  <a:gd name="connsiteY1" fmla="*/ -365 h 1665"/>
                </a:gdLst>
                <a:ahLst/>
                <a:cxnLst>
                  <a:cxn ang="0">
                    <a:pos x="connsiteX0" y="connsiteY0"/>
                  </a:cxn>
                  <a:cxn ang="0">
                    <a:pos x="connsiteX1" y="connsiteY1"/>
                  </a:cxn>
                </a:cxnLst>
                <a:rect l="l" t="t" r="r" b="b"/>
                <a:pathLst>
                  <a:path w="38135" h="1665">
                    <a:moveTo>
                      <a:pt x="-706" y="-365"/>
                    </a:moveTo>
                    <a:lnTo>
                      <a:pt x="37429" y="-365"/>
                    </a:lnTo>
                  </a:path>
                </a:pathLst>
              </a:custGeom>
              <a:ln w="28575" cap="flat">
                <a:solidFill>
                  <a:srgbClr val="31201A"/>
                </a:solidFill>
                <a:prstDash val="solid"/>
                <a:miter/>
              </a:ln>
            </p:spPr>
            <p:txBody>
              <a:bodyPr rtlCol="0" anchor="ctr"/>
              <a:lstStyle/>
              <a:p>
                <a:endParaRPr lang="zh-CN" altLang="en-US"/>
              </a:p>
            </p:txBody>
          </p:sp>
          <p:sp>
            <p:nvSpPr>
              <p:cNvPr id="88" name="任意多边形: 形状 87"/>
              <p:cNvSpPr/>
              <p:nvPr/>
            </p:nvSpPr>
            <p:spPr>
              <a:xfrm rot="5400000">
                <a:off x="1970613" y="4110032"/>
                <a:ext cx="38135" cy="1665"/>
              </a:xfrm>
              <a:custGeom>
                <a:avLst/>
                <a:gdLst>
                  <a:gd name="connsiteX0" fmla="*/ -384 w 38135"/>
                  <a:gd name="connsiteY0" fmla="*/ -64 h 1665"/>
                  <a:gd name="connsiteX1" fmla="*/ 37751 w 38135"/>
                  <a:gd name="connsiteY1" fmla="*/ -64 h 1665"/>
                </a:gdLst>
                <a:ahLst/>
                <a:cxnLst>
                  <a:cxn ang="0">
                    <a:pos x="connsiteX0" y="connsiteY0"/>
                  </a:cxn>
                  <a:cxn ang="0">
                    <a:pos x="connsiteX1" y="connsiteY1"/>
                  </a:cxn>
                </a:cxnLst>
                <a:rect l="l" t="t" r="r" b="b"/>
                <a:pathLst>
                  <a:path w="38135" h="1665">
                    <a:moveTo>
                      <a:pt x="-384" y="-64"/>
                    </a:moveTo>
                    <a:lnTo>
                      <a:pt x="37751" y="-64"/>
                    </a:lnTo>
                  </a:path>
                </a:pathLst>
              </a:custGeom>
              <a:ln w="28575" cap="flat">
                <a:solidFill>
                  <a:srgbClr val="31201A"/>
                </a:solidFill>
                <a:prstDash val="solid"/>
                <a:miter/>
              </a:ln>
            </p:spPr>
            <p:txBody>
              <a:bodyPr rtlCol="0" anchor="ctr"/>
              <a:lstStyle/>
              <a:p>
                <a:endParaRPr lang="zh-CN" altLang="en-US"/>
              </a:p>
            </p:txBody>
          </p:sp>
        </p:grpSp>
      </p:grpSp>
      <p:grpSp>
        <p:nvGrpSpPr>
          <p:cNvPr id="89" name="图片 17" descr="e7d195523061f1c09e9d68d7cf438b91ef959ecb14fc25d26BBA7F7DBC18E55DFF4014AF651F0BF2569D4B6C1DA7F1A4683A481403BD872FC687266AD13265C1DE7C373772FD8728ABDD69ADD03BFF5BE2862BC891DBB79E9334A8DDDB792E363926ED0FB6A59E2D1A72B3F3593FD9F749783EE2C5937E2E7D3F22A0DA085C895555A1C83B4C928511779BD2D59E3BF3"/>
          <p:cNvGrpSpPr/>
          <p:nvPr/>
        </p:nvGrpSpPr>
        <p:grpSpPr>
          <a:xfrm>
            <a:off x="2725594" y="4167269"/>
            <a:ext cx="358027" cy="265177"/>
            <a:chOff x="2725594" y="4167269"/>
            <a:chExt cx="358027" cy="265177"/>
          </a:xfrm>
          <a:noFill/>
        </p:grpSpPr>
        <p:sp>
          <p:nvSpPr>
            <p:cNvPr id="114" name="任意多边形: 形状 113"/>
            <p:cNvSpPr/>
            <p:nvPr/>
          </p:nvSpPr>
          <p:spPr>
            <a:xfrm>
              <a:off x="2725594" y="4167269"/>
              <a:ext cx="147117" cy="242854"/>
            </a:xfrm>
            <a:custGeom>
              <a:avLst/>
              <a:gdLst>
                <a:gd name="connsiteX0" fmla="*/ 146935 w 147117"/>
                <a:gd name="connsiteY0" fmla="*/ 9122 h 242854"/>
                <a:gd name="connsiteX1" fmla="*/ 113932 w 147117"/>
                <a:gd name="connsiteY1" fmla="*/ -354 h 242854"/>
                <a:gd name="connsiteX2" fmla="*/ 51775 w 147117"/>
                <a:gd name="connsiteY2" fmla="*/ 61803 h 242854"/>
                <a:gd name="connsiteX3" fmla="*/ 113932 w 147117"/>
                <a:gd name="connsiteY3" fmla="*/ 123960 h 242854"/>
                <a:gd name="connsiteX4" fmla="*/ 130939 w 147117"/>
                <a:gd name="connsiteY4" fmla="*/ 121604 h 242854"/>
                <a:gd name="connsiteX5" fmla="*/ 134955 w 147117"/>
                <a:gd name="connsiteY5" fmla="*/ 125853 h 242854"/>
                <a:gd name="connsiteX6" fmla="*/ 113740 w 147117"/>
                <a:gd name="connsiteY6" fmla="*/ 123960 h 242854"/>
                <a:gd name="connsiteX7" fmla="*/ -183 w 147117"/>
                <a:gd name="connsiteY7" fmla="*/ 242500 h 242854"/>
                <a:gd name="connsiteX8" fmla="*/ 54845 w 147117"/>
                <a:gd name="connsiteY8" fmla="*/ 242500 h 242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117" h="242854">
                  <a:moveTo>
                    <a:pt x="146935" y="9122"/>
                  </a:moveTo>
                  <a:cubicBezTo>
                    <a:pt x="137372" y="3118"/>
                    <a:pt x="126057" y="-354"/>
                    <a:pt x="113932" y="-354"/>
                  </a:cubicBezTo>
                  <a:cubicBezTo>
                    <a:pt x="79604" y="-354"/>
                    <a:pt x="51775" y="27475"/>
                    <a:pt x="51775" y="61803"/>
                  </a:cubicBezTo>
                  <a:cubicBezTo>
                    <a:pt x="51775" y="96131"/>
                    <a:pt x="79604" y="123960"/>
                    <a:pt x="113932" y="123960"/>
                  </a:cubicBezTo>
                  <a:cubicBezTo>
                    <a:pt x="119829" y="123960"/>
                    <a:pt x="125534" y="123139"/>
                    <a:pt x="130939" y="121604"/>
                  </a:cubicBezTo>
                  <a:moveTo>
                    <a:pt x="134955" y="125853"/>
                  </a:moveTo>
                  <a:cubicBezTo>
                    <a:pt x="128071" y="124609"/>
                    <a:pt x="120981" y="123960"/>
                    <a:pt x="113740" y="123960"/>
                  </a:cubicBezTo>
                  <a:cubicBezTo>
                    <a:pt x="48271" y="123960"/>
                    <a:pt x="-183" y="177032"/>
                    <a:pt x="-183" y="242500"/>
                  </a:cubicBezTo>
                  <a:cubicBezTo>
                    <a:pt x="5139" y="242500"/>
                    <a:pt x="24272" y="242500"/>
                    <a:pt x="54845" y="242500"/>
                  </a:cubicBezTo>
                </a:path>
              </a:pathLst>
            </a:custGeom>
            <a:noFill/>
            <a:ln w="28575" cap="flat">
              <a:solidFill>
                <a:srgbClr val="31201A"/>
              </a:solidFill>
              <a:prstDash val="solid"/>
              <a:miter/>
            </a:ln>
          </p:spPr>
          <p:txBody>
            <a:bodyPr rtlCol="0" anchor="ctr"/>
            <a:lstStyle/>
            <a:p>
              <a:endParaRPr lang="zh-CN" altLang="en-US"/>
            </a:p>
          </p:txBody>
        </p:sp>
        <p:sp>
          <p:nvSpPr>
            <p:cNvPr id="115" name="任意多边形: 形状 114"/>
            <p:cNvSpPr/>
            <p:nvPr/>
          </p:nvSpPr>
          <p:spPr>
            <a:xfrm rot="10800000" flipV="1">
              <a:off x="2936504" y="4167269"/>
              <a:ext cx="147117" cy="242854"/>
            </a:xfrm>
            <a:custGeom>
              <a:avLst/>
              <a:gdLst>
                <a:gd name="connsiteX0" fmla="*/ 146530 w 147117"/>
                <a:gd name="connsiteY0" fmla="*/ 9122 h 242854"/>
                <a:gd name="connsiteX1" fmla="*/ 113527 w 147117"/>
                <a:gd name="connsiteY1" fmla="*/ -354 h 242854"/>
                <a:gd name="connsiteX2" fmla="*/ 51370 w 147117"/>
                <a:gd name="connsiteY2" fmla="*/ 61803 h 242854"/>
                <a:gd name="connsiteX3" fmla="*/ 113527 w 147117"/>
                <a:gd name="connsiteY3" fmla="*/ 123960 h 242854"/>
                <a:gd name="connsiteX4" fmla="*/ 130534 w 147117"/>
                <a:gd name="connsiteY4" fmla="*/ 121604 h 242854"/>
                <a:gd name="connsiteX5" fmla="*/ 134550 w 147117"/>
                <a:gd name="connsiteY5" fmla="*/ 125853 h 242854"/>
                <a:gd name="connsiteX6" fmla="*/ 113335 w 147117"/>
                <a:gd name="connsiteY6" fmla="*/ 123960 h 242854"/>
                <a:gd name="connsiteX7" fmla="*/ -588 w 147117"/>
                <a:gd name="connsiteY7" fmla="*/ 242500 h 242854"/>
                <a:gd name="connsiteX8" fmla="*/ 54440 w 147117"/>
                <a:gd name="connsiteY8" fmla="*/ 242500 h 242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117" h="242854">
                  <a:moveTo>
                    <a:pt x="146530" y="9122"/>
                  </a:moveTo>
                  <a:cubicBezTo>
                    <a:pt x="136967" y="3118"/>
                    <a:pt x="125653" y="-354"/>
                    <a:pt x="113527" y="-354"/>
                  </a:cubicBezTo>
                  <a:cubicBezTo>
                    <a:pt x="79199" y="-354"/>
                    <a:pt x="51370" y="27475"/>
                    <a:pt x="51370" y="61803"/>
                  </a:cubicBezTo>
                  <a:cubicBezTo>
                    <a:pt x="51370" y="96131"/>
                    <a:pt x="79199" y="123960"/>
                    <a:pt x="113527" y="123960"/>
                  </a:cubicBezTo>
                  <a:cubicBezTo>
                    <a:pt x="119424" y="123960"/>
                    <a:pt x="125129" y="123139"/>
                    <a:pt x="130534" y="121604"/>
                  </a:cubicBezTo>
                  <a:moveTo>
                    <a:pt x="134550" y="125853"/>
                  </a:moveTo>
                  <a:cubicBezTo>
                    <a:pt x="127667" y="124609"/>
                    <a:pt x="120576" y="123960"/>
                    <a:pt x="113335" y="123960"/>
                  </a:cubicBezTo>
                  <a:cubicBezTo>
                    <a:pt x="47866" y="123960"/>
                    <a:pt x="-588" y="177032"/>
                    <a:pt x="-588" y="242500"/>
                  </a:cubicBezTo>
                  <a:cubicBezTo>
                    <a:pt x="4734" y="242500"/>
                    <a:pt x="23867" y="242500"/>
                    <a:pt x="54440" y="242500"/>
                  </a:cubicBezTo>
                </a:path>
              </a:pathLst>
            </a:custGeom>
            <a:noFill/>
            <a:ln w="28575" cap="flat">
              <a:solidFill>
                <a:srgbClr val="31201A"/>
              </a:solidFill>
              <a:prstDash val="solid"/>
              <a:miter/>
            </a:ln>
          </p:spPr>
          <p:txBody>
            <a:bodyPr rtlCol="0" anchor="ctr"/>
            <a:lstStyle/>
            <a:p>
              <a:endParaRPr lang="zh-CN" altLang="en-US"/>
            </a:p>
          </p:txBody>
        </p:sp>
        <p:sp>
          <p:nvSpPr>
            <p:cNvPr id="116" name="任意多边形: 形状 115"/>
            <p:cNvSpPr/>
            <p:nvPr/>
          </p:nvSpPr>
          <p:spPr>
            <a:xfrm>
              <a:off x="2777937" y="4173812"/>
              <a:ext cx="252476" cy="258634"/>
            </a:xfrm>
            <a:custGeom>
              <a:avLst/>
              <a:gdLst>
                <a:gd name="connsiteX0" fmla="*/ 125854 w 252476"/>
                <a:gd name="connsiteY0" fmla="*/ 132014 h 258634"/>
                <a:gd name="connsiteX1" fmla="*/ 252092 w 252476"/>
                <a:gd name="connsiteY1" fmla="*/ 258252 h 258634"/>
                <a:gd name="connsiteX2" fmla="*/ -384 w 252476"/>
                <a:gd name="connsiteY2" fmla="*/ 258252 h 258634"/>
                <a:gd name="connsiteX3" fmla="*/ 125854 w 252476"/>
                <a:gd name="connsiteY3" fmla="*/ 132014 h 258634"/>
                <a:gd name="connsiteX4" fmla="*/ 125854 w 252476"/>
                <a:gd name="connsiteY4" fmla="*/ -382 h 258634"/>
                <a:gd name="connsiteX5" fmla="*/ 192052 w 252476"/>
                <a:gd name="connsiteY5" fmla="*/ 65816 h 258634"/>
                <a:gd name="connsiteX6" fmla="*/ 125854 w 252476"/>
                <a:gd name="connsiteY6" fmla="*/ 132014 h 258634"/>
                <a:gd name="connsiteX7" fmla="*/ 59656 w 252476"/>
                <a:gd name="connsiteY7" fmla="*/ 65816 h 258634"/>
                <a:gd name="connsiteX8" fmla="*/ 125854 w 252476"/>
                <a:gd name="connsiteY8" fmla="*/ -382 h 258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476" h="258634">
                  <a:moveTo>
                    <a:pt x="125854" y="132014"/>
                  </a:moveTo>
                  <a:cubicBezTo>
                    <a:pt x="195573" y="132014"/>
                    <a:pt x="252092" y="188533"/>
                    <a:pt x="252092" y="258252"/>
                  </a:cubicBezTo>
                  <a:lnTo>
                    <a:pt x="-384" y="258252"/>
                  </a:lnTo>
                  <a:cubicBezTo>
                    <a:pt x="-384" y="188533"/>
                    <a:pt x="56135" y="132014"/>
                    <a:pt x="125854" y="132014"/>
                  </a:cubicBezTo>
                  <a:moveTo>
                    <a:pt x="125854" y="-382"/>
                  </a:moveTo>
                  <a:cubicBezTo>
                    <a:pt x="162414" y="-382"/>
                    <a:pt x="192052" y="29256"/>
                    <a:pt x="192052" y="65816"/>
                  </a:cubicBezTo>
                  <a:cubicBezTo>
                    <a:pt x="192052" y="102376"/>
                    <a:pt x="162414" y="132014"/>
                    <a:pt x="125854" y="132014"/>
                  </a:cubicBezTo>
                  <a:cubicBezTo>
                    <a:pt x="89294" y="132014"/>
                    <a:pt x="59656" y="102376"/>
                    <a:pt x="59656" y="65816"/>
                  </a:cubicBezTo>
                  <a:cubicBezTo>
                    <a:pt x="59656" y="29256"/>
                    <a:pt x="89294" y="-382"/>
                    <a:pt x="125854" y="-382"/>
                  </a:cubicBezTo>
                </a:path>
              </a:pathLst>
            </a:custGeom>
            <a:noFill/>
            <a:ln w="28575" cap="flat">
              <a:solidFill>
                <a:srgbClr val="31201A"/>
              </a:solidFill>
              <a:prstDash val="solid"/>
              <a:miter/>
            </a:ln>
          </p:spPr>
          <p:txBody>
            <a:bodyPr rtlCol="0" anchor="ctr"/>
            <a:lstStyle/>
            <a:p>
              <a:endParaRPr lang="zh-CN" altLang="en-US"/>
            </a:p>
          </p:txBody>
        </p:sp>
      </p:grpSp>
      <p:sp>
        <p:nvSpPr>
          <p:cNvPr id="65" name="文本框 64"/>
          <p:cNvSpPr txBox="1"/>
          <p:nvPr/>
        </p:nvSpPr>
        <p:spPr>
          <a:xfrm>
            <a:off x="5186045" y="4803775"/>
            <a:ext cx="395795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67" name="文本框 66"/>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8" name="组合 67"/>
          <p:cNvGrpSpPr/>
          <p:nvPr/>
        </p:nvGrpSpPr>
        <p:grpSpPr>
          <a:xfrm>
            <a:off x="1550028" y="4945604"/>
            <a:ext cx="242291" cy="91036"/>
            <a:chOff x="777142" y="4987148"/>
            <a:chExt cx="242291" cy="91036"/>
          </a:xfrm>
        </p:grpSpPr>
        <p:sp>
          <p:nvSpPr>
            <p:cNvPr id="69" name="任意多边形: 形状 68"/>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任意多边形: 形状 119"/>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文本框 120"/>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项目过程</a:t>
            </a:r>
            <a:r>
              <a:rPr kumimoji="0" lang="en-US" altLang="zh-CN"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a:t>
            </a: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开源协作</a:t>
            </a:r>
            <a:endPar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pic>
        <p:nvPicPr>
          <p:cNvPr id="2" name="图片 1"/>
          <p:cNvPicPr>
            <a:picLocks noChangeAspect="1"/>
          </p:cNvPicPr>
          <p:nvPr/>
        </p:nvPicPr>
        <p:blipFill>
          <a:blip r:embed="rId2"/>
          <a:stretch>
            <a:fillRect/>
          </a:stretch>
        </p:blipFill>
        <p:spPr>
          <a:xfrm>
            <a:off x="454660" y="1106805"/>
            <a:ext cx="2912110" cy="2801620"/>
          </a:xfrm>
          <a:prstGeom prst="rect">
            <a:avLst/>
          </a:prstGeom>
        </p:spPr>
      </p:pic>
      <p:pic>
        <p:nvPicPr>
          <p:cNvPr id="58" name="图片 57"/>
          <p:cNvPicPr>
            <a:picLocks noChangeAspect="1"/>
          </p:cNvPicPr>
          <p:nvPr/>
        </p:nvPicPr>
        <p:blipFill>
          <a:blip r:embed="rId3"/>
          <a:stretch>
            <a:fillRect/>
          </a:stretch>
        </p:blipFill>
        <p:spPr>
          <a:xfrm>
            <a:off x="3581400" y="1106805"/>
            <a:ext cx="2566670" cy="2800350"/>
          </a:xfrm>
          <a:prstGeom prst="rect">
            <a:avLst/>
          </a:prstGeom>
        </p:spPr>
      </p:pic>
      <p:sp>
        <p:nvSpPr>
          <p:cNvPr id="61" name="文本框 60"/>
          <p:cNvSpPr txBox="1"/>
          <p:nvPr/>
        </p:nvSpPr>
        <p:spPr>
          <a:xfrm>
            <a:off x="1021080" y="633095"/>
            <a:ext cx="7178040" cy="368300"/>
          </a:xfrm>
          <a:prstGeom prst="rect">
            <a:avLst/>
          </a:prstGeom>
          <a:noFill/>
        </p:spPr>
        <p:txBody>
          <a:bodyPr wrap="square" rtlCol="0">
            <a:spAutoFit/>
          </a:bodyPr>
          <a:p>
            <a:r>
              <a:rPr lang="zh-CN" altLang="en-US" b="1">
                <a:solidFill>
                  <a:srgbClr val="8CAFD7"/>
                </a:solidFill>
                <a:latin typeface="HarmonyOS Sans SC" panose="00000500000000000000" pitchFamily="2" charset="-122"/>
                <a:ea typeface="HarmonyOS Sans SC" panose="00000500000000000000" pitchFamily="2" charset="-122"/>
                <a:cs typeface="HarmonyOS Sans SC" panose="00000500000000000000" pitchFamily="2" charset="-122"/>
              </a:rPr>
              <a:t>在</a:t>
            </a:r>
            <a:r>
              <a:rPr lang="en-US" altLang="zh-CN" b="1">
                <a:solidFill>
                  <a:srgbClr val="8CAFD7"/>
                </a:solidFill>
                <a:latin typeface="HarmonyOS Sans SC" panose="00000500000000000000" pitchFamily="2" charset="-122"/>
                <a:ea typeface="HarmonyOS Sans SC" panose="00000500000000000000" pitchFamily="2" charset="-122"/>
                <a:cs typeface="HarmonyOS Sans SC" panose="00000500000000000000" pitchFamily="2" charset="-122"/>
              </a:rPr>
              <a:t>GitHub</a:t>
            </a:r>
            <a:r>
              <a:rPr lang="zh-CN" altLang="en-US" b="1">
                <a:solidFill>
                  <a:srgbClr val="8CAFD7"/>
                </a:solidFill>
                <a:latin typeface="HarmonyOS Sans SC" panose="00000500000000000000" pitchFamily="2" charset="-122"/>
                <a:ea typeface="HarmonyOS Sans SC" panose="00000500000000000000" pitchFamily="2" charset="-122"/>
                <a:cs typeface="HarmonyOS Sans SC" panose="00000500000000000000" pitchFamily="2" charset="-122"/>
              </a:rPr>
              <a:t>上进行深度的开源合作，解决一般社交软体交流的低效问题</a:t>
            </a:r>
            <a:endParaRPr lang="zh-CN" altLang="en-US" b="1">
              <a:solidFill>
                <a:srgbClr val="8CAFD7"/>
              </a:solidFill>
              <a:latin typeface="HarmonyOS Sans SC" panose="00000500000000000000" pitchFamily="2" charset="-122"/>
              <a:ea typeface="HarmonyOS Sans SC" panose="00000500000000000000" pitchFamily="2" charset="-122"/>
              <a:cs typeface="HarmonyOS Sans SC"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4"/>
          <p:cNvGrpSpPr>
            <a:grpSpLocks noChangeAspect="1"/>
          </p:cNvGrpSpPr>
          <p:nvPr/>
        </p:nvGrpSpPr>
        <p:grpSpPr bwMode="auto">
          <a:xfrm>
            <a:off x="12065"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sp>
        <p:nvSpPr>
          <p:cNvPr id="66" name="Rectangle 5"/>
          <p:cNvSpPr>
            <a:spLocks noChangeArrowheads="1"/>
          </p:cNvSpPr>
          <p:nvPr/>
        </p:nvSpPr>
        <p:spPr bwMode="auto">
          <a:xfrm>
            <a:off x="355600" y="4404360"/>
            <a:ext cx="8420100" cy="426085"/>
          </a:xfrm>
          <a:prstGeom prst="rect">
            <a:avLst/>
          </a:prstGeom>
          <a:solidFill>
            <a:srgbClr val="ECE0CE"/>
          </a:solidFill>
          <a:ln w="28575">
            <a:solidFill>
              <a:srgbClr val="000000"/>
            </a:solidFill>
            <a:miter lim="800000"/>
          </a:ln>
        </p:spPr>
        <p:txBody>
          <a:bodyPr vert="horz" wrap="square" lIns="91440" tIns="45720" rIns="91440" bIns="45720" numCol="1" anchor="t" anchorCtr="0" compatLnSpc="1"/>
          <a:lstStyle/>
          <a:p>
            <a:endParaRPr lang="zh-CN" altLang="en-US"/>
          </a:p>
        </p:txBody>
      </p:sp>
      <p:sp>
        <p:nvSpPr>
          <p:cNvPr id="56" name="文本框 55"/>
          <p:cNvSpPr txBox="1"/>
          <p:nvPr/>
        </p:nvSpPr>
        <p:spPr>
          <a:xfrm>
            <a:off x="5685790" y="4803775"/>
            <a:ext cx="3458210"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63" name="文本框 62"/>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4" name="组合 63"/>
          <p:cNvGrpSpPr/>
          <p:nvPr/>
        </p:nvGrpSpPr>
        <p:grpSpPr>
          <a:xfrm>
            <a:off x="1550028" y="4945604"/>
            <a:ext cx="242291" cy="91036"/>
            <a:chOff x="777142" y="4987148"/>
            <a:chExt cx="242291" cy="91036"/>
          </a:xfrm>
        </p:grpSpPr>
        <p:sp>
          <p:nvSpPr>
            <p:cNvPr id="65" name="任意多边形: 形状 64"/>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文本框 67"/>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实际应用以及探索切入点</a:t>
            </a:r>
            <a:r>
              <a:rPr kumimoji="0" lang="en-US" altLang="zh-CN"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a:t>
            </a: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大屏</a:t>
            </a:r>
            <a:endPar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0" name="文本框 69"/>
          <p:cNvSpPr txBox="1"/>
          <p:nvPr/>
        </p:nvSpPr>
        <p:spPr>
          <a:xfrm>
            <a:off x="427990" y="1108075"/>
            <a:ext cx="3042285" cy="659130"/>
          </a:xfrm>
          <a:prstGeom prst="rect">
            <a:avLst/>
          </a:prstGeom>
          <a:noFill/>
        </p:spPr>
        <p:txBody>
          <a:bodyPr wrap="square">
            <a:noAutofit/>
          </a:bodyPr>
          <a:lstStyle/>
          <a:p>
            <a:r>
              <a:rPr lang="zh-CN" altLang="en-US" sz="2000" b="1">
                <a:solidFill>
                  <a:srgbClr val="8CAFD7"/>
                </a:solidFill>
                <a:latin typeface="+mj-ea"/>
                <a:ea typeface="+mj-ea"/>
              </a:rPr>
              <a:t>仓库以及个人操作数据</a:t>
            </a:r>
            <a:endParaRPr lang="zh-CN" altLang="en-US" sz="2000" b="1">
              <a:solidFill>
                <a:srgbClr val="8CAFD7"/>
              </a:solidFill>
              <a:latin typeface="+mj-ea"/>
              <a:ea typeface="+mj-ea"/>
            </a:endParaRPr>
          </a:p>
          <a:p>
            <a:r>
              <a:rPr lang="zh-CN" altLang="en-US" sz="2000" b="1">
                <a:solidFill>
                  <a:srgbClr val="8CAFD7"/>
                </a:solidFill>
                <a:latin typeface="+mj-ea"/>
                <a:ea typeface="+mj-ea"/>
              </a:rPr>
              <a:t>展示可视化</a:t>
            </a:r>
            <a:endParaRPr lang="zh-CN" altLang="en-US" sz="2000" b="1">
              <a:solidFill>
                <a:srgbClr val="8CAFD7"/>
              </a:solidFill>
              <a:latin typeface="+mj-ea"/>
              <a:ea typeface="+mj-ea"/>
            </a:endParaRPr>
          </a:p>
        </p:txBody>
      </p:sp>
      <p:sp>
        <p:nvSpPr>
          <p:cNvPr id="107" name="文本框 106"/>
          <p:cNvSpPr txBox="1"/>
          <p:nvPr/>
        </p:nvSpPr>
        <p:spPr>
          <a:xfrm>
            <a:off x="358140" y="1767205"/>
            <a:ext cx="2685415" cy="2399665"/>
          </a:xfrm>
          <a:prstGeom prst="rect">
            <a:avLst/>
          </a:prstGeom>
          <a:noFill/>
        </p:spPr>
        <p:txBody>
          <a:bodyPr wrap="square">
            <a:spAutoFit/>
          </a:bodyPr>
          <a:lstStyle/>
          <a:p>
            <a:pPr indent="349250" fontAlgn="auto">
              <a:lnSpc>
                <a:spcPct val="150000"/>
              </a:lnSpc>
            </a:pPr>
            <a:r>
              <a:rPr lang="en-US" altLang="zh-CN" sz="1600" b="1">
                <a:solidFill>
                  <a:srgbClr val="31201A"/>
                </a:solidFill>
                <a:latin typeface="HarmonyOS Sans SC" panose="00000500000000000000" pitchFamily="2" charset="-122"/>
                <a:ea typeface="HarmonyOS Sans SC" panose="00000500000000000000" pitchFamily="2" charset="-122"/>
              </a:rPr>
              <a:t>·</a:t>
            </a:r>
            <a:r>
              <a:rPr lang="zh-CN" altLang="en-US" sz="1200" b="1">
                <a:solidFill>
                  <a:srgbClr val="31201A"/>
                </a:solidFill>
                <a:latin typeface="HarmonyOS Sans SC" panose="00000500000000000000" pitchFamily="2" charset="-122"/>
                <a:ea typeface="HarmonyOS Sans SC" panose="00000500000000000000" pitchFamily="2" charset="-122"/>
              </a:rPr>
              <a:t>通过开源数据可视化大屏，可以清晰的查询并分析各个开发者及其仓库的各类数据，从而了解不同开发者及其项目的信息，并对其进行分析，</a:t>
            </a:r>
            <a:r>
              <a:rPr lang="zh-CN" altLang="en-US" sz="1600" b="1">
                <a:solidFill>
                  <a:srgbClr val="FF8877"/>
                </a:solidFill>
                <a:latin typeface="HarmonyOS Sans SC" panose="00000500000000000000" pitchFamily="2" charset="-122"/>
                <a:ea typeface="HarmonyOS Sans SC" panose="00000500000000000000" pitchFamily="2" charset="-122"/>
              </a:rPr>
              <a:t>具有很强的应用型。</a:t>
            </a:r>
            <a:endParaRPr lang="zh-CN" altLang="en-US" sz="1600" b="1">
              <a:solidFill>
                <a:srgbClr val="FF8877"/>
              </a:solidFill>
              <a:latin typeface="HarmonyOS Sans SC" panose="00000500000000000000" pitchFamily="2" charset="-122"/>
              <a:ea typeface="HarmonyOS Sans SC" panose="00000500000000000000" pitchFamily="2" charset="-122"/>
            </a:endParaRPr>
          </a:p>
          <a:p>
            <a:pPr indent="349250" fontAlgn="auto">
              <a:lnSpc>
                <a:spcPct val="150000"/>
              </a:lnSpc>
            </a:pPr>
            <a:r>
              <a:rPr lang="en-US" altLang="zh-CN" sz="1600" b="1">
                <a:solidFill>
                  <a:srgbClr val="FFB0C5"/>
                </a:solidFill>
                <a:latin typeface="HarmonyOS Sans SC" panose="00000500000000000000" pitchFamily="2" charset="-122"/>
                <a:ea typeface="HarmonyOS Sans SC" panose="00000500000000000000" pitchFamily="2" charset="-122"/>
              </a:rPr>
              <a:t>·</a:t>
            </a:r>
            <a:r>
              <a:rPr lang="zh-CN" altLang="en-US" sz="1600" b="1">
                <a:solidFill>
                  <a:srgbClr val="FFB0C5"/>
                </a:solidFill>
                <a:latin typeface="HarmonyOS Sans SC" panose="00000500000000000000" pitchFamily="2" charset="-122"/>
                <a:ea typeface="HarmonyOS Sans SC" panose="00000500000000000000" pitchFamily="2" charset="-122"/>
              </a:rPr>
              <a:t>此外进行自制大屏和平台大屏对比探究。</a:t>
            </a:r>
            <a:endParaRPr lang="zh-CN" altLang="en-US" sz="1600" b="1">
              <a:solidFill>
                <a:srgbClr val="FFB0C5"/>
              </a:solidFill>
              <a:latin typeface="HarmonyOS Sans SC" panose="00000500000000000000" pitchFamily="2" charset="-122"/>
              <a:ea typeface="HarmonyOS Sans SC" panose="00000500000000000000" pitchFamily="2" charset="-122"/>
            </a:endParaRPr>
          </a:p>
        </p:txBody>
      </p:sp>
      <p:sp>
        <p:nvSpPr>
          <p:cNvPr id="108" name="文本框 107"/>
          <p:cNvSpPr txBox="1"/>
          <p:nvPr>
            <p:custDataLst>
              <p:tags r:id="rId2"/>
            </p:custDataLst>
          </p:nvPr>
        </p:nvSpPr>
        <p:spPr>
          <a:xfrm>
            <a:off x="392430" y="4448539"/>
            <a:ext cx="2023072" cy="3371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推动开源发展</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118" name="文本框 117"/>
          <p:cNvSpPr txBox="1"/>
          <p:nvPr>
            <p:custDataLst>
              <p:tags r:id="rId3"/>
            </p:custDataLst>
          </p:nvPr>
        </p:nvSpPr>
        <p:spPr>
          <a:xfrm>
            <a:off x="1811058" y="4466319"/>
            <a:ext cx="2023072" cy="3371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推动技术创新</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pic>
        <p:nvPicPr>
          <p:cNvPr id="2" name="图片 1"/>
          <p:cNvPicPr>
            <a:picLocks noChangeAspect="1"/>
          </p:cNvPicPr>
          <p:nvPr>
            <p:custDataLst>
              <p:tags r:id="rId4"/>
            </p:custDataLst>
          </p:nvPr>
        </p:nvPicPr>
        <p:blipFill>
          <a:blip r:embed="rId5"/>
          <a:stretch>
            <a:fillRect/>
          </a:stretch>
        </p:blipFill>
        <p:spPr>
          <a:xfrm>
            <a:off x="3411855" y="518160"/>
            <a:ext cx="5363845" cy="2311400"/>
          </a:xfrm>
          <a:prstGeom prst="rect">
            <a:avLst/>
          </a:prstGeom>
        </p:spPr>
      </p:pic>
      <p:pic>
        <p:nvPicPr>
          <p:cNvPr id="58" name="图片 57"/>
          <p:cNvPicPr>
            <a:picLocks noChangeAspect="1"/>
          </p:cNvPicPr>
          <p:nvPr>
            <p:custDataLst>
              <p:tags r:id="rId6"/>
            </p:custDataLst>
          </p:nvPr>
        </p:nvPicPr>
        <p:blipFill>
          <a:blip r:embed="rId7"/>
          <a:stretch>
            <a:fillRect/>
          </a:stretch>
        </p:blipFill>
        <p:spPr>
          <a:xfrm>
            <a:off x="3411855" y="2822575"/>
            <a:ext cx="5363845" cy="21043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grpSp>
        <p:nvGrpSpPr>
          <p:cNvPr id="64" name="Group 4"/>
          <p:cNvGrpSpPr>
            <a:grpSpLocks noChangeAspect="1"/>
          </p:cNvGrpSpPr>
          <p:nvPr/>
        </p:nvGrpSpPr>
        <p:grpSpPr bwMode="auto">
          <a:xfrm>
            <a:off x="5072778" y="970403"/>
            <a:ext cx="3557260" cy="3496821"/>
            <a:chOff x="1232" y="0"/>
            <a:chExt cx="3296" cy="3240"/>
          </a:xfrm>
        </p:grpSpPr>
        <p:sp>
          <p:nvSpPr>
            <p:cNvPr id="66" name="AutoShape 3"/>
            <p:cNvSpPr>
              <a:spLocks noChangeAspect="1" noChangeArrowheads="1" noTextEdit="1"/>
            </p:cNvSpPr>
            <p:nvPr/>
          </p:nvSpPr>
          <p:spPr bwMode="auto">
            <a:xfrm>
              <a:off x="1232" y="0"/>
              <a:ext cx="3296" cy="3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0" name="Freeform 5"/>
            <p:cNvSpPr/>
            <p:nvPr/>
          </p:nvSpPr>
          <p:spPr bwMode="auto">
            <a:xfrm>
              <a:off x="1641" y="1974"/>
              <a:ext cx="860" cy="851"/>
            </a:xfrm>
            <a:custGeom>
              <a:avLst/>
              <a:gdLst>
                <a:gd name="T0" fmla="*/ 46 w 1327"/>
                <a:gd name="T1" fmla="*/ 932 h 1312"/>
                <a:gd name="T2" fmla="*/ 65 w 1327"/>
                <a:gd name="T3" fmla="*/ 1203 h 1312"/>
                <a:gd name="T4" fmla="*/ 270 w 1327"/>
                <a:gd name="T5" fmla="*/ 1310 h 1312"/>
                <a:gd name="T6" fmla="*/ 478 w 1327"/>
                <a:gd name="T7" fmla="*/ 1210 h 1312"/>
                <a:gd name="T8" fmla="*/ 995 w 1327"/>
                <a:gd name="T9" fmla="*/ 543 h 1312"/>
                <a:gd name="T10" fmla="*/ 1017 w 1327"/>
                <a:gd name="T11" fmla="*/ 529 h 1312"/>
                <a:gd name="T12" fmla="*/ 1144 w 1327"/>
                <a:gd name="T13" fmla="*/ 506 h 1312"/>
                <a:gd name="T14" fmla="*/ 1311 w 1327"/>
                <a:gd name="T15" fmla="*/ 327 h 1312"/>
                <a:gd name="T16" fmla="*/ 1318 w 1327"/>
                <a:gd name="T17" fmla="*/ 254 h 1312"/>
                <a:gd name="T18" fmla="*/ 1214 w 1327"/>
                <a:gd name="T19" fmla="*/ 55 h 1312"/>
                <a:gd name="T20" fmla="*/ 1210 w 1327"/>
                <a:gd name="T21" fmla="*/ 53 h 1312"/>
                <a:gd name="T22" fmla="*/ 944 w 1327"/>
                <a:gd name="T23" fmla="*/ 123 h 1312"/>
                <a:gd name="T24" fmla="*/ 914 w 1327"/>
                <a:gd name="T25" fmla="*/ 174 h 1312"/>
                <a:gd name="T26" fmla="*/ 906 w 1327"/>
                <a:gd name="T27" fmla="*/ 183 h 1312"/>
                <a:gd name="T28" fmla="*/ 283 w 1327"/>
                <a:gd name="T29" fmla="*/ 709 h 1312"/>
                <a:gd name="T30" fmla="*/ 236 w 1327"/>
                <a:gd name="T31" fmla="*/ 653 h 1312"/>
                <a:gd name="T32" fmla="*/ 450 w 1327"/>
                <a:gd name="T33" fmla="*/ 473 h 1312"/>
                <a:gd name="T34" fmla="*/ 328 w 1327"/>
                <a:gd name="T35" fmla="*/ 398 h 1312"/>
                <a:gd name="T36" fmla="*/ 46 w 1327"/>
                <a:gd name="T37" fmla="*/ 932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27" h="1312">
                  <a:moveTo>
                    <a:pt x="46" y="932"/>
                  </a:moveTo>
                  <a:cubicBezTo>
                    <a:pt x="0" y="1020"/>
                    <a:pt x="7" y="1123"/>
                    <a:pt x="65" y="1203"/>
                  </a:cubicBezTo>
                  <a:cubicBezTo>
                    <a:pt x="113" y="1270"/>
                    <a:pt x="188" y="1309"/>
                    <a:pt x="270" y="1310"/>
                  </a:cubicBezTo>
                  <a:cubicBezTo>
                    <a:pt x="352" y="1312"/>
                    <a:pt x="427" y="1275"/>
                    <a:pt x="478" y="1210"/>
                  </a:cubicBezTo>
                  <a:cubicBezTo>
                    <a:pt x="995" y="543"/>
                    <a:pt x="995" y="543"/>
                    <a:pt x="995" y="543"/>
                  </a:cubicBezTo>
                  <a:cubicBezTo>
                    <a:pt x="1000" y="535"/>
                    <a:pt x="1008" y="531"/>
                    <a:pt x="1017" y="529"/>
                  </a:cubicBezTo>
                  <a:cubicBezTo>
                    <a:pt x="1144" y="506"/>
                    <a:pt x="1144" y="506"/>
                    <a:pt x="1144" y="506"/>
                  </a:cubicBezTo>
                  <a:cubicBezTo>
                    <a:pt x="1233" y="490"/>
                    <a:pt x="1302" y="417"/>
                    <a:pt x="1311" y="327"/>
                  </a:cubicBezTo>
                  <a:cubicBezTo>
                    <a:pt x="1318" y="254"/>
                    <a:pt x="1318" y="254"/>
                    <a:pt x="1318" y="254"/>
                  </a:cubicBezTo>
                  <a:cubicBezTo>
                    <a:pt x="1327" y="173"/>
                    <a:pt x="1286" y="95"/>
                    <a:pt x="1214" y="55"/>
                  </a:cubicBezTo>
                  <a:cubicBezTo>
                    <a:pt x="1210" y="53"/>
                    <a:pt x="1210" y="53"/>
                    <a:pt x="1210" y="53"/>
                  </a:cubicBezTo>
                  <a:cubicBezTo>
                    <a:pt x="1116" y="0"/>
                    <a:pt x="999" y="31"/>
                    <a:pt x="944" y="123"/>
                  </a:cubicBezTo>
                  <a:cubicBezTo>
                    <a:pt x="914" y="174"/>
                    <a:pt x="914" y="174"/>
                    <a:pt x="914" y="174"/>
                  </a:cubicBezTo>
                  <a:cubicBezTo>
                    <a:pt x="912" y="177"/>
                    <a:pt x="909" y="180"/>
                    <a:pt x="906" y="183"/>
                  </a:cubicBezTo>
                  <a:cubicBezTo>
                    <a:pt x="283" y="709"/>
                    <a:pt x="283" y="709"/>
                    <a:pt x="283" y="709"/>
                  </a:cubicBezTo>
                  <a:cubicBezTo>
                    <a:pt x="236" y="653"/>
                    <a:pt x="236" y="653"/>
                    <a:pt x="236" y="653"/>
                  </a:cubicBezTo>
                  <a:cubicBezTo>
                    <a:pt x="450" y="473"/>
                    <a:pt x="450" y="473"/>
                    <a:pt x="450" y="473"/>
                  </a:cubicBezTo>
                  <a:cubicBezTo>
                    <a:pt x="398" y="446"/>
                    <a:pt x="356" y="418"/>
                    <a:pt x="328" y="398"/>
                  </a:cubicBezTo>
                  <a:lnTo>
                    <a:pt x="46" y="932"/>
                  </a:ln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6"/>
            <p:cNvSpPr>
              <a:spLocks noEditPoints="1"/>
            </p:cNvSpPr>
            <p:nvPr/>
          </p:nvSpPr>
          <p:spPr bwMode="auto">
            <a:xfrm>
              <a:off x="2203" y="1902"/>
              <a:ext cx="1073" cy="1291"/>
            </a:xfrm>
            <a:custGeom>
              <a:avLst/>
              <a:gdLst>
                <a:gd name="T0" fmla="*/ 1307 w 1655"/>
                <a:gd name="T1" fmla="*/ 673 h 1990"/>
                <a:gd name="T2" fmla="*/ 1134 w 1655"/>
                <a:gd name="T3" fmla="*/ 445 h 1990"/>
                <a:gd name="T4" fmla="*/ 1126 w 1655"/>
                <a:gd name="T5" fmla="*/ 372 h 1990"/>
                <a:gd name="T6" fmla="*/ 1204 w 1655"/>
                <a:gd name="T7" fmla="*/ 151 h 1990"/>
                <a:gd name="T8" fmla="*/ 1188 w 1655"/>
                <a:gd name="T9" fmla="*/ 0 h 1990"/>
                <a:gd name="T10" fmla="*/ 1060 w 1655"/>
                <a:gd name="T11" fmla="*/ 259 h 1990"/>
                <a:gd name="T12" fmla="*/ 1036 w 1655"/>
                <a:gd name="T13" fmla="*/ 278 h 1990"/>
                <a:gd name="T14" fmla="*/ 1028 w 1655"/>
                <a:gd name="T15" fmla="*/ 279 h 1990"/>
                <a:gd name="T16" fmla="*/ 1006 w 1655"/>
                <a:gd name="T17" fmla="*/ 272 h 1990"/>
                <a:gd name="T18" fmla="*/ 825 w 1655"/>
                <a:gd name="T19" fmla="*/ 134 h 1990"/>
                <a:gd name="T20" fmla="*/ 644 w 1655"/>
                <a:gd name="T21" fmla="*/ 272 h 1990"/>
                <a:gd name="T22" fmla="*/ 622 w 1655"/>
                <a:gd name="T23" fmla="*/ 279 h 1990"/>
                <a:gd name="T24" fmla="*/ 614 w 1655"/>
                <a:gd name="T25" fmla="*/ 278 h 1990"/>
                <a:gd name="T26" fmla="*/ 589 w 1655"/>
                <a:gd name="T27" fmla="*/ 259 h 1990"/>
                <a:gd name="T28" fmla="*/ 462 w 1655"/>
                <a:gd name="T29" fmla="*/ 0 h 1990"/>
                <a:gd name="T30" fmla="*/ 446 w 1655"/>
                <a:gd name="T31" fmla="*/ 151 h 1990"/>
                <a:gd name="T32" fmla="*/ 523 w 1655"/>
                <a:gd name="T33" fmla="*/ 372 h 1990"/>
                <a:gd name="T34" fmla="*/ 516 w 1655"/>
                <a:gd name="T35" fmla="*/ 445 h 1990"/>
                <a:gd name="T36" fmla="*/ 343 w 1655"/>
                <a:gd name="T37" fmla="*/ 673 h 1990"/>
                <a:gd name="T38" fmla="*/ 37 w 1655"/>
                <a:gd name="T39" fmla="*/ 1547 h 1990"/>
                <a:gd name="T40" fmla="*/ 0 w 1655"/>
                <a:gd name="T41" fmla="*/ 1990 h 1990"/>
                <a:gd name="T42" fmla="*/ 1655 w 1655"/>
                <a:gd name="T43" fmla="*/ 1990 h 1990"/>
                <a:gd name="T44" fmla="*/ 1612 w 1655"/>
                <a:gd name="T45" fmla="*/ 1548 h 1990"/>
                <a:gd name="T46" fmla="*/ 1307 w 1655"/>
                <a:gd name="T47" fmla="*/ 673 h 1990"/>
                <a:gd name="T48" fmla="*/ 827 w 1655"/>
                <a:gd name="T49" fmla="*/ 1748 h 1990"/>
                <a:gd name="T50" fmla="*/ 786 w 1655"/>
                <a:gd name="T51" fmla="*/ 1706 h 1990"/>
                <a:gd name="T52" fmla="*/ 827 w 1655"/>
                <a:gd name="T53" fmla="*/ 1664 h 1990"/>
                <a:gd name="T54" fmla="*/ 869 w 1655"/>
                <a:gd name="T55" fmla="*/ 1706 h 1990"/>
                <a:gd name="T56" fmla="*/ 827 w 1655"/>
                <a:gd name="T57" fmla="*/ 1748 h 1990"/>
                <a:gd name="T58" fmla="*/ 827 w 1655"/>
                <a:gd name="T59" fmla="*/ 1096 h 1990"/>
                <a:gd name="T60" fmla="*/ 786 w 1655"/>
                <a:gd name="T61" fmla="*/ 1054 h 1990"/>
                <a:gd name="T62" fmla="*/ 827 w 1655"/>
                <a:gd name="T63" fmla="*/ 1012 h 1990"/>
                <a:gd name="T64" fmla="*/ 869 w 1655"/>
                <a:gd name="T65" fmla="*/ 1054 h 1990"/>
                <a:gd name="T66" fmla="*/ 827 w 1655"/>
                <a:gd name="T67" fmla="*/ 1096 h 1990"/>
                <a:gd name="T68" fmla="*/ 827 w 1655"/>
                <a:gd name="T69" fmla="*/ 444 h 1990"/>
                <a:gd name="T70" fmla="*/ 786 w 1655"/>
                <a:gd name="T71" fmla="*/ 402 h 1990"/>
                <a:gd name="T72" fmla="*/ 827 w 1655"/>
                <a:gd name="T73" fmla="*/ 361 h 1990"/>
                <a:gd name="T74" fmla="*/ 869 w 1655"/>
                <a:gd name="T75" fmla="*/ 402 h 1990"/>
                <a:gd name="T76" fmla="*/ 827 w 1655"/>
                <a:gd name="T77" fmla="*/ 444 h 1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55" h="1990">
                  <a:moveTo>
                    <a:pt x="1307" y="673"/>
                  </a:moveTo>
                  <a:cubicBezTo>
                    <a:pt x="1213" y="636"/>
                    <a:pt x="1144" y="548"/>
                    <a:pt x="1134" y="445"/>
                  </a:cubicBezTo>
                  <a:cubicBezTo>
                    <a:pt x="1126" y="372"/>
                    <a:pt x="1126" y="372"/>
                    <a:pt x="1126" y="372"/>
                  </a:cubicBezTo>
                  <a:cubicBezTo>
                    <a:pt x="1118" y="290"/>
                    <a:pt x="1147" y="209"/>
                    <a:pt x="1204" y="151"/>
                  </a:cubicBezTo>
                  <a:cubicBezTo>
                    <a:pt x="1195" y="95"/>
                    <a:pt x="1191" y="44"/>
                    <a:pt x="1188" y="0"/>
                  </a:cubicBezTo>
                  <a:cubicBezTo>
                    <a:pt x="1060" y="259"/>
                    <a:pt x="1060" y="259"/>
                    <a:pt x="1060" y="259"/>
                  </a:cubicBezTo>
                  <a:cubicBezTo>
                    <a:pt x="1056" y="269"/>
                    <a:pt x="1047" y="276"/>
                    <a:pt x="1036" y="278"/>
                  </a:cubicBezTo>
                  <a:cubicBezTo>
                    <a:pt x="1033" y="279"/>
                    <a:pt x="1031" y="279"/>
                    <a:pt x="1028" y="279"/>
                  </a:cubicBezTo>
                  <a:cubicBezTo>
                    <a:pt x="1020" y="279"/>
                    <a:pt x="1012" y="277"/>
                    <a:pt x="1006" y="272"/>
                  </a:cubicBezTo>
                  <a:cubicBezTo>
                    <a:pt x="825" y="134"/>
                    <a:pt x="825" y="134"/>
                    <a:pt x="825" y="134"/>
                  </a:cubicBezTo>
                  <a:cubicBezTo>
                    <a:pt x="644" y="272"/>
                    <a:pt x="644" y="272"/>
                    <a:pt x="644" y="272"/>
                  </a:cubicBezTo>
                  <a:cubicBezTo>
                    <a:pt x="637" y="277"/>
                    <a:pt x="630" y="279"/>
                    <a:pt x="622" y="279"/>
                  </a:cubicBezTo>
                  <a:cubicBezTo>
                    <a:pt x="619" y="279"/>
                    <a:pt x="616" y="279"/>
                    <a:pt x="614" y="278"/>
                  </a:cubicBezTo>
                  <a:cubicBezTo>
                    <a:pt x="603" y="276"/>
                    <a:pt x="594" y="269"/>
                    <a:pt x="589" y="259"/>
                  </a:cubicBezTo>
                  <a:cubicBezTo>
                    <a:pt x="462" y="0"/>
                    <a:pt x="462" y="0"/>
                    <a:pt x="462" y="0"/>
                  </a:cubicBezTo>
                  <a:cubicBezTo>
                    <a:pt x="459" y="44"/>
                    <a:pt x="454" y="95"/>
                    <a:pt x="446" y="151"/>
                  </a:cubicBezTo>
                  <a:cubicBezTo>
                    <a:pt x="502" y="209"/>
                    <a:pt x="532" y="290"/>
                    <a:pt x="523" y="372"/>
                  </a:cubicBezTo>
                  <a:cubicBezTo>
                    <a:pt x="516" y="445"/>
                    <a:pt x="516" y="445"/>
                    <a:pt x="516" y="445"/>
                  </a:cubicBezTo>
                  <a:cubicBezTo>
                    <a:pt x="505" y="548"/>
                    <a:pt x="437" y="636"/>
                    <a:pt x="343" y="673"/>
                  </a:cubicBezTo>
                  <a:cubicBezTo>
                    <a:pt x="260" y="1026"/>
                    <a:pt x="146" y="1351"/>
                    <a:pt x="37" y="1547"/>
                  </a:cubicBezTo>
                  <a:cubicBezTo>
                    <a:pt x="0" y="1990"/>
                    <a:pt x="0" y="1990"/>
                    <a:pt x="0" y="1990"/>
                  </a:cubicBezTo>
                  <a:cubicBezTo>
                    <a:pt x="1655" y="1990"/>
                    <a:pt x="1655" y="1990"/>
                    <a:pt x="1655" y="1990"/>
                  </a:cubicBezTo>
                  <a:cubicBezTo>
                    <a:pt x="1612" y="1548"/>
                    <a:pt x="1612" y="1548"/>
                    <a:pt x="1612" y="1548"/>
                  </a:cubicBezTo>
                  <a:cubicBezTo>
                    <a:pt x="1504" y="1351"/>
                    <a:pt x="1390" y="1026"/>
                    <a:pt x="1307" y="673"/>
                  </a:cubicBezTo>
                  <a:close/>
                  <a:moveTo>
                    <a:pt x="827" y="1748"/>
                  </a:moveTo>
                  <a:cubicBezTo>
                    <a:pt x="804" y="1748"/>
                    <a:pt x="786" y="1729"/>
                    <a:pt x="786" y="1706"/>
                  </a:cubicBezTo>
                  <a:cubicBezTo>
                    <a:pt x="786" y="1683"/>
                    <a:pt x="804" y="1664"/>
                    <a:pt x="827" y="1664"/>
                  </a:cubicBezTo>
                  <a:cubicBezTo>
                    <a:pt x="851" y="1664"/>
                    <a:pt x="869" y="1683"/>
                    <a:pt x="869" y="1706"/>
                  </a:cubicBezTo>
                  <a:cubicBezTo>
                    <a:pt x="869" y="1729"/>
                    <a:pt x="851" y="1748"/>
                    <a:pt x="827" y="1748"/>
                  </a:cubicBezTo>
                  <a:close/>
                  <a:moveTo>
                    <a:pt x="827" y="1096"/>
                  </a:moveTo>
                  <a:cubicBezTo>
                    <a:pt x="804" y="1096"/>
                    <a:pt x="786" y="1077"/>
                    <a:pt x="786" y="1054"/>
                  </a:cubicBezTo>
                  <a:cubicBezTo>
                    <a:pt x="786" y="1031"/>
                    <a:pt x="804" y="1012"/>
                    <a:pt x="827" y="1012"/>
                  </a:cubicBezTo>
                  <a:cubicBezTo>
                    <a:pt x="851" y="1012"/>
                    <a:pt x="869" y="1031"/>
                    <a:pt x="869" y="1054"/>
                  </a:cubicBezTo>
                  <a:cubicBezTo>
                    <a:pt x="869" y="1077"/>
                    <a:pt x="851" y="1096"/>
                    <a:pt x="827" y="1096"/>
                  </a:cubicBezTo>
                  <a:close/>
                  <a:moveTo>
                    <a:pt x="827" y="444"/>
                  </a:moveTo>
                  <a:cubicBezTo>
                    <a:pt x="804" y="444"/>
                    <a:pt x="786" y="425"/>
                    <a:pt x="786" y="402"/>
                  </a:cubicBezTo>
                  <a:cubicBezTo>
                    <a:pt x="786" y="379"/>
                    <a:pt x="804" y="361"/>
                    <a:pt x="827" y="361"/>
                  </a:cubicBezTo>
                  <a:cubicBezTo>
                    <a:pt x="851" y="361"/>
                    <a:pt x="869" y="379"/>
                    <a:pt x="869" y="402"/>
                  </a:cubicBezTo>
                  <a:cubicBezTo>
                    <a:pt x="869" y="425"/>
                    <a:pt x="851" y="444"/>
                    <a:pt x="827" y="44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7"/>
            <p:cNvSpPr/>
            <p:nvPr/>
          </p:nvSpPr>
          <p:spPr bwMode="auto">
            <a:xfrm>
              <a:off x="2674" y="1466"/>
              <a:ext cx="131" cy="46"/>
            </a:xfrm>
            <a:custGeom>
              <a:avLst/>
              <a:gdLst>
                <a:gd name="T0" fmla="*/ 101 w 203"/>
                <a:gd name="T1" fmla="*/ 71 h 71"/>
                <a:gd name="T2" fmla="*/ 203 w 203"/>
                <a:gd name="T3" fmla="*/ 0 h 71"/>
                <a:gd name="T4" fmla="*/ 0 w 203"/>
                <a:gd name="T5" fmla="*/ 0 h 71"/>
                <a:gd name="T6" fmla="*/ 101 w 203"/>
                <a:gd name="T7" fmla="*/ 71 h 71"/>
              </a:gdLst>
              <a:ahLst/>
              <a:cxnLst>
                <a:cxn ang="0">
                  <a:pos x="T0" y="T1"/>
                </a:cxn>
                <a:cxn ang="0">
                  <a:pos x="T2" y="T3"/>
                </a:cxn>
                <a:cxn ang="0">
                  <a:pos x="T4" y="T5"/>
                </a:cxn>
                <a:cxn ang="0">
                  <a:pos x="T6" y="T7"/>
                </a:cxn>
              </a:cxnLst>
              <a:rect l="0" t="0" r="r" b="b"/>
              <a:pathLst>
                <a:path w="203" h="71">
                  <a:moveTo>
                    <a:pt x="101" y="71"/>
                  </a:moveTo>
                  <a:cubicBezTo>
                    <a:pt x="148" y="71"/>
                    <a:pt x="188" y="41"/>
                    <a:pt x="203" y="0"/>
                  </a:cubicBezTo>
                  <a:cubicBezTo>
                    <a:pt x="0" y="0"/>
                    <a:pt x="0" y="0"/>
                    <a:pt x="0" y="0"/>
                  </a:cubicBezTo>
                  <a:cubicBezTo>
                    <a:pt x="15" y="41"/>
                    <a:pt x="55" y="71"/>
                    <a:pt x="101" y="71"/>
                  </a:cubicBezTo>
                  <a:close/>
                </a:path>
              </a:pathLst>
            </a:custGeom>
            <a:solidFill>
              <a:srgbClr val="FF81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8"/>
            <p:cNvSpPr/>
            <p:nvPr/>
          </p:nvSpPr>
          <p:spPr bwMode="auto">
            <a:xfrm>
              <a:off x="2351" y="734"/>
              <a:ext cx="745" cy="471"/>
            </a:xfrm>
            <a:custGeom>
              <a:avLst/>
              <a:gdLst>
                <a:gd name="T0" fmla="*/ 487 w 1148"/>
                <a:gd name="T1" fmla="*/ 374 h 727"/>
                <a:gd name="T2" fmla="*/ 842 w 1148"/>
                <a:gd name="T3" fmla="*/ 374 h 727"/>
                <a:gd name="T4" fmla="*/ 871 w 1148"/>
                <a:gd name="T5" fmla="*/ 388 h 727"/>
                <a:gd name="T6" fmla="*/ 1110 w 1148"/>
                <a:gd name="T7" fmla="*/ 702 h 727"/>
                <a:gd name="T8" fmla="*/ 1111 w 1148"/>
                <a:gd name="T9" fmla="*/ 294 h 727"/>
                <a:gd name="T10" fmla="*/ 1051 w 1148"/>
                <a:gd name="T11" fmla="*/ 211 h 727"/>
                <a:gd name="T12" fmla="*/ 949 w 1148"/>
                <a:gd name="T13" fmla="*/ 207 h 727"/>
                <a:gd name="T14" fmla="*/ 907 w 1148"/>
                <a:gd name="T15" fmla="*/ 193 h 727"/>
                <a:gd name="T16" fmla="*/ 681 w 1148"/>
                <a:gd name="T17" fmla="*/ 33 h 727"/>
                <a:gd name="T18" fmla="*/ 167 w 1148"/>
                <a:gd name="T19" fmla="*/ 202 h 727"/>
                <a:gd name="T20" fmla="*/ 3 w 1148"/>
                <a:gd name="T21" fmla="*/ 555 h 727"/>
                <a:gd name="T22" fmla="*/ 28 w 1148"/>
                <a:gd name="T23" fmla="*/ 727 h 727"/>
                <a:gd name="T24" fmla="*/ 71 w 1148"/>
                <a:gd name="T25" fmla="*/ 706 h 727"/>
                <a:gd name="T26" fmla="*/ 277 w 1148"/>
                <a:gd name="T27" fmla="*/ 396 h 727"/>
                <a:gd name="T28" fmla="*/ 312 w 1148"/>
                <a:gd name="T29" fmla="*/ 374 h 727"/>
                <a:gd name="T30" fmla="*/ 345 w 1148"/>
                <a:gd name="T31" fmla="*/ 399 h 727"/>
                <a:gd name="T32" fmla="*/ 458 w 1148"/>
                <a:gd name="T33" fmla="*/ 550 h 727"/>
                <a:gd name="T34" fmla="*/ 451 w 1148"/>
                <a:gd name="T35" fmla="*/ 412 h 727"/>
                <a:gd name="T36" fmla="*/ 461 w 1148"/>
                <a:gd name="T37" fmla="*/ 385 h 727"/>
                <a:gd name="T38" fmla="*/ 487 w 1148"/>
                <a:gd name="T39" fmla="*/ 374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48" h="727">
                  <a:moveTo>
                    <a:pt x="487" y="374"/>
                  </a:moveTo>
                  <a:cubicBezTo>
                    <a:pt x="842" y="374"/>
                    <a:pt x="842" y="374"/>
                    <a:pt x="842" y="374"/>
                  </a:cubicBezTo>
                  <a:cubicBezTo>
                    <a:pt x="854" y="374"/>
                    <a:pt x="864" y="379"/>
                    <a:pt x="871" y="388"/>
                  </a:cubicBezTo>
                  <a:cubicBezTo>
                    <a:pt x="1110" y="702"/>
                    <a:pt x="1110" y="702"/>
                    <a:pt x="1110" y="702"/>
                  </a:cubicBezTo>
                  <a:cubicBezTo>
                    <a:pt x="1123" y="620"/>
                    <a:pt x="1148" y="419"/>
                    <a:pt x="1111" y="294"/>
                  </a:cubicBezTo>
                  <a:cubicBezTo>
                    <a:pt x="1099" y="253"/>
                    <a:pt x="1079" y="225"/>
                    <a:pt x="1051" y="211"/>
                  </a:cubicBezTo>
                  <a:cubicBezTo>
                    <a:pt x="1005" y="187"/>
                    <a:pt x="949" y="206"/>
                    <a:pt x="949" y="207"/>
                  </a:cubicBezTo>
                  <a:cubicBezTo>
                    <a:pt x="933" y="212"/>
                    <a:pt x="916" y="206"/>
                    <a:pt x="907" y="193"/>
                  </a:cubicBezTo>
                  <a:cubicBezTo>
                    <a:pt x="847" y="104"/>
                    <a:pt x="771" y="50"/>
                    <a:pt x="681" y="33"/>
                  </a:cubicBezTo>
                  <a:cubicBezTo>
                    <a:pt x="507" y="0"/>
                    <a:pt x="305" y="107"/>
                    <a:pt x="167" y="202"/>
                  </a:cubicBezTo>
                  <a:cubicBezTo>
                    <a:pt x="55" y="279"/>
                    <a:pt x="0" y="398"/>
                    <a:pt x="3" y="555"/>
                  </a:cubicBezTo>
                  <a:cubicBezTo>
                    <a:pt x="4" y="625"/>
                    <a:pt x="17" y="687"/>
                    <a:pt x="28" y="727"/>
                  </a:cubicBezTo>
                  <a:cubicBezTo>
                    <a:pt x="41" y="719"/>
                    <a:pt x="56" y="712"/>
                    <a:pt x="71" y="706"/>
                  </a:cubicBezTo>
                  <a:cubicBezTo>
                    <a:pt x="78" y="703"/>
                    <a:pt x="172" y="651"/>
                    <a:pt x="277" y="396"/>
                  </a:cubicBezTo>
                  <a:cubicBezTo>
                    <a:pt x="283" y="382"/>
                    <a:pt x="297" y="374"/>
                    <a:pt x="312" y="374"/>
                  </a:cubicBezTo>
                  <a:cubicBezTo>
                    <a:pt x="327" y="375"/>
                    <a:pt x="340" y="384"/>
                    <a:pt x="345" y="399"/>
                  </a:cubicBezTo>
                  <a:cubicBezTo>
                    <a:pt x="345" y="400"/>
                    <a:pt x="380" y="500"/>
                    <a:pt x="458" y="550"/>
                  </a:cubicBezTo>
                  <a:cubicBezTo>
                    <a:pt x="451" y="412"/>
                    <a:pt x="451" y="412"/>
                    <a:pt x="451" y="412"/>
                  </a:cubicBezTo>
                  <a:cubicBezTo>
                    <a:pt x="451" y="402"/>
                    <a:pt x="454" y="392"/>
                    <a:pt x="461" y="385"/>
                  </a:cubicBezTo>
                  <a:cubicBezTo>
                    <a:pt x="468" y="378"/>
                    <a:pt x="477" y="374"/>
                    <a:pt x="487" y="374"/>
                  </a:cubicBezTo>
                  <a:close/>
                </a:path>
              </a:pathLst>
            </a:custGeom>
            <a:solidFill>
              <a:srgbClr val="CE8C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9"/>
            <p:cNvSpPr/>
            <p:nvPr/>
          </p:nvSpPr>
          <p:spPr bwMode="auto">
            <a:xfrm>
              <a:off x="2303" y="1830"/>
              <a:ext cx="154" cy="137"/>
            </a:xfrm>
            <a:custGeom>
              <a:avLst/>
              <a:gdLst>
                <a:gd name="T0" fmla="*/ 224 w 238"/>
                <a:gd name="T1" fmla="*/ 210 h 211"/>
                <a:gd name="T2" fmla="*/ 226 w 238"/>
                <a:gd name="T3" fmla="*/ 211 h 211"/>
                <a:gd name="T4" fmla="*/ 237 w 238"/>
                <a:gd name="T5" fmla="*/ 0 h 211"/>
                <a:gd name="T6" fmla="*/ 27 w 238"/>
                <a:gd name="T7" fmla="*/ 34 h 211"/>
                <a:gd name="T8" fmla="*/ 0 w 238"/>
                <a:gd name="T9" fmla="*/ 192 h 211"/>
                <a:gd name="T10" fmla="*/ 224 w 238"/>
                <a:gd name="T11" fmla="*/ 210 h 211"/>
              </a:gdLst>
              <a:ahLst/>
              <a:cxnLst>
                <a:cxn ang="0">
                  <a:pos x="T0" y="T1"/>
                </a:cxn>
                <a:cxn ang="0">
                  <a:pos x="T2" y="T3"/>
                </a:cxn>
                <a:cxn ang="0">
                  <a:pos x="T4" y="T5"/>
                </a:cxn>
                <a:cxn ang="0">
                  <a:pos x="T6" y="T7"/>
                </a:cxn>
                <a:cxn ang="0">
                  <a:pos x="T8" y="T9"/>
                </a:cxn>
                <a:cxn ang="0">
                  <a:pos x="T10" y="T11"/>
                </a:cxn>
              </a:cxnLst>
              <a:rect l="0" t="0" r="r" b="b"/>
              <a:pathLst>
                <a:path w="238" h="211">
                  <a:moveTo>
                    <a:pt x="224" y="210"/>
                  </a:moveTo>
                  <a:cubicBezTo>
                    <a:pt x="226" y="211"/>
                    <a:pt x="226" y="211"/>
                    <a:pt x="226" y="211"/>
                  </a:cubicBezTo>
                  <a:cubicBezTo>
                    <a:pt x="237" y="117"/>
                    <a:pt x="238" y="43"/>
                    <a:pt x="237" y="0"/>
                  </a:cubicBezTo>
                  <a:cubicBezTo>
                    <a:pt x="27" y="34"/>
                    <a:pt x="27" y="34"/>
                    <a:pt x="27" y="34"/>
                  </a:cubicBezTo>
                  <a:cubicBezTo>
                    <a:pt x="22" y="69"/>
                    <a:pt x="13" y="131"/>
                    <a:pt x="0" y="192"/>
                  </a:cubicBezTo>
                  <a:cubicBezTo>
                    <a:pt x="71" y="166"/>
                    <a:pt x="153" y="170"/>
                    <a:pt x="224" y="210"/>
                  </a:cubicBezTo>
                  <a:close/>
                </a:path>
              </a:pathLst>
            </a:custGeom>
            <a:solidFill>
              <a:srgbClr val="FFB0C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10"/>
            <p:cNvSpPr/>
            <p:nvPr/>
          </p:nvSpPr>
          <p:spPr bwMode="auto">
            <a:xfrm>
              <a:off x="2206" y="2351"/>
              <a:ext cx="168" cy="458"/>
            </a:xfrm>
            <a:custGeom>
              <a:avLst/>
              <a:gdLst>
                <a:gd name="T0" fmla="*/ 26 w 259"/>
                <a:gd name="T1" fmla="*/ 706 h 706"/>
                <a:gd name="T2" fmla="*/ 259 w 259"/>
                <a:gd name="T3" fmla="*/ 0 h 706"/>
                <a:gd name="T4" fmla="*/ 171 w 259"/>
                <a:gd name="T5" fmla="*/ 16 h 706"/>
                <a:gd name="T6" fmla="*/ 0 w 259"/>
                <a:gd name="T7" fmla="*/ 237 h 706"/>
                <a:gd name="T8" fmla="*/ 26 w 259"/>
                <a:gd name="T9" fmla="*/ 706 h 706"/>
              </a:gdLst>
              <a:ahLst/>
              <a:cxnLst>
                <a:cxn ang="0">
                  <a:pos x="T0" y="T1"/>
                </a:cxn>
                <a:cxn ang="0">
                  <a:pos x="T2" y="T3"/>
                </a:cxn>
                <a:cxn ang="0">
                  <a:pos x="T4" y="T5"/>
                </a:cxn>
                <a:cxn ang="0">
                  <a:pos x="T6" y="T7"/>
                </a:cxn>
                <a:cxn ang="0">
                  <a:pos x="T8" y="T9"/>
                </a:cxn>
              </a:cxnLst>
              <a:rect l="0" t="0" r="r" b="b"/>
              <a:pathLst>
                <a:path w="259" h="706">
                  <a:moveTo>
                    <a:pt x="26" y="706"/>
                  </a:moveTo>
                  <a:cubicBezTo>
                    <a:pt x="109" y="523"/>
                    <a:pt x="193" y="272"/>
                    <a:pt x="259" y="0"/>
                  </a:cubicBezTo>
                  <a:cubicBezTo>
                    <a:pt x="171" y="16"/>
                    <a:pt x="171" y="16"/>
                    <a:pt x="171" y="16"/>
                  </a:cubicBezTo>
                  <a:cubicBezTo>
                    <a:pt x="0" y="237"/>
                    <a:pt x="0" y="237"/>
                    <a:pt x="0" y="237"/>
                  </a:cubicBezTo>
                  <a:lnTo>
                    <a:pt x="26" y="706"/>
                  </a:lnTo>
                  <a:close/>
                </a:path>
              </a:pathLst>
            </a:custGeom>
            <a:solidFill>
              <a:srgbClr val="FFB0C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11"/>
            <p:cNvSpPr/>
            <p:nvPr/>
          </p:nvSpPr>
          <p:spPr bwMode="auto">
            <a:xfrm>
              <a:off x="1876" y="1860"/>
              <a:ext cx="396" cy="387"/>
            </a:xfrm>
            <a:custGeom>
              <a:avLst/>
              <a:gdLst>
                <a:gd name="T0" fmla="*/ 492 w 610"/>
                <a:gd name="T1" fmla="*/ 306 h 596"/>
                <a:gd name="T2" fmla="*/ 519 w 610"/>
                <a:gd name="T3" fmla="*/ 261 h 596"/>
                <a:gd name="T4" fmla="*/ 570 w 610"/>
                <a:gd name="T5" fmla="*/ 199 h 596"/>
                <a:gd name="T6" fmla="*/ 610 w 610"/>
                <a:gd name="T7" fmla="*/ 0 h 596"/>
                <a:gd name="T8" fmla="*/ 529 w 610"/>
                <a:gd name="T9" fmla="*/ 14 h 596"/>
                <a:gd name="T10" fmla="*/ 97 w 610"/>
                <a:gd name="T11" fmla="*/ 325 h 596"/>
                <a:gd name="T12" fmla="*/ 0 w 610"/>
                <a:gd name="T13" fmla="*/ 509 h 596"/>
                <a:gd name="T14" fmla="*/ 148 w 610"/>
                <a:gd name="T15" fmla="*/ 596 h 596"/>
                <a:gd name="T16" fmla="*/ 492 w 610"/>
                <a:gd name="T17" fmla="*/ 306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0" h="596">
                  <a:moveTo>
                    <a:pt x="492" y="306"/>
                  </a:moveTo>
                  <a:cubicBezTo>
                    <a:pt x="519" y="261"/>
                    <a:pt x="519" y="261"/>
                    <a:pt x="519" y="261"/>
                  </a:cubicBezTo>
                  <a:cubicBezTo>
                    <a:pt x="533" y="237"/>
                    <a:pt x="551" y="216"/>
                    <a:pt x="570" y="199"/>
                  </a:cubicBezTo>
                  <a:cubicBezTo>
                    <a:pt x="589" y="138"/>
                    <a:pt x="602" y="53"/>
                    <a:pt x="610" y="0"/>
                  </a:cubicBezTo>
                  <a:cubicBezTo>
                    <a:pt x="529" y="14"/>
                    <a:pt x="529" y="14"/>
                    <a:pt x="529" y="14"/>
                  </a:cubicBezTo>
                  <a:cubicBezTo>
                    <a:pt x="345" y="44"/>
                    <a:pt x="184" y="160"/>
                    <a:pt x="97" y="325"/>
                  </a:cubicBezTo>
                  <a:cubicBezTo>
                    <a:pt x="0" y="509"/>
                    <a:pt x="0" y="509"/>
                    <a:pt x="0" y="509"/>
                  </a:cubicBezTo>
                  <a:cubicBezTo>
                    <a:pt x="28" y="530"/>
                    <a:pt x="80" y="566"/>
                    <a:pt x="148" y="596"/>
                  </a:cubicBezTo>
                  <a:lnTo>
                    <a:pt x="492" y="30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12"/>
            <p:cNvSpPr>
              <a:spLocks noEditPoints="1"/>
            </p:cNvSpPr>
            <p:nvPr/>
          </p:nvSpPr>
          <p:spPr bwMode="auto">
            <a:xfrm>
              <a:off x="2351" y="1023"/>
              <a:ext cx="765" cy="608"/>
            </a:xfrm>
            <a:custGeom>
              <a:avLst/>
              <a:gdLst>
                <a:gd name="T0" fmla="*/ 125 w 1180"/>
                <a:gd name="T1" fmla="*/ 546 h 937"/>
                <a:gd name="T2" fmla="*/ 151 w 1180"/>
                <a:gd name="T3" fmla="*/ 571 h 937"/>
                <a:gd name="T4" fmla="*/ 290 w 1180"/>
                <a:gd name="T5" fmla="*/ 815 h 937"/>
                <a:gd name="T6" fmla="*/ 590 w 1180"/>
                <a:gd name="T7" fmla="*/ 937 h 937"/>
                <a:gd name="T8" fmla="*/ 890 w 1180"/>
                <a:gd name="T9" fmla="*/ 815 h 937"/>
                <a:gd name="T10" fmla="*/ 1029 w 1180"/>
                <a:gd name="T11" fmla="*/ 571 h 937"/>
                <a:gd name="T12" fmla="*/ 1055 w 1180"/>
                <a:gd name="T13" fmla="*/ 546 h 937"/>
                <a:gd name="T14" fmla="*/ 1132 w 1180"/>
                <a:gd name="T15" fmla="*/ 508 h 937"/>
                <a:gd name="T16" fmla="*/ 1164 w 1180"/>
                <a:gd name="T17" fmla="*/ 395 h 937"/>
                <a:gd name="T18" fmla="*/ 1144 w 1180"/>
                <a:gd name="T19" fmla="*/ 366 h 937"/>
                <a:gd name="T20" fmla="*/ 1083 w 1180"/>
                <a:gd name="T21" fmla="*/ 329 h 937"/>
                <a:gd name="T22" fmla="*/ 1066 w 1180"/>
                <a:gd name="T23" fmla="*/ 316 h 937"/>
                <a:gd name="T24" fmla="*/ 825 w 1180"/>
                <a:gd name="T25" fmla="*/ 0 h 937"/>
                <a:gd name="T26" fmla="*/ 526 w 1180"/>
                <a:gd name="T27" fmla="*/ 0 h 937"/>
                <a:gd name="T28" fmla="*/ 534 w 1180"/>
                <a:gd name="T29" fmla="*/ 159 h 937"/>
                <a:gd name="T30" fmla="*/ 521 w 1180"/>
                <a:gd name="T31" fmla="*/ 189 h 937"/>
                <a:gd name="T32" fmla="*/ 489 w 1180"/>
                <a:gd name="T33" fmla="*/ 196 h 937"/>
                <a:gd name="T34" fmla="*/ 313 w 1180"/>
                <a:gd name="T35" fmla="*/ 51 h 937"/>
                <a:gd name="T36" fmla="*/ 99 w 1180"/>
                <a:gd name="T37" fmla="*/ 328 h 937"/>
                <a:gd name="T38" fmla="*/ 96 w 1180"/>
                <a:gd name="T39" fmla="*/ 329 h 937"/>
                <a:gd name="T40" fmla="*/ 35 w 1180"/>
                <a:gd name="T41" fmla="*/ 366 h 937"/>
                <a:gd name="T42" fmla="*/ 15 w 1180"/>
                <a:gd name="T43" fmla="*/ 395 h 937"/>
                <a:gd name="T44" fmla="*/ 48 w 1180"/>
                <a:gd name="T45" fmla="*/ 508 h 937"/>
                <a:gd name="T46" fmla="*/ 125 w 1180"/>
                <a:gd name="T47" fmla="*/ 546 h 937"/>
                <a:gd name="T48" fmla="*/ 793 w 1180"/>
                <a:gd name="T49" fmla="*/ 332 h 937"/>
                <a:gd name="T50" fmla="*/ 848 w 1180"/>
                <a:gd name="T51" fmla="*/ 387 h 937"/>
                <a:gd name="T52" fmla="*/ 793 w 1180"/>
                <a:gd name="T53" fmla="*/ 442 h 937"/>
                <a:gd name="T54" fmla="*/ 738 w 1180"/>
                <a:gd name="T55" fmla="*/ 387 h 937"/>
                <a:gd name="T56" fmla="*/ 793 w 1180"/>
                <a:gd name="T57" fmla="*/ 332 h 937"/>
                <a:gd name="T58" fmla="*/ 520 w 1180"/>
                <a:gd name="T59" fmla="*/ 442 h 937"/>
                <a:gd name="T60" fmla="*/ 609 w 1180"/>
                <a:gd name="T61" fmla="*/ 353 h 937"/>
                <a:gd name="T62" fmla="*/ 660 w 1180"/>
                <a:gd name="T63" fmla="*/ 404 h 937"/>
                <a:gd name="T64" fmla="*/ 597 w 1180"/>
                <a:gd name="T65" fmla="*/ 467 h 937"/>
                <a:gd name="T66" fmla="*/ 660 w 1180"/>
                <a:gd name="T67" fmla="*/ 530 h 937"/>
                <a:gd name="T68" fmla="*/ 609 w 1180"/>
                <a:gd name="T69" fmla="*/ 582 h 937"/>
                <a:gd name="T70" fmla="*/ 520 w 1180"/>
                <a:gd name="T71" fmla="*/ 493 h 937"/>
                <a:gd name="T72" fmla="*/ 520 w 1180"/>
                <a:gd name="T73" fmla="*/ 442 h 937"/>
                <a:gd name="T74" fmla="*/ 744 w 1180"/>
                <a:gd name="T75" fmla="*/ 610 h 937"/>
                <a:gd name="T76" fmla="*/ 780 w 1180"/>
                <a:gd name="T77" fmla="*/ 646 h 937"/>
                <a:gd name="T78" fmla="*/ 599 w 1180"/>
                <a:gd name="T79" fmla="*/ 827 h 937"/>
                <a:gd name="T80" fmla="*/ 419 w 1180"/>
                <a:gd name="T81" fmla="*/ 646 h 937"/>
                <a:gd name="T82" fmla="*/ 455 w 1180"/>
                <a:gd name="T83" fmla="*/ 610 h 937"/>
                <a:gd name="T84" fmla="*/ 744 w 1180"/>
                <a:gd name="T85" fmla="*/ 610 h 937"/>
                <a:gd name="T86" fmla="*/ 387 w 1180"/>
                <a:gd name="T87" fmla="*/ 332 h 937"/>
                <a:gd name="T88" fmla="*/ 442 w 1180"/>
                <a:gd name="T89" fmla="*/ 387 h 937"/>
                <a:gd name="T90" fmla="*/ 387 w 1180"/>
                <a:gd name="T91" fmla="*/ 442 h 937"/>
                <a:gd name="T92" fmla="*/ 332 w 1180"/>
                <a:gd name="T93" fmla="*/ 387 h 937"/>
                <a:gd name="T94" fmla="*/ 387 w 1180"/>
                <a:gd name="T95" fmla="*/ 332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80" h="937">
                  <a:moveTo>
                    <a:pt x="125" y="546"/>
                  </a:moveTo>
                  <a:cubicBezTo>
                    <a:pt x="138" y="549"/>
                    <a:pt x="148" y="558"/>
                    <a:pt x="151" y="571"/>
                  </a:cubicBezTo>
                  <a:cubicBezTo>
                    <a:pt x="179" y="671"/>
                    <a:pt x="226" y="753"/>
                    <a:pt x="290" y="815"/>
                  </a:cubicBezTo>
                  <a:cubicBezTo>
                    <a:pt x="365" y="889"/>
                    <a:pt x="475" y="933"/>
                    <a:pt x="590" y="937"/>
                  </a:cubicBezTo>
                  <a:cubicBezTo>
                    <a:pt x="705" y="933"/>
                    <a:pt x="815" y="889"/>
                    <a:pt x="890" y="815"/>
                  </a:cubicBezTo>
                  <a:cubicBezTo>
                    <a:pt x="954" y="753"/>
                    <a:pt x="1001" y="671"/>
                    <a:pt x="1029" y="571"/>
                  </a:cubicBezTo>
                  <a:cubicBezTo>
                    <a:pt x="1032" y="558"/>
                    <a:pt x="1042" y="549"/>
                    <a:pt x="1055" y="546"/>
                  </a:cubicBezTo>
                  <a:cubicBezTo>
                    <a:pt x="1086" y="538"/>
                    <a:pt x="1112" y="525"/>
                    <a:pt x="1132" y="508"/>
                  </a:cubicBezTo>
                  <a:cubicBezTo>
                    <a:pt x="1166" y="477"/>
                    <a:pt x="1180" y="429"/>
                    <a:pt x="1164" y="395"/>
                  </a:cubicBezTo>
                  <a:cubicBezTo>
                    <a:pt x="1160" y="385"/>
                    <a:pt x="1153" y="376"/>
                    <a:pt x="1144" y="366"/>
                  </a:cubicBezTo>
                  <a:cubicBezTo>
                    <a:pt x="1128" y="349"/>
                    <a:pt x="1107" y="337"/>
                    <a:pt x="1083" y="329"/>
                  </a:cubicBezTo>
                  <a:cubicBezTo>
                    <a:pt x="1076" y="327"/>
                    <a:pt x="1070" y="322"/>
                    <a:pt x="1066" y="316"/>
                  </a:cubicBezTo>
                  <a:cubicBezTo>
                    <a:pt x="825" y="0"/>
                    <a:pt x="825" y="0"/>
                    <a:pt x="825" y="0"/>
                  </a:cubicBezTo>
                  <a:cubicBezTo>
                    <a:pt x="526" y="0"/>
                    <a:pt x="526" y="0"/>
                    <a:pt x="526" y="0"/>
                  </a:cubicBezTo>
                  <a:cubicBezTo>
                    <a:pt x="534" y="159"/>
                    <a:pt x="534" y="159"/>
                    <a:pt x="534" y="159"/>
                  </a:cubicBezTo>
                  <a:cubicBezTo>
                    <a:pt x="535" y="171"/>
                    <a:pt x="530" y="182"/>
                    <a:pt x="521" y="189"/>
                  </a:cubicBezTo>
                  <a:cubicBezTo>
                    <a:pt x="512" y="196"/>
                    <a:pt x="500" y="199"/>
                    <a:pt x="489" y="196"/>
                  </a:cubicBezTo>
                  <a:cubicBezTo>
                    <a:pt x="402" y="172"/>
                    <a:pt x="345" y="105"/>
                    <a:pt x="313" y="51"/>
                  </a:cubicBezTo>
                  <a:cubicBezTo>
                    <a:pt x="205" y="280"/>
                    <a:pt x="110" y="324"/>
                    <a:pt x="99" y="328"/>
                  </a:cubicBezTo>
                  <a:cubicBezTo>
                    <a:pt x="98" y="328"/>
                    <a:pt x="97" y="329"/>
                    <a:pt x="96" y="329"/>
                  </a:cubicBezTo>
                  <a:cubicBezTo>
                    <a:pt x="73" y="337"/>
                    <a:pt x="52" y="349"/>
                    <a:pt x="35" y="366"/>
                  </a:cubicBezTo>
                  <a:cubicBezTo>
                    <a:pt x="26" y="376"/>
                    <a:pt x="20" y="385"/>
                    <a:pt x="15" y="395"/>
                  </a:cubicBezTo>
                  <a:cubicBezTo>
                    <a:pt x="0" y="429"/>
                    <a:pt x="14" y="477"/>
                    <a:pt x="48" y="508"/>
                  </a:cubicBezTo>
                  <a:cubicBezTo>
                    <a:pt x="68" y="525"/>
                    <a:pt x="94" y="538"/>
                    <a:pt x="125" y="546"/>
                  </a:cubicBezTo>
                  <a:close/>
                  <a:moveTo>
                    <a:pt x="793" y="332"/>
                  </a:moveTo>
                  <a:cubicBezTo>
                    <a:pt x="823" y="332"/>
                    <a:pt x="848" y="356"/>
                    <a:pt x="848" y="387"/>
                  </a:cubicBezTo>
                  <a:cubicBezTo>
                    <a:pt x="848" y="417"/>
                    <a:pt x="823" y="442"/>
                    <a:pt x="793" y="442"/>
                  </a:cubicBezTo>
                  <a:cubicBezTo>
                    <a:pt x="762" y="442"/>
                    <a:pt x="738" y="417"/>
                    <a:pt x="738" y="387"/>
                  </a:cubicBezTo>
                  <a:cubicBezTo>
                    <a:pt x="738" y="356"/>
                    <a:pt x="762" y="332"/>
                    <a:pt x="793" y="332"/>
                  </a:cubicBezTo>
                  <a:close/>
                  <a:moveTo>
                    <a:pt x="520" y="442"/>
                  </a:moveTo>
                  <a:cubicBezTo>
                    <a:pt x="609" y="353"/>
                    <a:pt x="609" y="353"/>
                    <a:pt x="609" y="353"/>
                  </a:cubicBezTo>
                  <a:cubicBezTo>
                    <a:pt x="660" y="404"/>
                    <a:pt x="660" y="404"/>
                    <a:pt x="660" y="404"/>
                  </a:cubicBezTo>
                  <a:cubicBezTo>
                    <a:pt x="597" y="467"/>
                    <a:pt x="597" y="467"/>
                    <a:pt x="597" y="467"/>
                  </a:cubicBezTo>
                  <a:cubicBezTo>
                    <a:pt x="660" y="530"/>
                    <a:pt x="660" y="530"/>
                    <a:pt x="660" y="530"/>
                  </a:cubicBezTo>
                  <a:cubicBezTo>
                    <a:pt x="609" y="582"/>
                    <a:pt x="609" y="582"/>
                    <a:pt x="609" y="582"/>
                  </a:cubicBezTo>
                  <a:cubicBezTo>
                    <a:pt x="520" y="493"/>
                    <a:pt x="520" y="493"/>
                    <a:pt x="520" y="493"/>
                  </a:cubicBezTo>
                  <a:cubicBezTo>
                    <a:pt x="506" y="479"/>
                    <a:pt x="506" y="456"/>
                    <a:pt x="520" y="442"/>
                  </a:cubicBezTo>
                  <a:close/>
                  <a:moveTo>
                    <a:pt x="744" y="610"/>
                  </a:moveTo>
                  <a:cubicBezTo>
                    <a:pt x="764" y="610"/>
                    <a:pt x="780" y="626"/>
                    <a:pt x="780" y="646"/>
                  </a:cubicBezTo>
                  <a:cubicBezTo>
                    <a:pt x="780" y="746"/>
                    <a:pt x="699" y="827"/>
                    <a:pt x="599" y="827"/>
                  </a:cubicBezTo>
                  <a:cubicBezTo>
                    <a:pt x="500" y="827"/>
                    <a:pt x="419" y="746"/>
                    <a:pt x="419" y="646"/>
                  </a:cubicBezTo>
                  <a:cubicBezTo>
                    <a:pt x="419" y="626"/>
                    <a:pt x="435" y="610"/>
                    <a:pt x="455" y="610"/>
                  </a:cubicBezTo>
                  <a:lnTo>
                    <a:pt x="744" y="610"/>
                  </a:lnTo>
                  <a:close/>
                  <a:moveTo>
                    <a:pt x="387" y="332"/>
                  </a:moveTo>
                  <a:cubicBezTo>
                    <a:pt x="417" y="332"/>
                    <a:pt x="442" y="356"/>
                    <a:pt x="442" y="387"/>
                  </a:cubicBezTo>
                  <a:cubicBezTo>
                    <a:pt x="442" y="417"/>
                    <a:pt x="417" y="442"/>
                    <a:pt x="387" y="442"/>
                  </a:cubicBezTo>
                  <a:cubicBezTo>
                    <a:pt x="356" y="442"/>
                    <a:pt x="332" y="417"/>
                    <a:pt x="332" y="387"/>
                  </a:cubicBezTo>
                  <a:cubicBezTo>
                    <a:pt x="332" y="356"/>
                    <a:pt x="356" y="332"/>
                    <a:pt x="387" y="332"/>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13"/>
            <p:cNvSpPr/>
            <p:nvPr/>
          </p:nvSpPr>
          <p:spPr bwMode="auto">
            <a:xfrm>
              <a:off x="2774" y="1813"/>
              <a:ext cx="187" cy="210"/>
            </a:xfrm>
            <a:custGeom>
              <a:avLst/>
              <a:gdLst>
                <a:gd name="T0" fmla="*/ 187 w 187"/>
                <a:gd name="T1" fmla="*/ 8 h 210"/>
                <a:gd name="T2" fmla="*/ 142 w 187"/>
                <a:gd name="T3" fmla="*/ 0 h 210"/>
                <a:gd name="T4" fmla="*/ 0 w 187"/>
                <a:gd name="T5" fmla="*/ 143 h 210"/>
                <a:gd name="T6" fmla="*/ 87 w 187"/>
                <a:gd name="T7" fmla="*/ 210 h 210"/>
                <a:gd name="T8" fmla="*/ 187 w 187"/>
                <a:gd name="T9" fmla="*/ 8 h 210"/>
              </a:gdLst>
              <a:ahLst/>
              <a:cxnLst>
                <a:cxn ang="0">
                  <a:pos x="T0" y="T1"/>
                </a:cxn>
                <a:cxn ang="0">
                  <a:pos x="T2" y="T3"/>
                </a:cxn>
                <a:cxn ang="0">
                  <a:pos x="T4" y="T5"/>
                </a:cxn>
                <a:cxn ang="0">
                  <a:pos x="T6" y="T7"/>
                </a:cxn>
                <a:cxn ang="0">
                  <a:pos x="T8" y="T9"/>
                </a:cxn>
              </a:cxnLst>
              <a:rect l="0" t="0" r="r" b="b"/>
              <a:pathLst>
                <a:path w="187" h="210">
                  <a:moveTo>
                    <a:pt x="187" y="8"/>
                  </a:moveTo>
                  <a:lnTo>
                    <a:pt x="142" y="0"/>
                  </a:lnTo>
                  <a:lnTo>
                    <a:pt x="0" y="143"/>
                  </a:lnTo>
                  <a:lnTo>
                    <a:pt x="87" y="210"/>
                  </a:lnTo>
                  <a:lnTo>
                    <a:pt x="187" y="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14"/>
            <p:cNvSpPr/>
            <p:nvPr/>
          </p:nvSpPr>
          <p:spPr bwMode="auto">
            <a:xfrm>
              <a:off x="2975" y="1974"/>
              <a:ext cx="860" cy="851"/>
            </a:xfrm>
            <a:custGeom>
              <a:avLst/>
              <a:gdLst>
                <a:gd name="T0" fmla="*/ 8 w 1326"/>
                <a:gd name="T1" fmla="*/ 254 h 1312"/>
                <a:gd name="T2" fmla="*/ 16 w 1326"/>
                <a:gd name="T3" fmla="*/ 327 h 1312"/>
                <a:gd name="T4" fmla="*/ 182 w 1326"/>
                <a:gd name="T5" fmla="*/ 506 h 1312"/>
                <a:gd name="T6" fmla="*/ 310 w 1326"/>
                <a:gd name="T7" fmla="*/ 529 h 1312"/>
                <a:gd name="T8" fmla="*/ 332 w 1326"/>
                <a:gd name="T9" fmla="*/ 543 h 1312"/>
                <a:gd name="T10" fmla="*/ 849 w 1326"/>
                <a:gd name="T11" fmla="*/ 1210 h 1312"/>
                <a:gd name="T12" fmla="*/ 1057 w 1326"/>
                <a:gd name="T13" fmla="*/ 1310 h 1312"/>
                <a:gd name="T14" fmla="*/ 1262 w 1326"/>
                <a:gd name="T15" fmla="*/ 1203 h 1312"/>
                <a:gd name="T16" fmla="*/ 1280 w 1326"/>
                <a:gd name="T17" fmla="*/ 932 h 1312"/>
                <a:gd name="T18" fmla="*/ 998 w 1326"/>
                <a:gd name="T19" fmla="*/ 398 h 1312"/>
                <a:gd name="T20" fmla="*/ 877 w 1326"/>
                <a:gd name="T21" fmla="*/ 473 h 1312"/>
                <a:gd name="T22" fmla="*/ 1091 w 1326"/>
                <a:gd name="T23" fmla="*/ 653 h 1312"/>
                <a:gd name="T24" fmla="*/ 1044 w 1326"/>
                <a:gd name="T25" fmla="*/ 709 h 1312"/>
                <a:gd name="T26" fmla="*/ 421 w 1326"/>
                <a:gd name="T27" fmla="*/ 183 h 1312"/>
                <a:gd name="T28" fmla="*/ 413 w 1326"/>
                <a:gd name="T29" fmla="*/ 174 h 1312"/>
                <a:gd name="T30" fmla="*/ 383 w 1326"/>
                <a:gd name="T31" fmla="*/ 123 h 1312"/>
                <a:gd name="T32" fmla="*/ 117 w 1326"/>
                <a:gd name="T33" fmla="*/ 53 h 1312"/>
                <a:gd name="T34" fmla="*/ 113 w 1326"/>
                <a:gd name="T35" fmla="*/ 55 h 1312"/>
                <a:gd name="T36" fmla="*/ 8 w 1326"/>
                <a:gd name="T37" fmla="*/ 254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26" h="1312">
                  <a:moveTo>
                    <a:pt x="8" y="254"/>
                  </a:moveTo>
                  <a:cubicBezTo>
                    <a:pt x="16" y="327"/>
                    <a:pt x="16" y="327"/>
                    <a:pt x="16" y="327"/>
                  </a:cubicBezTo>
                  <a:cubicBezTo>
                    <a:pt x="25" y="417"/>
                    <a:pt x="94" y="490"/>
                    <a:pt x="182" y="506"/>
                  </a:cubicBezTo>
                  <a:cubicBezTo>
                    <a:pt x="310" y="529"/>
                    <a:pt x="310" y="529"/>
                    <a:pt x="310" y="529"/>
                  </a:cubicBezTo>
                  <a:cubicBezTo>
                    <a:pt x="319" y="531"/>
                    <a:pt x="327" y="535"/>
                    <a:pt x="332" y="543"/>
                  </a:cubicBezTo>
                  <a:cubicBezTo>
                    <a:pt x="849" y="1210"/>
                    <a:pt x="849" y="1210"/>
                    <a:pt x="849" y="1210"/>
                  </a:cubicBezTo>
                  <a:cubicBezTo>
                    <a:pt x="899" y="1275"/>
                    <a:pt x="975" y="1312"/>
                    <a:pt x="1057" y="1310"/>
                  </a:cubicBezTo>
                  <a:cubicBezTo>
                    <a:pt x="1139" y="1309"/>
                    <a:pt x="1214" y="1270"/>
                    <a:pt x="1262" y="1203"/>
                  </a:cubicBezTo>
                  <a:cubicBezTo>
                    <a:pt x="1319" y="1123"/>
                    <a:pt x="1326" y="1020"/>
                    <a:pt x="1280" y="932"/>
                  </a:cubicBezTo>
                  <a:cubicBezTo>
                    <a:pt x="998" y="398"/>
                    <a:pt x="998" y="398"/>
                    <a:pt x="998" y="398"/>
                  </a:cubicBezTo>
                  <a:cubicBezTo>
                    <a:pt x="971" y="418"/>
                    <a:pt x="929" y="446"/>
                    <a:pt x="877" y="473"/>
                  </a:cubicBezTo>
                  <a:cubicBezTo>
                    <a:pt x="1091" y="653"/>
                    <a:pt x="1091" y="653"/>
                    <a:pt x="1091" y="653"/>
                  </a:cubicBezTo>
                  <a:cubicBezTo>
                    <a:pt x="1044" y="709"/>
                    <a:pt x="1044" y="709"/>
                    <a:pt x="1044" y="709"/>
                  </a:cubicBezTo>
                  <a:cubicBezTo>
                    <a:pt x="421" y="183"/>
                    <a:pt x="421" y="183"/>
                    <a:pt x="421" y="183"/>
                  </a:cubicBezTo>
                  <a:cubicBezTo>
                    <a:pt x="418" y="180"/>
                    <a:pt x="415" y="177"/>
                    <a:pt x="413" y="174"/>
                  </a:cubicBezTo>
                  <a:cubicBezTo>
                    <a:pt x="383" y="123"/>
                    <a:pt x="383" y="123"/>
                    <a:pt x="383" y="123"/>
                  </a:cubicBezTo>
                  <a:cubicBezTo>
                    <a:pt x="327" y="31"/>
                    <a:pt x="211" y="0"/>
                    <a:pt x="117" y="53"/>
                  </a:cubicBezTo>
                  <a:cubicBezTo>
                    <a:pt x="113" y="55"/>
                    <a:pt x="113" y="55"/>
                    <a:pt x="113" y="55"/>
                  </a:cubicBezTo>
                  <a:cubicBezTo>
                    <a:pt x="41" y="95"/>
                    <a:pt x="0" y="173"/>
                    <a:pt x="8" y="254"/>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15"/>
            <p:cNvSpPr/>
            <p:nvPr/>
          </p:nvSpPr>
          <p:spPr bwMode="auto">
            <a:xfrm>
              <a:off x="3019" y="1830"/>
              <a:ext cx="154" cy="137"/>
            </a:xfrm>
            <a:custGeom>
              <a:avLst/>
              <a:gdLst>
                <a:gd name="T0" fmla="*/ 238 w 238"/>
                <a:gd name="T1" fmla="*/ 192 h 211"/>
                <a:gd name="T2" fmla="*/ 211 w 238"/>
                <a:gd name="T3" fmla="*/ 34 h 211"/>
                <a:gd name="T4" fmla="*/ 1 w 238"/>
                <a:gd name="T5" fmla="*/ 0 h 211"/>
                <a:gd name="T6" fmla="*/ 12 w 238"/>
                <a:gd name="T7" fmla="*/ 211 h 211"/>
                <a:gd name="T8" fmla="*/ 14 w 238"/>
                <a:gd name="T9" fmla="*/ 210 h 211"/>
                <a:gd name="T10" fmla="*/ 238 w 238"/>
                <a:gd name="T11" fmla="*/ 192 h 211"/>
              </a:gdLst>
              <a:ahLst/>
              <a:cxnLst>
                <a:cxn ang="0">
                  <a:pos x="T0" y="T1"/>
                </a:cxn>
                <a:cxn ang="0">
                  <a:pos x="T2" y="T3"/>
                </a:cxn>
                <a:cxn ang="0">
                  <a:pos x="T4" y="T5"/>
                </a:cxn>
                <a:cxn ang="0">
                  <a:pos x="T6" y="T7"/>
                </a:cxn>
                <a:cxn ang="0">
                  <a:pos x="T8" y="T9"/>
                </a:cxn>
                <a:cxn ang="0">
                  <a:pos x="T10" y="T11"/>
                </a:cxn>
              </a:cxnLst>
              <a:rect l="0" t="0" r="r" b="b"/>
              <a:pathLst>
                <a:path w="238" h="211">
                  <a:moveTo>
                    <a:pt x="238" y="192"/>
                  </a:moveTo>
                  <a:cubicBezTo>
                    <a:pt x="225" y="131"/>
                    <a:pt x="215" y="69"/>
                    <a:pt x="211" y="34"/>
                  </a:cubicBezTo>
                  <a:cubicBezTo>
                    <a:pt x="1" y="0"/>
                    <a:pt x="1" y="0"/>
                    <a:pt x="1" y="0"/>
                  </a:cubicBezTo>
                  <a:cubicBezTo>
                    <a:pt x="0" y="43"/>
                    <a:pt x="0" y="117"/>
                    <a:pt x="12" y="211"/>
                  </a:cubicBezTo>
                  <a:cubicBezTo>
                    <a:pt x="14" y="210"/>
                    <a:pt x="14" y="210"/>
                    <a:pt x="14" y="210"/>
                  </a:cubicBezTo>
                  <a:cubicBezTo>
                    <a:pt x="85" y="170"/>
                    <a:pt x="167" y="166"/>
                    <a:pt x="238" y="192"/>
                  </a:cubicBezTo>
                  <a:close/>
                </a:path>
              </a:pathLst>
            </a:custGeom>
            <a:solidFill>
              <a:srgbClr val="FFB0C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16"/>
            <p:cNvSpPr/>
            <p:nvPr/>
          </p:nvSpPr>
          <p:spPr bwMode="auto">
            <a:xfrm>
              <a:off x="2514" y="1813"/>
              <a:ext cx="188" cy="210"/>
            </a:xfrm>
            <a:custGeom>
              <a:avLst/>
              <a:gdLst>
                <a:gd name="T0" fmla="*/ 101 w 188"/>
                <a:gd name="T1" fmla="*/ 210 h 210"/>
                <a:gd name="T2" fmla="*/ 188 w 188"/>
                <a:gd name="T3" fmla="*/ 143 h 210"/>
                <a:gd name="T4" fmla="*/ 46 w 188"/>
                <a:gd name="T5" fmla="*/ 0 h 210"/>
                <a:gd name="T6" fmla="*/ 0 w 188"/>
                <a:gd name="T7" fmla="*/ 8 h 210"/>
                <a:gd name="T8" fmla="*/ 101 w 188"/>
                <a:gd name="T9" fmla="*/ 210 h 210"/>
              </a:gdLst>
              <a:ahLst/>
              <a:cxnLst>
                <a:cxn ang="0">
                  <a:pos x="T0" y="T1"/>
                </a:cxn>
                <a:cxn ang="0">
                  <a:pos x="T2" y="T3"/>
                </a:cxn>
                <a:cxn ang="0">
                  <a:pos x="T4" y="T5"/>
                </a:cxn>
                <a:cxn ang="0">
                  <a:pos x="T6" y="T7"/>
                </a:cxn>
                <a:cxn ang="0">
                  <a:pos x="T8" y="T9"/>
                </a:cxn>
              </a:cxnLst>
              <a:rect l="0" t="0" r="r" b="b"/>
              <a:pathLst>
                <a:path w="188" h="210">
                  <a:moveTo>
                    <a:pt x="101" y="210"/>
                  </a:moveTo>
                  <a:lnTo>
                    <a:pt x="188" y="143"/>
                  </a:lnTo>
                  <a:lnTo>
                    <a:pt x="46" y="0"/>
                  </a:lnTo>
                  <a:lnTo>
                    <a:pt x="0" y="8"/>
                  </a:lnTo>
                  <a:lnTo>
                    <a:pt x="101" y="21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17"/>
            <p:cNvSpPr/>
            <p:nvPr/>
          </p:nvSpPr>
          <p:spPr bwMode="auto">
            <a:xfrm>
              <a:off x="2592" y="1640"/>
              <a:ext cx="292" cy="286"/>
            </a:xfrm>
            <a:custGeom>
              <a:avLst/>
              <a:gdLst>
                <a:gd name="T0" fmla="*/ 219 w 450"/>
                <a:gd name="T1" fmla="*/ 58 h 441"/>
                <a:gd name="T2" fmla="*/ 218 w 450"/>
                <a:gd name="T3" fmla="*/ 58 h 441"/>
                <a:gd name="T4" fmla="*/ 217 w 450"/>
                <a:gd name="T5" fmla="*/ 58 h 441"/>
                <a:gd name="T6" fmla="*/ 0 w 450"/>
                <a:gd name="T7" fmla="*/ 7 h 441"/>
                <a:gd name="T8" fmla="*/ 0 w 450"/>
                <a:gd name="T9" fmla="*/ 213 h 441"/>
                <a:gd name="T10" fmla="*/ 225 w 450"/>
                <a:gd name="T11" fmla="*/ 441 h 441"/>
                <a:gd name="T12" fmla="*/ 450 w 450"/>
                <a:gd name="T13" fmla="*/ 213 h 441"/>
                <a:gd name="T14" fmla="*/ 450 w 450"/>
                <a:gd name="T15" fmla="*/ 0 h 441"/>
                <a:gd name="T16" fmla="*/ 219 w 450"/>
                <a:gd name="T17" fmla="*/ 58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0" h="441">
                  <a:moveTo>
                    <a:pt x="219" y="58"/>
                  </a:moveTo>
                  <a:cubicBezTo>
                    <a:pt x="219" y="58"/>
                    <a:pt x="218" y="58"/>
                    <a:pt x="218" y="58"/>
                  </a:cubicBezTo>
                  <a:cubicBezTo>
                    <a:pt x="218" y="58"/>
                    <a:pt x="217" y="58"/>
                    <a:pt x="217" y="58"/>
                  </a:cubicBezTo>
                  <a:cubicBezTo>
                    <a:pt x="140" y="56"/>
                    <a:pt x="66" y="38"/>
                    <a:pt x="0" y="7"/>
                  </a:cubicBezTo>
                  <a:cubicBezTo>
                    <a:pt x="0" y="213"/>
                    <a:pt x="0" y="213"/>
                    <a:pt x="0" y="213"/>
                  </a:cubicBezTo>
                  <a:cubicBezTo>
                    <a:pt x="225" y="441"/>
                    <a:pt x="225" y="441"/>
                    <a:pt x="225" y="441"/>
                  </a:cubicBezTo>
                  <a:cubicBezTo>
                    <a:pt x="450" y="213"/>
                    <a:pt x="450" y="213"/>
                    <a:pt x="450" y="213"/>
                  </a:cubicBezTo>
                  <a:cubicBezTo>
                    <a:pt x="450" y="0"/>
                    <a:pt x="450" y="0"/>
                    <a:pt x="450" y="0"/>
                  </a:cubicBezTo>
                  <a:cubicBezTo>
                    <a:pt x="380" y="36"/>
                    <a:pt x="301" y="56"/>
                    <a:pt x="219" y="58"/>
                  </a:cubicBezTo>
                  <a:close/>
                </a:path>
              </a:pathLst>
            </a:custGeom>
            <a:solidFill>
              <a:srgbClr val="FFD6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18"/>
            <p:cNvSpPr/>
            <p:nvPr/>
          </p:nvSpPr>
          <p:spPr bwMode="auto">
            <a:xfrm>
              <a:off x="3204" y="1860"/>
              <a:ext cx="396" cy="387"/>
            </a:xfrm>
            <a:custGeom>
              <a:avLst/>
              <a:gdLst>
                <a:gd name="T0" fmla="*/ 91 w 610"/>
                <a:gd name="T1" fmla="*/ 261 h 596"/>
                <a:gd name="T2" fmla="*/ 118 w 610"/>
                <a:gd name="T3" fmla="*/ 306 h 596"/>
                <a:gd name="T4" fmla="*/ 462 w 610"/>
                <a:gd name="T5" fmla="*/ 596 h 596"/>
                <a:gd name="T6" fmla="*/ 610 w 610"/>
                <a:gd name="T7" fmla="*/ 509 h 596"/>
                <a:gd name="T8" fmla="*/ 513 w 610"/>
                <a:gd name="T9" fmla="*/ 325 h 596"/>
                <a:gd name="T10" fmla="*/ 80 w 610"/>
                <a:gd name="T11" fmla="*/ 14 h 596"/>
                <a:gd name="T12" fmla="*/ 0 w 610"/>
                <a:gd name="T13" fmla="*/ 0 h 596"/>
                <a:gd name="T14" fmla="*/ 40 w 610"/>
                <a:gd name="T15" fmla="*/ 199 h 596"/>
                <a:gd name="T16" fmla="*/ 91 w 610"/>
                <a:gd name="T17" fmla="*/ 261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0" h="596">
                  <a:moveTo>
                    <a:pt x="91" y="261"/>
                  </a:moveTo>
                  <a:cubicBezTo>
                    <a:pt x="118" y="306"/>
                    <a:pt x="118" y="306"/>
                    <a:pt x="118" y="306"/>
                  </a:cubicBezTo>
                  <a:cubicBezTo>
                    <a:pt x="462" y="596"/>
                    <a:pt x="462" y="596"/>
                    <a:pt x="462" y="596"/>
                  </a:cubicBezTo>
                  <a:cubicBezTo>
                    <a:pt x="530" y="566"/>
                    <a:pt x="582" y="530"/>
                    <a:pt x="610" y="509"/>
                  </a:cubicBezTo>
                  <a:cubicBezTo>
                    <a:pt x="513" y="325"/>
                    <a:pt x="513" y="325"/>
                    <a:pt x="513" y="325"/>
                  </a:cubicBezTo>
                  <a:cubicBezTo>
                    <a:pt x="426" y="160"/>
                    <a:pt x="264" y="44"/>
                    <a:pt x="80" y="14"/>
                  </a:cubicBezTo>
                  <a:cubicBezTo>
                    <a:pt x="0" y="0"/>
                    <a:pt x="0" y="0"/>
                    <a:pt x="0" y="0"/>
                  </a:cubicBezTo>
                  <a:cubicBezTo>
                    <a:pt x="7" y="53"/>
                    <a:pt x="21" y="138"/>
                    <a:pt x="40" y="199"/>
                  </a:cubicBezTo>
                  <a:cubicBezTo>
                    <a:pt x="59" y="216"/>
                    <a:pt x="76" y="237"/>
                    <a:pt x="91" y="26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19"/>
            <p:cNvSpPr/>
            <p:nvPr/>
          </p:nvSpPr>
          <p:spPr bwMode="auto">
            <a:xfrm>
              <a:off x="4405" y="1210"/>
              <a:ext cx="76" cy="292"/>
            </a:xfrm>
            <a:custGeom>
              <a:avLst/>
              <a:gdLst>
                <a:gd name="T0" fmla="*/ 59 w 118"/>
                <a:gd name="T1" fmla="*/ 0 h 450"/>
                <a:gd name="T2" fmla="*/ 0 w 118"/>
                <a:gd name="T3" fmla="*/ 59 h 450"/>
                <a:gd name="T4" fmla="*/ 0 w 118"/>
                <a:gd name="T5" fmla="*/ 450 h 450"/>
                <a:gd name="T6" fmla="*/ 118 w 118"/>
                <a:gd name="T7" fmla="*/ 450 h 450"/>
                <a:gd name="T8" fmla="*/ 118 w 118"/>
                <a:gd name="T9" fmla="*/ 59 h 450"/>
                <a:gd name="T10" fmla="*/ 59 w 118"/>
                <a:gd name="T11" fmla="*/ 0 h 450"/>
              </a:gdLst>
              <a:ahLst/>
              <a:cxnLst>
                <a:cxn ang="0">
                  <a:pos x="T0" y="T1"/>
                </a:cxn>
                <a:cxn ang="0">
                  <a:pos x="T2" y="T3"/>
                </a:cxn>
                <a:cxn ang="0">
                  <a:pos x="T4" y="T5"/>
                </a:cxn>
                <a:cxn ang="0">
                  <a:pos x="T6" y="T7"/>
                </a:cxn>
                <a:cxn ang="0">
                  <a:pos x="T8" y="T9"/>
                </a:cxn>
                <a:cxn ang="0">
                  <a:pos x="T10" y="T11"/>
                </a:cxn>
              </a:cxnLst>
              <a:rect l="0" t="0" r="r" b="b"/>
              <a:pathLst>
                <a:path w="118" h="450">
                  <a:moveTo>
                    <a:pt x="59" y="0"/>
                  </a:moveTo>
                  <a:cubicBezTo>
                    <a:pt x="26" y="0"/>
                    <a:pt x="0" y="27"/>
                    <a:pt x="0" y="59"/>
                  </a:cubicBezTo>
                  <a:cubicBezTo>
                    <a:pt x="0" y="450"/>
                    <a:pt x="0" y="450"/>
                    <a:pt x="0" y="450"/>
                  </a:cubicBezTo>
                  <a:cubicBezTo>
                    <a:pt x="118" y="450"/>
                    <a:pt x="118" y="450"/>
                    <a:pt x="118" y="450"/>
                  </a:cubicBezTo>
                  <a:cubicBezTo>
                    <a:pt x="118" y="59"/>
                    <a:pt x="118" y="59"/>
                    <a:pt x="118" y="59"/>
                  </a:cubicBezTo>
                  <a:cubicBezTo>
                    <a:pt x="118" y="27"/>
                    <a:pt x="91" y="0"/>
                    <a:pt x="59" y="0"/>
                  </a:cubicBezTo>
                  <a:close/>
                </a:path>
              </a:pathLst>
            </a:custGeom>
            <a:solidFill>
              <a:srgbClr val="FFD6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20"/>
            <p:cNvSpPr/>
            <p:nvPr/>
          </p:nvSpPr>
          <p:spPr bwMode="auto">
            <a:xfrm>
              <a:off x="3639" y="60"/>
              <a:ext cx="768" cy="768"/>
            </a:xfrm>
            <a:custGeom>
              <a:avLst/>
              <a:gdLst>
                <a:gd name="T0" fmla="*/ 0 w 768"/>
                <a:gd name="T1" fmla="*/ 0 h 768"/>
                <a:gd name="T2" fmla="*/ 183 w 768"/>
                <a:gd name="T3" fmla="*/ 585 h 768"/>
                <a:gd name="T4" fmla="*/ 768 w 768"/>
                <a:gd name="T5" fmla="*/ 768 h 768"/>
                <a:gd name="T6" fmla="*/ 585 w 768"/>
                <a:gd name="T7" fmla="*/ 183 h 768"/>
                <a:gd name="T8" fmla="*/ 0 w 768"/>
                <a:gd name="T9" fmla="*/ 0 h 768"/>
              </a:gdLst>
              <a:ahLst/>
              <a:cxnLst>
                <a:cxn ang="0">
                  <a:pos x="T0" y="T1"/>
                </a:cxn>
                <a:cxn ang="0">
                  <a:pos x="T2" y="T3"/>
                </a:cxn>
                <a:cxn ang="0">
                  <a:pos x="T4" y="T5"/>
                </a:cxn>
                <a:cxn ang="0">
                  <a:pos x="T6" y="T7"/>
                </a:cxn>
                <a:cxn ang="0">
                  <a:pos x="T8" y="T9"/>
                </a:cxn>
              </a:cxnLst>
              <a:rect l="0" t="0" r="r" b="b"/>
              <a:pathLst>
                <a:path w="768" h="768">
                  <a:moveTo>
                    <a:pt x="0" y="0"/>
                  </a:moveTo>
                  <a:lnTo>
                    <a:pt x="183" y="585"/>
                  </a:lnTo>
                  <a:lnTo>
                    <a:pt x="768" y="768"/>
                  </a:lnTo>
                  <a:lnTo>
                    <a:pt x="585" y="183"/>
                  </a:lnTo>
                  <a:lnTo>
                    <a:pt x="0" y="0"/>
                  </a:lnTo>
                  <a:close/>
                </a:path>
              </a:pathLst>
            </a:custGeom>
            <a:solidFill>
              <a:srgbClr val="7C73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21"/>
            <p:cNvSpPr/>
            <p:nvPr/>
          </p:nvSpPr>
          <p:spPr bwMode="auto">
            <a:xfrm>
              <a:off x="3102" y="2351"/>
              <a:ext cx="168" cy="458"/>
            </a:xfrm>
            <a:custGeom>
              <a:avLst/>
              <a:gdLst>
                <a:gd name="T0" fmla="*/ 0 w 259"/>
                <a:gd name="T1" fmla="*/ 0 h 706"/>
                <a:gd name="T2" fmla="*/ 233 w 259"/>
                <a:gd name="T3" fmla="*/ 706 h 706"/>
                <a:gd name="T4" fmla="*/ 259 w 259"/>
                <a:gd name="T5" fmla="*/ 237 h 706"/>
                <a:gd name="T6" fmla="*/ 87 w 259"/>
                <a:gd name="T7" fmla="*/ 16 h 706"/>
                <a:gd name="T8" fmla="*/ 0 w 259"/>
                <a:gd name="T9" fmla="*/ 0 h 706"/>
              </a:gdLst>
              <a:ahLst/>
              <a:cxnLst>
                <a:cxn ang="0">
                  <a:pos x="T0" y="T1"/>
                </a:cxn>
                <a:cxn ang="0">
                  <a:pos x="T2" y="T3"/>
                </a:cxn>
                <a:cxn ang="0">
                  <a:pos x="T4" y="T5"/>
                </a:cxn>
                <a:cxn ang="0">
                  <a:pos x="T6" y="T7"/>
                </a:cxn>
                <a:cxn ang="0">
                  <a:pos x="T8" y="T9"/>
                </a:cxn>
              </a:cxnLst>
              <a:rect l="0" t="0" r="r" b="b"/>
              <a:pathLst>
                <a:path w="259" h="706">
                  <a:moveTo>
                    <a:pt x="0" y="0"/>
                  </a:moveTo>
                  <a:cubicBezTo>
                    <a:pt x="66" y="272"/>
                    <a:pt x="149" y="523"/>
                    <a:pt x="233" y="706"/>
                  </a:cubicBezTo>
                  <a:cubicBezTo>
                    <a:pt x="259" y="237"/>
                    <a:pt x="259" y="237"/>
                    <a:pt x="259" y="237"/>
                  </a:cubicBezTo>
                  <a:cubicBezTo>
                    <a:pt x="87" y="16"/>
                    <a:pt x="87" y="16"/>
                    <a:pt x="87" y="16"/>
                  </a:cubicBezTo>
                  <a:lnTo>
                    <a:pt x="0" y="0"/>
                  </a:lnTo>
                  <a:close/>
                </a:path>
              </a:pathLst>
            </a:custGeom>
            <a:solidFill>
              <a:srgbClr val="FFB0C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22"/>
            <p:cNvSpPr/>
            <p:nvPr/>
          </p:nvSpPr>
          <p:spPr bwMode="auto">
            <a:xfrm>
              <a:off x="3524" y="314"/>
              <a:ext cx="629" cy="628"/>
            </a:xfrm>
            <a:custGeom>
              <a:avLst/>
              <a:gdLst>
                <a:gd name="T0" fmla="*/ 395 w 970"/>
                <a:gd name="T1" fmla="*/ 551 h 969"/>
                <a:gd name="T2" fmla="*/ 223 w 970"/>
                <a:gd name="T3" fmla="*/ 0 h 969"/>
                <a:gd name="T4" fmla="*/ 0 w 970"/>
                <a:gd name="T5" fmla="*/ 223 h 969"/>
                <a:gd name="T6" fmla="*/ 747 w 970"/>
                <a:gd name="T7" fmla="*/ 969 h 969"/>
                <a:gd name="T8" fmla="*/ 970 w 970"/>
                <a:gd name="T9" fmla="*/ 747 h 969"/>
                <a:gd name="T10" fmla="*/ 419 w 970"/>
                <a:gd name="T11" fmla="*/ 575 h 969"/>
                <a:gd name="T12" fmla="*/ 395 w 970"/>
                <a:gd name="T13" fmla="*/ 551 h 969"/>
              </a:gdLst>
              <a:ahLst/>
              <a:cxnLst>
                <a:cxn ang="0">
                  <a:pos x="T0" y="T1"/>
                </a:cxn>
                <a:cxn ang="0">
                  <a:pos x="T2" y="T3"/>
                </a:cxn>
                <a:cxn ang="0">
                  <a:pos x="T4" y="T5"/>
                </a:cxn>
                <a:cxn ang="0">
                  <a:pos x="T6" y="T7"/>
                </a:cxn>
                <a:cxn ang="0">
                  <a:pos x="T8" y="T9"/>
                </a:cxn>
                <a:cxn ang="0">
                  <a:pos x="T10" y="T11"/>
                </a:cxn>
                <a:cxn ang="0">
                  <a:pos x="T12" y="T13"/>
                </a:cxn>
              </a:cxnLst>
              <a:rect l="0" t="0" r="r" b="b"/>
              <a:pathLst>
                <a:path w="970" h="969">
                  <a:moveTo>
                    <a:pt x="395" y="551"/>
                  </a:moveTo>
                  <a:cubicBezTo>
                    <a:pt x="223" y="0"/>
                    <a:pt x="223" y="0"/>
                    <a:pt x="223" y="0"/>
                  </a:cubicBezTo>
                  <a:cubicBezTo>
                    <a:pt x="0" y="223"/>
                    <a:pt x="0" y="223"/>
                    <a:pt x="0" y="223"/>
                  </a:cubicBezTo>
                  <a:cubicBezTo>
                    <a:pt x="181" y="531"/>
                    <a:pt x="439" y="788"/>
                    <a:pt x="747" y="969"/>
                  </a:cubicBezTo>
                  <a:cubicBezTo>
                    <a:pt x="970" y="747"/>
                    <a:pt x="970" y="747"/>
                    <a:pt x="970" y="747"/>
                  </a:cubicBezTo>
                  <a:cubicBezTo>
                    <a:pt x="419" y="575"/>
                    <a:pt x="419" y="575"/>
                    <a:pt x="419" y="575"/>
                  </a:cubicBezTo>
                  <a:cubicBezTo>
                    <a:pt x="407" y="571"/>
                    <a:pt x="399" y="562"/>
                    <a:pt x="395" y="551"/>
                  </a:cubicBezTo>
                  <a:close/>
                </a:path>
              </a:pathLst>
            </a:custGeom>
            <a:solidFill>
              <a:srgbClr val="7C73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23"/>
            <p:cNvSpPr/>
            <p:nvPr/>
          </p:nvSpPr>
          <p:spPr bwMode="auto">
            <a:xfrm>
              <a:off x="1279" y="275"/>
              <a:ext cx="2918" cy="2918"/>
            </a:xfrm>
            <a:custGeom>
              <a:avLst/>
              <a:gdLst>
                <a:gd name="T0" fmla="*/ 3395 w 4498"/>
                <a:gd name="T1" fmla="*/ 312 h 4498"/>
                <a:gd name="T2" fmla="*/ 3394 w 4498"/>
                <a:gd name="T3" fmla="*/ 313 h 4498"/>
                <a:gd name="T4" fmla="*/ 2249 w 4498"/>
                <a:gd name="T5" fmla="*/ 0 h 4498"/>
                <a:gd name="T6" fmla="*/ 0 w 4498"/>
                <a:gd name="T7" fmla="*/ 2249 h 4498"/>
                <a:gd name="T8" fmla="*/ 0 w 4498"/>
                <a:gd name="T9" fmla="*/ 4498 h 4498"/>
                <a:gd name="T10" fmla="*/ 1351 w 4498"/>
                <a:gd name="T11" fmla="*/ 4498 h 4498"/>
                <a:gd name="T12" fmla="*/ 1390 w 4498"/>
                <a:gd name="T13" fmla="*/ 4044 h 4498"/>
                <a:gd name="T14" fmla="*/ 1361 w 4498"/>
                <a:gd name="T15" fmla="*/ 3526 h 4498"/>
                <a:gd name="T16" fmla="*/ 1092 w 4498"/>
                <a:gd name="T17" fmla="*/ 3874 h 4498"/>
                <a:gd name="T18" fmla="*/ 831 w 4498"/>
                <a:gd name="T19" fmla="*/ 4002 h 4498"/>
                <a:gd name="T20" fmla="*/ 825 w 4498"/>
                <a:gd name="T21" fmla="*/ 4002 h 4498"/>
                <a:gd name="T22" fmla="*/ 563 w 4498"/>
                <a:gd name="T23" fmla="*/ 3865 h 4498"/>
                <a:gd name="T24" fmla="*/ 539 w 4498"/>
                <a:gd name="T25" fmla="*/ 3518 h 4498"/>
                <a:gd name="T26" fmla="*/ 953 w 4498"/>
                <a:gd name="T27" fmla="*/ 2735 h 4498"/>
                <a:gd name="T28" fmla="*/ 1438 w 4498"/>
                <a:gd name="T29" fmla="*/ 2386 h 4498"/>
                <a:gd name="T30" fmla="*/ 1951 w 4498"/>
                <a:gd name="T31" fmla="*/ 2302 h 4498"/>
                <a:gd name="T32" fmla="*/ 1951 w 4498"/>
                <a:gd name="T33" fmla="*/ 2070 h 4498"/>
                <a:gd name="T34" fmla="*/ 1891 w 4498"/>
                <a:gd name="T35" fmla="*/ 2020 h 4498"/>
                <a:gd name="T36" fmla="*/ 1739 w 4498"/>
                <a:gd name="T37" fmla="*/ 1763 h 4498"/>
                <a:gd name="T38" fmla="*/ 1652 w 4498"/>
                <a:gd name="T39" fmla="*/ 1715 h 4498"/>
                <a:gd name="T40" fmla="*/ 1601 w 4498"/>
                <a:gd name="T41" fmla="*/ 1518 h 4498"/>
                <a:gd name="T42" fmla="*/ 1620 w 4498"/>
                <a:gd name="T43" fmla="*/ 1486 h 4498"/>
                <a:gd name="T44" fmla="*/ 1583 w 4498"/>
                <a:gd name="T45" fmla="*/ 1264 h 4498"/>
                <a:gd name="T46" fmla="*/ 1779 w 4498"/>
                <a:gd name="T47" fmla="*/ 850 h 4498"/>
                <a:gd name="T48" fmla="*/ 2348 w 4498"/>
                <a:gd name="T49" fmla="*/ 669 h 4498"/>
                <a:gd name="T50" fmla="*/ 2605 w 4498"/>
                <a:gd name="T51" fmla="*/ 838 h 4498"/>
                <a:gd name="T52" fmla="*/ 2736 w 4498"/>
                <a:gd name="T53" fmla="*/ 853 h 4498"/>
                <a:gd name="T54" fmla="*/ 2834 w 4498"/>
                <a:gd name="T55" fmla="*/ 981 h 4498"/>
                <a:gd name="T56" fmla="*/ 2830 w 4498"/>
                <a:gd name="T57" fmla="*/ 1452 h 4498"/>
                <a:gd name="T58" fmla="*/ 2848 w 4498"/>
                <a:gd name="T59" fmla="*/ 1469 h 4498"/>
                <a:gd name="T60" fmla="*/ 2882 w 4498"/>
                <a:gd name="T61" fmla="*/ 1518 h 4498"/>
                <a:gd name="T62" fmla="*/ 2832 w 4498"/>
                <a:gd name="T63" fmla="*/ 1715 h 4498"/>
                <a:gd name="T64" fmla="*/ 2745 w 4498"/>
                <a:gd name="T65" fmla="*/ 1763 h 4498"/>
                <a:gd name="T66" fmla="*/ 2593 w 4498"/>
                <a:gd name="T67" fmla="*/ 2020 h 4498"/>
                <a:gd name="T68" fmla="*/ 2546 w 4498"/>
                <a:gd name="T69" fmla="*/ 2060 h 4498"/>
                <a:gd name="T70" fmla="*/ 2546 w 4498"/>
                <a:gd name="T71" fmla="*/ 2302 h 4498"/>
                <a:gd name="T72" fmla="*/ 3060 w 4498"/>
                <a:gd name="T73" fmla="*/ 2386 h 4498"/>
                <a:gd name="T74" fmla="*/ 3545 w 4498"/>
                <a:gd name="T75" fmla="*/ 2735 h 4498"/>
                <a:gd name="T76" fmla="*/ 3958 w 4498"/>
                <a:gd name="T77" fmla="*/ 3518 h 4498"/>
                <a:gd name="T78" fmla="*/ 3935 w 4498"/>
                <a:gd name="T79" fmla="*/ 3865 h 4498"/>
                <a:gd name="T80" fmla="*/ 3672 w 4498"/>
                <a:gd name="T81" fmla="*/ 4002 h 4498"/>
                <a:gd name="T82" fmla="*/ 3667 w 4498"/>
                <a:gd name="T83" fmla="*/ 4002 h 4498"/>
                <a:gd name="T84" fmla="*/ 3406 w 4498"/>
                <a:gd name="T85" fmla="*/ 3874 h 4498"/>
                <a:gd name="T86" fmla="*/ 3137 w 4498"/>
                <a:gd name="T87" fmla="*/ 3526 h 4498"/>
                <a:gd name="T88" fmla="*/ 3108 w 4498"/>
                <a:gd name="T89" fmla="*/ 4044 h 4498"/>
                <a:gd name="T90" fmla="*/ 3152 w 4498"/>
                <a:gd name="T91" fmla="*/ 4498 h 4498"/>
                <a:gd name="T92" fmla="*/ 4498 w 4498"/>
                <a:gd name="T93" fmla="*/ 4498 h 4498"/>
                <a:gd name="T94" fmla="*/ 4498 w 4498"/>
                <a:gd name="T95" fmla="*/ 2249 h 4498"/>
                <a:gd name="T96" fmla="*/ 4181 w 4498"/>
                <a:gd name="T97" fmla="*/ 1097 h 4498"/>
                <a:gd name="T98" fmla="*/ 3395 w 4498"/>
                <a:gd name="T99" fmla="*/ 312 h 4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98" h="4498">
                  <a:moveTo>
                    <a:pt x="3395" y="312"/>
                  </a:moveTo>
                  <a:cubicBezTo>
                    <a:pt x="3394" y="313"/>
                    <a:pt x="3394" y="313"/>
                    <a:pt x="3394" y="313"/>
                  </a:cubicBezTo>
                  <a:cubicBezTo>
                    <a:pt x="3049" y="109"/>
                    <a:pt x="2653" y="0"/>
                    <a:pt x="2249" y="0"/>
                  </a:cubicBezTo>
                  <a:cubicBezTo>
                    <a:pt x="1009" y="0"/>
                    <a:pt x="0" y="1009"/>
                    <a:pt x="0" y="2249"/>
                  </a:cubicBezTo>
                  <a:cubicBezTo>
                    <a:pt x="0" y="4498"/>
                    <a:pt x="0" y="4498"/>
                    <a:pt x="0" y="4498"/>
                  </a:cubicBezTo>
                  <a:cubicBezTo>
                    <a:pt x="1351" y="4498"/>
                    <a:pt x="1351" y="4498"/>
                    <a:pt x="1351" y="4498"/>
                  </a:cubicBezTo>
                  <a:cubicBezTo>
                    <a:pt x="1390" y="4044"/>
                    <a:pt x="1390" y="4044"/>
                    <a:pt x="1390" y="4044"/>
                  </a:cubicBezTo>
                  <a:cubicBezTo>
                    <a:pt x="1361" y="3526"/>
                    <a:pt x="1361" y="3526"/>
                    <a:pt x="1361" y="3526"/>
                  </a:cubicBezTo>
                  <a:cubicBezTo>
                    <a:pt x="1092" y="3874"/>
                    <a:pt x="1092" y="3874"/>
                    <a:pt x="1092" y="3874"/>
                  </a:cubicBezTo>
                  <a:cubicBezTo>
                    <a:pt x="1029" y="3955"/>
                    <a:pt x="934" y="4002"/>
                    <a:pt x="831" y="4002"/>
                  </a:cubicBezTo>
                  <a:cubicBezTo>
                    <a:pt x="829" y="4002"/>
                    <a:pt x="827" y="4002"/>
                    <a:pt x="825" y="4002"/>
                  </a:cubicBezTo>
                  <a:cubicBezTo>
                    <a:pt x="720" y="4000"/>
                    <a:pt x="625" y="3950"/>
                    <a:pt x="563" y="3865"/>
                  </a:cubicBezTo>
                  <a:cubicBezTo>
                    <a:pt x="489" y="3762"/>
                    <a:pt x="480" y="3629"/>
                    <a:pt x="539" y="3518"/>
                  </a:cubicBezTo>
                  <a:cubicBezTo>
                    <a:pt x="953" y="2735"/>
                    <a:pt x="953" y="2735"/>
                    <a:pt x="953" y="2735"/>
                  </a:cubicBezTo>
                  <a:cubicBezTo>
                    <a:pt x="1050" y="2550"/>
                    <a:pt x="1231" y="2420"/>
                    <a:pt x="1438" y="2386"/>
                  </a:cubicBezTo>
                  <a:cubicBezTo>
                    <a:pt x="1951" y="2302"/>
                    <a:pt x="1951" y="2302"/>
                    <a:pt x="1951" y="2302"/>
                  </a:cubicBezTo>
                  <a:cubicBezTo>
                    <a:pt x="1951" y="2070"/>
                    <a:pt x="1951" y="2070"/>
                    <a:pt x="1951" y="2070"/>
                  </a:cubicBezTo>
                  <a:cubicBezTo>
                    <a:pt x="1930" y="2055"/>
                    <a:pt x="1909" y="2038"/>
                    <a:pt x="1891" y="2020"/>
                  </a:cubicBezTo>
                  <a:cubicBezTo>
                    <a:pt x="1822" y="1953"/>
                    <a:pt x="1771" y="1867"/>
                    <a:pt x="1739" y="1763"/>
                  </a:cubicBezTo>
                  <a:cubicBezTo>
                    <a:pt x="1705" y="1752"/>
                    <a:pt x="1676" y="1736"/>
                    <a:pt x="1652" y="1715"/>
                  </a:cubicBezTo>
                  <a:cubicBezTo>
                    <a:pt x="1594" y="1664"/>
                    <a:pt x="1573" y="1581"/>
                    <a:pt x="1601" y="1518"/>
                  </a:cubicBezTo>
                  <a:cubicBezTo>
                    <a:pt x="1606" y="1507"/>
                    <a:pt x="1613" y="1497"/>
                    <a:pt x="1620" y="1486"/>
                  </a:cubicBezTo>
                  <a:cubicBezTo>
                    <a:pt x="1608" y="1449"/>
                    <a:pt x="1585" y="1364"/>
                    <a:pt x="1583" y="1264"/>
                  </a:cubicBezTo>
                  <a:cubicBezTo>
                    <a:pt x="1580" y="1083"/>
                    <a:pt x="1647" y="940"/>
                    <a:pt x="1779" y="850"/>
                  </a:cubicBezTo>
                  <a:cubicBezTo>
                    <a:pt x="1997" y="700"/>
                    <a:pt x="2188" y="639"/>
                    <a:pt x="2348" y="669"/>
                  </a:cubicBezTo>
                  <a:cubicBezTo>
                    <a:pt x="2450" y="689"/>
                    <a:pt x="2536" y="745"/>
                    <a:pt x="2605" y="838"/>
                  </a:cubicBezTo>
                  <a:cubicBezTo>
                    <a:pt x="2636" y="832"/>
                    <a:pt x="2687" y="828"/>
                    <a:pt x="2736" y="853"/>
                  </a:cubicBezTo>
                  <a:cubicBezTo>
                    <a:pt x="2783" y="877"/>
                    <a:pt x="2816" y="920"/>
                    <a:pt x="2834" y="981"/>
                  </a:cubicBezTo>
                  <a:cubicBezTo>
                    <a:pt x="2882" y="1143"/>
                    <a:pt x="2839" y="1403"/>
                    <a:pt x="2830" y="1452"/>
                  </a:cubicBezTo>
                  <a:cubicBezTo>
                    <a:pt x="2836" y="1457"/>
                    <a:pt x="2843" y="1463"/>
                    <a:pt x="2848" y="1469"/>
                  </a:cubicBezTo>
                  <a:cubicBezTo>
                    <a:pt x="2863" y="1484"/>
                    <a:pt x="2875" y="1501"/>
                    <a:pt x="2882" y="1518"/>
                  </a:cubicBezTo>
                  <a:cubicBezTo>
                    <a:pt x="2911" y="1581"/>
                    <a:pt x="2890" y="1664"/>
                    <a:pt x="2832" y="1715"/>
                  </a:cubicBezTo>
                  <a:cubicBezTo>
                    <a:pt x="2808" y="1736"/>
                    <a:pt x="2779" y="1752"/>
                    <a:pt x="2745" y="1763"/>
                  </a:cubicBezTo>
                  <a:cubicBezTo>
                    <a:pt x="2713" y="1867"/>
                    <a:pt x="2661" y="1953"/>
                    <a:pt x="2593" y="2020"/>
                  </a:cubicBezTo>
                  <a:cubicBezTo>
                    <a:pt x="2578" y="2034"/>
                    <a:pt x="2563" y="2047"/>
                    <a:pt x="2546" y="2060"/>
                  </a:cubicBezTo>
                  <a:cubicBezTo>
                    <a:pt x="2546" y="2302"/>
                    <a:pt x="2546" y="2302"/>
                    <a:pt x="2546" y="2302"/>
                  </a:cubicBezTo>
                  <a:cubicBezTo>
                    <a:pt x="3060" y="2386"/>
                    <a:pt x="3060" y="2386"/>
                    <a:pt x="3060" y="2386"/>
                  </a:cubicBezTo>
                  <a:cubicBezTo>
                    <a:pt x="3266" y="2420"/>
                    <a:pt x="3448" y="2550"/>
                    <a:pt x="3545" y="2735"/>
                  </a:cubicBezTo>
                  <a:cubicBezTo>
                    <a:pt x="3958" y="3518"/>
                    <a:pt x="3958" y="3518"/>
                    <a:pt x="3958" y="3518"/>
                  </a:cubicBezTo>
                  <a:cubicBezTo>
                    <a:pt x="4017" y="3629"/>
                    <a:pt x="4008" y="3762"/>
                    <a:pt x="3935" y="3865"/>
                  </a:cubicBezTo>
                  <a:cubicBezTo>
                    <a:pt x="3873" y="3950"/>
                    <a:pt x="3778" y="4000"/>
                    <a:pt x="3672" y="4002"/>
                  </a:cubicBezTo>
                  <a:cubicBezTo>
                    <a:pt x="3671" y="4002"/>
                    <a:pt x="3669" y="4002"/>
                    <a:pt x="3667" y="4002"/>
                  </a:cubicBezTo>
                  <a:cubicBezTo>
                    <a:pt x="3564" y="4002"/>
                    <a:pt x="3469" y="3955"/>
                    <a:pt x="3406" y="3874"/>
                  </a:cubicBezTo>
                  <a:cubicBezTo>
                    <a:pt x="3137" y="3526"/>
                    <a:pt x="3137" y="3526"/>
                    <a:pt x="3137" y="3526"/>
                  </a:cubicBezTo>
                  <a:cubicBezTo>
                    <a:pt x="3108" y="4044"/>
                    <a:pt x="3108" y="4044"/>
                    <a:pt x="3108" y="4044"/>
                  </a:cubicBezTo>
                  <a:cubicBezTo>
                    <a:pt x="3152" y="4498"/>
                    <a:pt x="3152" y="4498"/>
                    <a:pt x="3152" y="4498"/>
                  </a:cubicBezTo>
                  <a:cubicBezTo>
                    <a:pt x="4498" y="4498"/>
                    <a:pt x="4498" y="4498"/>
                    <a:pt x="4498" y="4498"/>
                  </a:cubicBezTo>
                  <a:cubicBezTo>
                    <a:pt x="4498" y="2249"/>
                    <a:pt x="4498" y="2249"/>
                    <a:pt x="4498" y="2249"/>
                  </a:cubicBezTo>
                  <a:cubicBezTo>
                    <a:pt x="4498" y="1843"/>
                    <a:pt x="4388" y="1444"/>
                    <a:pt x="4181" y="1097"/>
                  </a:cubicBezTo>
                  <a:cubicBezTo>
                    <a:pt x="3855" y="908"/>
                    <a:pt x="3584" y="637"/>
                    <a:pt x="3395" y="312"/>
                  </a:cubicBezTo>
                  <a:close/>
                </a:path>
              </a:pathLst>
            </a:custGeom>
            <a:solidFill>
              <a:srgbClr val="B7C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24"/>
            <p:cNvSpPr>
              <a:spLocks noEditPoints="1"/>
            </p:cNvSpPr>
            <p:nvPr/>
          </p:nvSpPr>
          <p:spPr bwMode="auto">
            <a:xfrm>
              <a:off x="2623" y="1419"/>
              <a:ext cx="234" cy="140"/>
            </a:xfrm>
            <a:custGeom>
              <a:avLst/>
              <a:gdLst>
                <a:gd name="T0" fmla="*/ 0 w 361"/>
                <a:gd name="T1" fmla="*/ 36 h 217"/>
                <a:gd name="T2" fmla="*/ 180 w 361"/>
                <a:gd name="T3" fmla="*/ 217 h 217"/>
                <a:gd name="T4" fmla="*/ 361 w 361"/>
                <a:gd name="T5" fmla="*/ 36 h 217"/>
                <a:gd name="T6" fmla="*/ 325 w 361"/>
                <a:gd name="T7" fmla="*/ 0 h 217"/>
                <a:gd name="T8" fmla="*/ 36 w 361"/>
                <a:gd name="T9" fmla="*/ 0 h 217"/>
                <a:gd name="T10" fmla="*/ 0 w 361"/>
                <a:gd name="T11" fmla="*/ 36 h 217"/>
                <a:gd name="T12" fmla="*/ 282 w 361"/>
                <a:gd name="T13" fmla="*/ 73 h 217"/>
                <a:gd name="T14" fmla="*/ 180 w 361"/>
                <a:gd name="T15" fmla="*/ 144 h 217"/>
                <a:gd name="T16" fmla="*/ 79 w 361"/>
                <a:gd name="T17" fmla="*/ 73 h 217"/>
                <a:gd name="T18" fmla="*/ 282 w 361"/>
                <a:gd name="T19" fmla="*/ 7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1" h="217">
                  <a:moveTo>
                    <a:pt x="0" y="36"/>
                  </a:moveTo>
                  <a:cubicBezTo>
                    <a:pt x="0" y="136"/>
                    <a:pt x="81" y="217"/>
                    <a:pt x="180" y="217"/>
                  </a:cubicBezTo>
                  <a:cubicBezTo>
                    <a:pt x="280" y="217"/>
                    <a:pt x="361" y="136"/>
                    <a:pt x="361" y="36"/>
                  </a:cubicBezTo>
                  <a:cubicBezTo>
                    <a:pt x="361" y="16"/>
                    <a:pt x="345" y="0"/>
                    <a:pt x="325" y="0"/>
                  </a:cubicBezTo>
                  <a:cubicBezTo>
                    <a:pt x="36" y="0"/>
                    <a:pt x="36" y="0"/>
                    <a:pt x="36" y="0"/>
                  </a:cubicBezTo>
                  <a:cubicBezTo>
                    <a:pt x="16" y="0"/>
                    <a:pt x="0" y="16"/>
                    <a:pt x="0" y="36"/>
                  </a:cubicBezTo>
                  <a:close/>
                  <a:moveTo>
                    <a:pt x="282" y="73"/>
                  </a:moveTo>
                  <a:cubicBezTo>
                    <a:pt x="267" y="114"/>
                    <a:pt x="227" y="144"/>
                    <a:pt x="180" y="144"/>
                  </a:cubicBezTo>
                  <a:cubicBezTo>
                    <a:pt x="134" y="144"/>
                    <a:pt x="94" y="114"/>
                    <a:pt x="79" y="73"/>
                  </a:cubicBezTo>
                  <a:lnTo>
                    <a:pt x="282" y="73"/>
                  </a:ln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Oval 25"/>
            <p:cNvSpPr>
              <a:spLocks noChangeArrowheads="1"/>
            </p:cNvSpPr>
            <p:nvPr/>
          </p:nvSpPr>
          <p:spPr bwMode="auto">
            <a:xfrm>
              <a:off x="2713" y="2136"/>
              <a:ext cx="54" cy="54"/>
            </a:xfrm>
            <a:prstGeom prst="ellipse">
              <a:avLst/>
            </a:pr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Oval 26"/>
            <p:cNvSpPr>
              <a:spLocks noChangeArrowheads="1"/>
            </p:cNvSpPr>
            <p:nvPr/>
          </p:nvSpPr>
          <p:spPr bwMode="auto">
            <a:xfrm>
              <a:off x="2713" y="2558"/>
              <a:ext cx="54" cy="55"/>
            </a:xfrm>
            <a:prstGeom prst="ellipse">
              <a:avLst/>
            </a:pr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Oval 27"/>
            <p:cNvSpPr>
              <a:spLocks noChangeArrowheads="1"/>
            </p:cNvSpPr>
            <p:nvPr/>
          </p:nvSpPr>
          <p:spPr bwMode="auto">
            <a:xfrm>
              <a:off x="2713" y="2981"/>
              <a:ext cx="54" cy="55"/>
            </a:xfrm>
            <a:prstGeom prst="ellipse">
              <a:avLst/>
            </a:pr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28"/>
            <p:cNvSpPr/>
            <p:nvPr/>
          </p:nvSpPr>
          <p:spPr bwMode="auto">
            <a:xfrm>
              <a:off x="2679" y="1252"/>
              <a:ext cx="100" cy="148"/>
            </a:xfrm>
            <a:custGeom>
              <a:avLst/>
              <a:gdLst>
                <a:gd name="T0" fmla="*/ 103 w 154"/>
                <a:gd name="T1" fmla="*/ 229 h 229"/>
                <a:gd name="T2" fmla="*/ 154 w 154"/>
                <a:gd name="T3" fmla="*/ 177 h 229"/>
                <a:gd name="T4" fmla="*/ 91 w 154"/>
                <a:gd name="T5" fmla="*/ 114 h 229"/>
                <a:gd name="T6" fmla="*/ 154 w 154"/>
                <a:gd name="T7" fmla="*/ 51 h 229"/>
                <a:gd name="T8" fmla="*/ 103 w 154"/>
                <a:gd name="T9" fmla="*/ 0 h 229"/>
                <a:gd name="T10" fmla="*/ 14 w 154"/>
                <a:gd name="T11" fmla="*/ 89 h 229"/>
                <a:gd name="T12" fmla="*/ 14 w 154"/>
                <a:gd name="T13" fmla="*/ 140 h 229"/>
                <a:gd name="T14" fmla="*/ 103 w 154"/>
                <a:gd name="T15" fmla="*/ 229 h 2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4" h="229">
                  <a:moveTo>
                    <a:pt x="103" y="229"/>
                  </a:moveTo>
                  <a:cubicBezTo>
                    <a:pt x="154" y="177"/>
                    <a:pt x="154" y="177"/>
                    <a:pt x="154" y="177"/>
                  </a:cubicBezTo>
                  <a:cubicBezTo>
                    <a:pt x="91" y="114"/>
                    <a:pt x="91" y="114"/>
                    <a:pt x="91" y="114"/>
                  </a:cubicBezTo>
                  <a:cubicBezTo>
                    <a:pt x="154" y="51"/>
                    <a:pt x="154" y="51"/>
                    <a:pt x="154" y="51"/>
                  </a:cubicBezTo>
                  <a:cubicBezTo>
                    <a:pt x="103" y="0"/>
                    <a:pt x="103" y="0"/>
                    <a:pt x="103" y="0"/>
                  </a:cubicBezTo>
                  <a:cubicBezTo>
                    <a:pt x="14" y="89"/>
                    <a:pt x="14" y="89"/>
                    <a:pt x="14" y="89"/>
                  </a:cubicBezTo>
                  <a:cubicBezTo>
                    <a:pt x="0" y="103"/>
                    <a:pt x="0" y="126"/>
                    <a:pt x="14" y="140"/>
                  </a:cubicBezTo>
                  <a:lnTo>
                    <a:pt x="103" y="229"/>
                  </a:ln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Oval 29"/>
            <p:cNvSpPr>
              <a:spLocks noChangeArrowheads="1"/>
            </p:cNvSpPr>
            <p:nvPr/>
          </p:nvSpPr>
          <p:spPr bwMode="auto">
            <a:xfrm>
              <a:off x="2566" y="1238"/>
              <a:ext cx="71" cy="72"/>
            </a:xfrm>
            <a:prstGeom prst="ellipse">
              <a:avLst/>
            </a:pr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Oval 30"/>
            <p:cNvSpPr>
              <a:spLocks noChangeArrowheads="1"/>
            </p:cNvSpPr>
            <p:nvPr/>
          </p:nvSpPr>
          <p:spPr bwMode="auto">
            <a:xfrm>
              <a:off x="2829" y="1238"/>
              <a:ext cx="72" cy="72"/>
            </a:xfrm>
            <a:prstGeom prst="ellipse">
              <a:avLst/>
            </a:pr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31"/>
            <p:cNvSpPr>
              <a:spLocks noEditPoints="1"/>
            </p:cNvSpPr>
            <p:nvPr/>
          </p:nvSpPr>
          <p:spPr bwMode="auto">
            <a:xfrm>
              <a:off x="1232" y="-1"/>
              <a:ext cx="3296" cy="3241"/>
            </a:xfrm>
            <a:custGeom>
              <a:avLst/>
              <a:gdLst>
                <a:gd name="T0" fmla="*/ 4678 w 5082"/>
                <a:gd name="T1" fmla="*/ 335 h 4996"/>
                <a:gd name="T2" fmla="*/ 3733 w 5082"/>
                <a:gd name="T3" fmla="*/ 407 h 4996"/>
                <a:gd name="T4" fmla="*/ 37 w 5082"/>
                <a:gd name="T5" fmla="*/ 4996 h 4996"/>
                <a:gd name="T6" fmla="*/ 4582 w 5082"/>
                <a:gd name="T7" fmla="*/ 1256 h 4996"/>
                <a:gd name="T8" fmla="*/ 4855 w 5082"/>
                <a:gd name="T9" fmla="*/ 2388 h 4996"/>
                <a:gd name="T10" fmla="*/ 1497 w 5082"/>
                <a:gd name="T11" fmla="*/ 4923 h 4996"/>
                <a:gd name="T12" fmla="*/ 1943 w 5082"/>
                <a:gd name="T13" fmla="*/ 3084 h 4996"/>
                <a:gd name="T14" fmla="*/ 2141 w 5082"/>
                <a:gd name="T15" fmla="*/ 3205 h 4996"/>
                <a:gd name="T16" fmla="*/ 2557 w 5082"/>
                <a:gd name="T17" fmla="*/ 3192 h 4996"/>
                <a:gd name="T18" fmla="*/ 2804 w 5082"/>
                <a:gd name="T19" fmla="*/ 3606 h 4996"/>
                <a:gd name="T20" fmla="*/ 866 w 5082"/>
                <a:gd name="T21" fmla="*/ 3697 h 4996"/>
                <a:gd name="T22" fmla="*/ 1840 w 5082"/>
                <a:gd name="T23" fmla="*/ 3097 h 4996"/>
                <a:gd name="T24" fmla="*/ 1647 w 5082"/>
                <a:gd name="T25" fmla="*/ 3573 h 4996"/>
                <a:gd name="T26" fmla="*/ 676 w 5082"/>
                <a:gd name="T27" fmla="*/ 3976 h 4996"/>
                <a:gd name="T28" fmla="*/ 1522 w 5082"/>
                <a:gd name="T29" fmla="*/ 2883 h 4996"/>
                <a:gd name="T30" fmla="*/ 1141 w 5082"/>
                <a:gd name="T31" fmla="*/ 3465 h 4996"/>
                <a:gd name="T32" fmla="*/ 1877 w 5082"/>
                <a:gd name="T33" fmla="*/ 3034 h 4996"/>
                <a:gd name="T34" fmla="*/ 1502 w 5082"/>
                <a:gd name="T35" fmla="*/ 3863 h 4996"/>
                <a:gd name="T36" fmla="*/ 2038 w 5082"/>
                <a:gd name="T37" fmla="*/ 1506 h 4996"/>
                <a:gd name="T38" fmla="*/ 1893 w 5082"/>
                <a:gd name="T39" fmla="*/ 1334 h 4996"/>
                <a:gd name="T40" fmla="*/ 2837 w 5082"/>
                <a:gd name="T41" fmla="*/ 1426 h 4996"/>
                <a:gd name="T42" fmla="*/ 2187 w 5082"/>
                <a:gd name="T43" fmla="*/ 1517 h 4996"/>
                <a:gd name="T44" fmla="*/ 1821 w 5082"/>
                <a:gd name="T45" fmla="*/ 1907 h 4996"/>
                <a:gd name="T46" fmla="*/ 2259 w 5082"/>
                <a:gd name="T47" fmla="*/ 1737 h 4996"/>
                <a:gd name="T48" fmla="*/ 2869 w 5082"/>
                <a:gd name="T49" fmla="*/ 1944 h 4996"/>
                <a:gd name="T50" fmla="*/ 2615 w 5082"/>
                <a:gd name="T51" fmla="*/ 2393 h 4996"/>
                <a:gd name="T52" fmla="*/ 1773 w 5082"/>
                <a:gd name="T53" fmla="*/ 2086 h 4996"/>
                <a:gd name="T54" fmla="*/ 2377 w 5082"/>
                <a:gd name="T55" fmla="*/ 3017 h 4996"/>
                <a:gd name="T56" fmla="*/ 2314 w 5082"/>
                <a:gd name="T57" fmla="*/ 2587 h 4996"/>
                <a:gd name="T58" fmla="*/ 2322 w 5082"/>
                <a:gd name="T59" fmla="*/ 2970 h 4996"/>
                <a:gd name="T60" fmla="*/ 2267 w 5082"/>
                <a:gd name="T61" fmla="*/ 3017 h 4996"/>
                <a:gd name="T62" fmla="*/ 3108 w 5082"/>
                <a:gd name="T63" fmla="*/ 3227 h 4996"/>
                <a:gd name="T64" fmla="*/ 3967 w 5082"/>
                <a:gd name="T65" fmla="*/ 3976 h 4996"/>
                <a:gd name="T66" fmla="*/ 2997 w 5082"/>
                <a:gd name="T67" fmla="*/ 3573 h 4996"/>
                <a:gd name="T68" fmla="*/ 2756 w 5082"/>
                <a:gd name="T69" fmla="*/ 2823 h 4996"/>
                <a:gd name="T70" fmla="*/ 2756 w 5082"/>
                <a:gd name="T71" fmla="*/ 2823 h 4996"/>
                <a:gd name="T72" fmla="*/ 3503 w 5082"/>
                <a:gd name="T73" fmla="*/ 3465 h 4996"/>
                <a:gd name="T74" fmla="*/ 3142 w 5082"/>
                <a:gd name="T75" fmla="*/ 3863 h 4996"/>
                <a:gd name="T76" fmla="*/ 4571 w 5082"/>
                <a:gd name="T77" fmla="*/ 2674 h 4996"/>
                <a:gd name="T78" fmla="*/ 3479 w 5082"/>
                <a:gd name="T79" fmla="*/ 4299 h 4996"/>
                <a:gd name="T80" fmla="*/ 3618 w 5082"/>
                <a:gd name="T81" fmla="*/ 3160 h 4996"/>
                <a:gd name="T82" fmla="*/ 2818 w 5082"/>
                <a:gd name="T83" fmla="*/ 2188 h 4996"/>
                <a:gd name="T84" fmla="*/ 2907 w 5082"/>
                <a:gd name="T85" fmla="*/ 1406 h 4996"/>
                <a:gd name="T86" fmla="*/ 1656 w 5082"/>
                <a:gd name="T87" fmla="*/ 1689 h 4996"/>
                <a:gd name="T88" fmla="*/ 1964 w 5082"/>
                <a:gd name="T89" fmla="*/ 2445 h 4996"/>
                <a:gd name="T90" fmla="*/ 612 w 5082"/>
                <a:gd name="T91" fmla="*/ 3943 h 4996"/>
                <a:gd name="T92" fmla="*/ 1434 w 5082"/>
                <a:gd name="T93" fmla="*/ 3951 h 4996"/>
                <a:gd name="T94" fmla="*/ 2322 w 5082"/>
                <a:gd name="T95" fmla="*/ 425 h 4996"/>
                <a:gd name="T96" fmla="*/ 4281 w 5082"/>
                <a:gd name="T97" fmla="*/ 1454 h 4996"/>
                <a:gd name="T98" fmla="*/ 4504 w 5082"/>
                <a:gd name="T99" fmla="*/ 1232 h 4996"/>
                <a:gd name="T100" fmla="*/ 4895 w 5082"/>
                <a:gd name="T101" fmla="*/ 1278 h 4996"/>
                <a:gd name="T102" fmla="*/ 4951 w 5082"/>
                <a:gd name="T103" fmla="*/ 1866 h 4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82" h="4996">
                  <a:moveTo>
                    <a:pt x="4987" y="1799"/>
                  </a:moveTo>
                  <a:cubicBezTo>
                    <a:pt x="4987" y="1333"/>
                    <a:pt x="4987" y="1333"/>
                    <a:pt x="4987" y="1333"/>
                  </a:cubicBezTo>
                  <a:cubicBezTo>
                    <a:pt x="4987" y="1333"/>
                    <a:pt x="4987" y="1333"/>
                    <a:pt x="4987" y="1333"/>
                  </a:cubicBezTo>
                  <a:cubicBezTo>
                    <a:pt x="4987" y="1329"/>
                    <a:pt x="4986" y="1326"/>
                    <a:pt x="4985" y="1322"/>
                  </a:cubicBezTo>
                  <a:cubicBezTo>
                    <a:pt x="4678" y="335"/>
                    <a:pt x="4678" y="335"/>
                    <a:pt x="4678" y="335"/>
                  </a:cubicBezTo>
                  <a:cubicBezTo>
                    <a:pt x="4674" y="324"/>
                    <a:pt x="4665" y="315"/>
                    <a:pt x="4654" y="311"/>
                  </a:cubicBezTo>
                  <a:cubicBezTo>
                    <a:pt x="3667" y="4"/>
                    <a:pt x="3667" y="4"/>
                    <a:pt x="3667" y="4"/>
                  </a:cubicBezTo>
                  <a:cubicBezTo>
                    <a:pt x="3654" y="0"/>
                    <a:pt x="3640" y="3"/>
                    <a:pt x="3630" y="13"/>
                  </a:cubicBezTo>
                  <a:cubicBezTo>
                    <a:pt x="3621" y="22"/>
                    <a:pt x="3617" y="36"/>
                    <a:pt x="3621" y="49"/>
                  </a:cubicBezTo>
                  <a:cubicBezTo>
                    <a:pt x="3733" y="407"/>
                    <a:pt x="3733" y="407"/>
                    <a:pt x="3733" y="407"/>
                  </a:cubicBezTo>
                  <a:cubicBezTo>
                    <a:pt x="3478" y="661"/>
                    <a:pt x="3478" y="661"/>
                    <a:pt x="3478" y="661"/>
                  </a:cubicBezTo>
                  <a:cubicBezTo>
                    <a:pt x="3128" y="460"/>
                    <a:pt x="2729" y="353"/>
                    <a:pt x="2322" y="353"/>
                  </a:cubicBezTo>
                  <a:cubicBezTo>
                    <a:pt x="1042" y="353"/>
                    <a:pt x="0" y="1394"/>
                    <a:pt x="0" y="2674"/>
                  </a:cubicBezTo>
                  <a:cubicBezTo>
                    <a:pt x="0" y="4959"/>
                    <a:pt x="0" y="4959"/>
                    <a:pt x="0" y="4959"/>
                  </a:cubicBezTo>
                  <a:cubicBezTo>
                    <a:pt x="0" y="4979"/>
                    <a:pt x="17" y="4996"/>
                    <a:pt x="37" y="4996"/>
                  </a:cubicBezTo>
                  <a:cubicBezTo>
                    <a:pt x="4607" y="4996"/>
                    <a:pt x="4607" y="4996"/>
                    <a:pt x="4607" y="4996"/>
                  </a:cubicBezTo>
                  <a:cubicBezTo>
                    <a:pt x="4627" y="4996"/>
                    <a:pt x="4643" y="4979"/>
                    <a:pt x="4643" y="4959"/>
                  </a:cubicBezTo>
                  <a:cubicBezTo>
                    <a:pt x="4643" y="2674"/>
                    <a:pt x="4643" y="2674"/>
                    <a:pt x="4643" y="2674"/>
                  </a:cubicBezTo>
                  <a:cubicBezTo>
                    <a:pt x="4643" y="2264"/>
                    <a:pt x="4535" y="1861"/>
                    <a:pt x="4330" y="1509"/>
                  </a:cubicBezTo>
                  <a:cubicBezTo>
                    <a:pt x="4582" y="1256"/>
                    <a:pt x="4582" y="1256"/>
                    <a:pt x="4582" y="1256"/>
                  </a:cubicBezTo>
                  <a:cubicBezTo>
                    <a:pt x="4914" y="1360"/>
                    <a:pt x="4914" y="1360"/>
                    <a:pt x="4914" y="1360"/>
                  </a:cubicBezTo>
                  <a:cubicBezTo>
                    <a:pt x="4914" y="1799"/>
                    <a:pt x="4914" y="1799"/>
                    <a:pt x="4914" y="1799"/>
                  </a:cubicBezTo>
                  <a:cubicBezTo>
                    <a:pt x="4859" y="1815"/>
                    <a:pt x="4819" y="1865"/>
                    <a:pt x="4819" y="1925"/>
                  </a:cubicBezTo>
                  <a:cubicBezTo>
                    <a:pt x="4819" y="2352"/>
                    <a:pt x="4819" y="2352"/>
                    <a:pt x="4819" y="2352"/>
                  </a:cubicBezTo>
                  <a:cubicBezTo>
                    <a:pt x="4819" y="2372"/>
                    <a:pt x="4835" y="2388"/>
                    <a:pt x="4855" y="2388"/>
                  </a:cubicBezTo>
                  <a:cubicBezTo>
                    <a:pt x="5046" y="2388"/>
                    <a:pt x="5046" y="2388"/>
                    <a:pt x="5046" y="2388"/>
                  </a:cubicBezTo>
                  <a:cubicBezTo>
                    <a:pt x="5066" y="2388"/>
                    <a:pt x="5082" y="2372"/>
                    <a:pt x="5082" y="2352"/>
                  </a:cubicBezTo>
                  <a:cubicBezTo>
                    <a:pt x="5082" y="1925"/>
                    <a:pt x="5082" y="1925"/>
                    <a:pt x="5082" y="1925"/>
                  </a:cubicBezTo>
                  <a:cubicBezTo>
                    <a:pt x="5082" y="1865"/>
                    <a:pt x="5042" y="1815"/>
                    <a:pt x="4987" y="1799"/>
                  </a:cubicBezTo>
                  <a:close/>
                  <a:moveTo>
                    <a:pt x="1497" y="4923"/>
                  </a:moveTo>
                  <a:cubicBezTo>
                    <a:pt x="1534" y="4480"/>
                    <a:pt x="1534" y="4480"/>
                    <a:pt x="1534" y="4480"/>
                  </a:cubicBezTo>
                  <a:cubicBezTo>
                    <a:pt x="1643" y="4284"/>
                    <a:pt x="1757" y="3959"/>
                    <a:pt x="1840" y="3606"/>
                  </a:cubicBezTo>
                  <a:cubicBezTo>
                    <a:pt x="1934" y="3569"/>
                    <a:pt x="2002" y="3481"/>
                    <a:pt x="2013" y="3378"/>
                  </a:cubicBezTo>
                  <a:cubicBezTo>
                    <a:pt x="2020" y="3305"/>
                    <a:pt x="2020" y="3305"/>
                    <a:pt x="2020" y="3305"/>
                  </a:cubicBezTo>
                  <a:cubicBezTo>
                    <a:pt x="2029" y="3223"/>
                    <a:pt x="1999" y="3142"/>
                    <a:pt x="1943" y="3084"/>
                  </a:cubicBezTo>
                  <a:cubicBezTo>
                    <a:pt x="1951" y="3028"/>
                    <a:pt x="1956" y="2977"/>
                    <a:pt x="1959" y="2933"/>
                  </a:cubicBezTo>
                  <a:cubicBezTo>
                    <a:pt x="2086" y="3192"/>
                    <a:pt x="2086" y="3192"/>
                    <a:pt x="2086" y="3192"/>
                  </a:cubicBezTo>
                  <a:cubicBezTo>
                    <a:pt x="2091" y="3202"/>
                    <a:pt x="2100" y="3209"/>
                    <a:pt x="2111" y="3211"/>
                  </a:cubicBezTo>
                  <a:cubicBezTo>
                    <a:pt x="2113" y="3212"/>
                    <a:pt x="2116" y="3212"/>
                    <a:pt x="2119" y="3212"/>
                  </a:cubicBezTo>
                  <a:cubicBezTo>
                    <a:pt x="2127" y="3212"/>
                    <a:pt x="2134" y="3210"/>
                    <a:pt x="2141" y="3205"/>
                  </a:cubicBezTo>
                  <a:cubicBezTo>
                    <a:pt x="2322" y="3067"/>
                    <a:pt x="2322" y="3067"/>
                    <a:pt x="2322" y="3067"/>
                  </a:cubicBezTo>
                  <a:cubicBezTo>
                    <a:pt x="2503" y="3205"/>
                    <a:pt x="2503" y="3205"/>
                    <a:pt x="2503" y="3205"/>
                  </a:cubicBezTo>
                  <a:cubicBezTo>
                    <a:pt x="2509" y="3210"/>
                    <a:pt x="2517" y="3212"/>
                    <a:pt x="2525" y="3212"/>
                  </a:cubicBezTo>
                  <a:cubicBezTo>
                    <a:pt x="2528" y="3212"/>
                    <a:pt x="2530" y="3212"/>
                    <a:pt x="2533" y="3211"/>
                  </a:cubicBezTo>
                  <a:cubicBezTo>
                    <a:pt x="2544" y="3209"/>
                    <a:pt x="2553" y="3202"/>
                    <a:pt x="2557" y="3192"/>
                  </a:cubicBezTo>
                  <a:cubicBezTo>
                    <a:pt x="2685" y="2933"/>
                    <a:pt x="2685" y="2933"/>
                    <a:pt x="2685" y="2933"/>
                  </a:cubicBezTo>
                  <a:cubicBezTo>
                    <a:pt x="2688" y="2977"/>
                    <a:pt x="2692" y="3028"/>
                    <a:pt x="2701" y="3084"/>
                  </a:cubicBezTo>
                  <a:cubicBezTo>
                    <a:pt x="2644" y="3142"/>
                    <a:pt x="2615" y="3223"/>
                    <a:pt x="2623" y="3305"/>
                  </a:cubicBezTo>
                  <a:cubicBezTo>
                    <a:pt x="2631" y="3378"/>
                    <a:pt x="2631" y="3378"/>
                    <a:pt x="2631" y="3378"/>
                  </a:cubicBezTo>
                  <a:cubicBezTo>
                    <a:pt x="2641" y="3481"/>
                    <a:pt x="2710" y="3569"/>
                    <a:pt x="2804" y="3606"/>
                  </a:cubicBezTo>
                  <a:cubicBezTo>
                    <a:pt x="2887" y="3959"/>
                    <a:pt x="3001" y="4284"/>
                    <a:pt x="3109" y="4481"/>
                  </a:cubicBezTo>
                  <a:cubicBezTo>
                    <a:pt x="3152" y="4923"/>
                    <a:pt x="3152" y="4923"/>
                    <a:pt x="3152" y="4923"/>
                  </a:cubicBezTo>
                  <a:lnTo>
                    <a:pt x="1497" y="4923"/>
                  </a:lnTo>
                  <a:close/>
                  <a:moveTo>
                    <a:pt x="1080" y="3517"/>
                  </a:moveTo>
                  <a:cubicBezTo>
                    <a:pt x="866" y="3697"/>
                    <a:pt x="866" y="3697"/>
                    <a:pt x="866" y="3697"/>
                  </a:cubicBezTo>
                  <a:cubicBezTo>
                    <a:pt x="913" y="3753"/>
                    <a:pt x="913" y="3753"/>
                    <a:pt x="913" y="3753"/>
                  </a:cubicBezTo>
                  <a:cubicBezTo>
                    <a:pt x="1536" y="3227"/>
                    <a:pt x="1536" y="3227"/>
                    <a:pt x="1536" y="3227"/>
                  </a:cubicBezTo>
                  <a:cubicBezTo>
                    <a:pt x="1539" y="3224"/>
                    <a:pt x="1542" y="3221"/>
                    <a:pt x="1544" y="3218"/>
                  </a:cubicBezTo>
                  <a:cubicBezTo>
                    <a:pt x="1574" y="3167"/>
                    <a:pt x="1574" y="3167"/>
                    <a:pt x="1574" y="3167"/>
                  </a:cubicBezTo>
                  <a:cubicBezTo>
                    <a:pt x="1629" y="3075"/>
                    <a:pt x="1746" y="3044"/>
                    <a:pt x="1840" y="3097"/>
                  </a:cubicBezTo>
                  <a:cubicBezTo>
                    <a:pt x="1844" y="3099"/>
                    <a:pt x="1844" y="3099"/>
                    <a:pt x="1844" y="3099"/>
                  </a:cubicBezTo>
                  <a:cubicBezTo>
                    <a:pt x="1916" y="3139"/>
                    <a:pt x="1957" y="3217"/>
                    <a:pt x="1948" y="3298"/>
                  </a:cubicBezTo>
                  <a:cubicBezTo>
                    <a:pt x="1941" y="3371"/>
                    <a:pt x="1941" y="3371"/>
                    <a:pt x="1941" y="3371"/>
                  </a:cubicBezTo>
                  <a:cubicBezTo>
                    <a:pt x="1932" y="3461"/>
                    <a:pt x="1863" y="3534"/>
                    <a:pt x="1774" y="3550"/>
                  </a:cubicBezTo>
                  <a:cubicBezTo>
                    <a:pt x="1647" y="3573"/>
                    <a:pt x="1647" y="3573"/>
                    <a:pt x="1647" y="3573"/>
                  </a:cubicBezTo>
                  <a:cubicBezTo>
                    <a:pt x="1638" y="3575"/>
                    <a:pt x="1630" y="3579"/>
                    <a:pt x="1625" y="3587"/>
                  </a:cubicBezTo>
                  <a:cubicBezTo>
                    <a:pt x="1108" y="4254"/>
                    <a:pt x="1108" y="4254"/>
                    <a:pt x="1108" y="4254"/>
                  </a:cubicBezTo>
                  <a:cubicBezTo>
                    <a:pt x="1057" y="4319"/>
                    <a:pt x="982" y="4356"/>
                    <a:pt x="900" y="4354"/>
                  </a:cubicBezTo>
                  <a:cubicBezTo>
                    <a:pt x="818" y="4353"/>
                    <a:pt x="743" y="4314"/>
                    <a:pt x="695" y="4247"/>
                  </a:cubicBezTo>
                  <a:cubicBezTo>
                    <a:pt x="637" y="4167"/>
                    <a:pt x="630" y="4064"/>
                    <a:pt x="676" y="3976"/>
                  </a:cubicBezTo>
                  <a:cubicBezTo>
                    <a:pt x="958" y="3442"/>
                    <a:pt x="958" y="3442"/>
                    <a:pt x="958" y="3442"/>
                  </a:cubicBezTo>
                  <a:cubicBezTo>
                    <a:pt x="986" y="3462"/>
                    <a:pt x="1028" y="3490"/>
                    <a:pt x="1080" y="3517"/>
                  </a:cubicBezTo>
                  <a:close/>
                  <a:moveTo>
                    <a:pt x="993" y="3378"/>
                  </a:moveTo>
                  <a:cubicBezTo>
                    <a:pt x="1090" y="3194"/>
                    <a:pt x="1090" y="3194"/>
                    <a:pt x="1090" y="3194"/>
                  </a:cubicBezTo>
                  <a:cubicBezTo>
                    <a:pt x="1177" y="3029"/>
                    <a:pt x="1338" y="2913"/>
                    <a:pt x="1522" y="2883"/>
                  </a:cubicBezTo>
                  <a:cubicBezTo>
                    <a:pt x="1603" y="2869"/>
                    <a:pt x="1603" y="2869"/>
                    <a:pt x="1603" y="2869"/>
                  </a:cubicBezTo>
                  <a:cubicBezTo>
                    <a:pt x="1595" y="2922"/>
                    <a:pt x="1582" y="3007"/>
                    <a:pt x="1563" y="3068"/>
                  </a:cubicBezTo>
                  <a:cubicBezTo>
                    <a:pt x="1544" y="3085"/>
                    <a:pt x="1526" y="3106"/>
                    <a:pt x="1512" y="3130"/>
                  </a:cubicBezTo>
                  <a:cubicBezTo>
                    <a:pt x="1485" y="3175"/>
                    <a:pt x="1485" y="3175"/>
                    <a:pt x="1485" y="3175"/>
                  </a:cubicBezTo>
                  <a:cubicBezTo>
                    <a:pt x="1141" y="3465"/>
                    <a:pt x="1141" y="3465"/>
                    <a:pt x="1141" y="3465"/>
                  </a:cubicBezTo>
                  <a:cubicBezTo>
                    <a:pt x="1073" y="3435"/>
                    <a:pt x="1021" y="3399"/>
                    <a:pt x="993" y="3378"/>
                  </a:cubicBezTo>
                  <a:close/>
                  <a:moveTo>
                    <a:pt x="1651" y="3015"/>
                  </a:moveTo>
                  <a:cubicBezTo>
                    <a:pt x="1664" y="2954"/>
                    <a:pt x="1673" y="2892"/>
                    <a:pt x="1678" y="2857"/>
                  </a:cubicBezTo>
                  <a:cubicBezTo>
                    <a:pt x="1888" y="2823"/>
                    <a:pt x="1888" y="2823"/>
                    <a:pt x="1888" y="2823"/>
                  </a:cubicBezTo>
                  <a:cubicBezTo>
                    <a:pt x="1889" y="2866"/>
                    <a:pt x="1888" y="2940"/>
                    <a:pt x="1877" y="3034"/>
                  </a:cubicBezTo>
                  <a:cubicBezTo>
                    <a:pt x="1875" y="3033"/>
                    <a:pt x="1875" y="3033"/>
                    <a:pt x="1875" y="3033"/>
                  </a:cubicBezTo>
                  <a:cubicBezTo>
                    <a:pt x="1804" y="2993"/>
                    <a:pt x="1722" y="2989"/>
                    <a:pt x="1651" y="3015"/>
                  </a:cubicBezTo>
                  <a:close/>
                  <a:moveTo>
                    <a:pt x="1761" y="3626"/>
                  </a:moveTo>
                  <a:cubicBezTo>
                    <a:pt x="1695" y="3898"/>
                    <a:pt x="1611" y="4149"/>
                    <a:pt x="1528" y="4332"/>
                  </a:cubicBezTo>
                  <a:cubicBezTo>
                    <a:pt x="1502" y="3863"/>
                    <a:pt x="1502" y="3863"/>
                    <a:pt x="1502" y="3863"/>
                  </a:cubicBezTo>
                  <a:cubicBezTo>
                    <a:pt x="1673" y="3642"/>
                    <a:pt x="1673" y="3642"/>
                    <a:pt x="1673" y="3642"/>
                  </a:cubicBezTo>
                  <a:lnTo>
                    <a:pt x="1761" y="3626"/>
                  </a:lnTo>
                  <a:close/>
                  <a:moveTo>
                    <a:pt x="2184" y="1682"/>
                  </a:moveTo>
                  <a:cubicBezTo>
                    <a:pt x="2106" y="1632"/>
                    <a:pt x="2071" y="1532"/>
                    <a:pt x="2071" y="1531"/>
                  </a:cubicBezTo>
                  <a:cubicBezTo>
                    <a:pt x="2066" y="1516"/>
                    <a:pt x="2053" y="1507"/>
                    <a:pt x="2038" y="1506"/>
                  </a:cubicBezTo>
                  <a:cubicBezTo>
                    <a:pt x="2023" y="1506"/>
                    <a:pt x="2009" y="1514"/>
                    <a:pt x="2003" y="1528"/>
                  </a:cubicBezTo>
                  <a:cubicBezTo>
                    <a:pt x="1898" y="1783"/>
                    <a:pt x="1804" y="1835"/>
                    <a:pt x="1797" y="1838"/>
                  </a:cubicBezTo>
                  <a:cubicBezTo>
                    <a:pt x="1782" y="1844"/>
                    <a:pt x="1767" y="1851"/>
                    <a:pt x="1754" y="1859"/>
                  </a:cubicBezTo>
                  <a:cubicBezTo>
                    <a:pt x="1743" y="1819"/>
                    <a:pt x="1730" y="1757"/>
                    <a:pt x="1729" y="1687"/>
                  </a:cubicBezTo>
                  <a:cubicBezTo>
                    <a:pt x="1726" y="1530"/>
                    <a:pt x="1781" y="1411"/>
                    <a:pt x="1893" y="1334"/>
                  </a:cubicBezTo>
                  <a:cubicBezTo>
                    <a:pt x="2031" y="1239"/>
                    <a:pt x="2233" y="1132"/>
                    <a:pt x="2407" y="1165"/>
                  </a:cubicBezTo>
                  <a:cubicBezTo>
                    <a:pt x="2497" y="1182"/>
                    <a:pt x="2573" y="1236"/>
                    <a:pt x="2633" y="1325"/>
                  </a:cubicBezTo>
                  <a:cubicBezTo>
                    <a:pt x="2642" y="1338"/>
                    <a:pt x="2659" y="1344"/>
                    <a:pt x="2675" y="1339"/>
                  </a:cubicBezTo>
                  <a:cubicBezTo>
                    <a:pt x="2675" y="1338"/>
                    <a:pt x="2731" y="1319"/>
                    <a:pt x="2777" y="1343"/>
                  </a:cubicBezTo>
                  <a:cubicBezTo>
                    <a:pt x="2805" y="1357"/>
                    <a:pt x="2825" y="1385"/>
                    <a:pt x="2837" y="1426"/>
                  </a:cubicBezTo>
                  <a:cubicBezTo>
                    <a:pt x="2874" y="1551"/>
                    <a:pt x="2849" y="1752"/>
                    <a:pt x="2836" y="1834"/>
                  </a:cubicBezTo>
                  <a:cubicBezTo>
                    <a:pt x="2597" y="1520"/>
                    <a:pt x="2597" y="1520"/>
                    <a:pt x="2597" y="1520"/>
                  </a:cubicBezTo>
                  <a:cubicBezTo>
                    <a:pt x="2590" y="1511"/>
                    <a:pt x="2580" y="1506"/>
                    <a:pt x="2568" y="1506"/>
                  </a:cubicBezTo>
                  <a:cubicBezTo>
                    <a:pt x="2213" y="1506"/>
                    <a:pt x="2213" y="1506"/>
                    <a:pt x="2213" y="1506"/>
                  </a:cubicBezTo>
                  <a:cubicBezTo>
                    <a:pt x="2203" y="1506"/>
                    <a:pt x="2194" y="1510"/>
                    <a:pt x="2187" y="1517"/>
                  </a:cubicBezTo>
                  <a:cubicBezTo>
                    <a:pt x="2180" y="1524"/>
                    <a:pt x="2177" y="1534"/>
                    <a:pt x="2177" y="1544"/>
                  </a:cubicBezTo>
                  <a:lnTo>
                    <a:pt x="2184" y="1682"/>
                  </a:lnTo>
                  <a:close/>
                  <a:moveTo>
                    <a:pt x="1740" y="1973"/>
                  </a:moveTo>
                  <a:cubicBezTo>
                    <a:pt x="1745" y="1963"/>
                    <a:pt x="1751" y="1954"/>
                    <a:pt x="1760" y="1944"/>
                  </a:cubicBezTo>
                  <a:cubicBezTo>
                    <a:pt x="1777" y="1927"/>
                    <a:pt x="1798" y="1915"/>
                    <a:pt x="1821" y="1907"/>
                  </a:cubicBezTo>
                  <a:cubicBezTo>
                    <a:pt x="1822" y="1907"/>
                    <a:pt x="1823" y="1906"/>
                    <a:pt x="1824" y="1906"/>
                  </a:cubicBezTo>
                  <a:cubicBezTo>
                    <a:pt x="1835" y="1902"/>
                    <a:pt x="1930" y="1858"/>
                    <a:pt x="2038" y="1629"/>
                  </a:cubicBezTo>
                  <a:cubicBezTo>
                    <a:pt x="2070" y="1683"/>
                    <a:pt x="2127" y="1750"/>
                    <a:pt x="2214" y="1774"/>
                  </a:cubicBezTo>
                  <a:cubicBezTo>
                    <a:pt x="2225" y="1777"/>
                    <a:pt x="2237" y="1774"/>
                    <a:pt x="2246" y="1767"/>
                  </a:cubicBezTo>
                  <a:cubicBezTo>
                    <a:pt x="2255" y="1760"/>
                    <a:pt x="2260" y="1749"/>
                    <a:pt x="2259" y="1737"/>
                  </a:cubicBezTo>
                  <a:cubicBezTo>
                    <a:pt x="2251" y="1578"/>
                    <a:pt x="2251" y="1578"/>
                    <a:pt x="2251" y="1578"/>
                  </a:cubicBezTo>
                  <a:cubicBezTo>
                    <a:pt x="2550" y="1578"/>
                    <a:pt x="2550" y="1578"/>
                    <a:pt x="2550" y="1578"/>
                  </a:cubicBezTo>
                  <a:cubicBezTo>
                    <a:pt x="2791" y="1894"/>
                    <a:pt x="2791" y="1894"/>
                    <a:pt x="2791" y="1894"/>
                  </a:cubicBezTo>
                  <a:cubicBezTo>
                    <a:pt x="2795" y="1900"/>
                    <a:pt x="2801" y="1905"/>
                    <a:pt x="2808" y="1907"/>
                  </a:cubicBezTo>
                  <a:cubicBezTo>
                    <a:pt x="2832" y="1915"/>
                    <a:pt x="2853" y="1927"/>
                    <a:pt x="2869" y="1944"/>
                  </a:cubicBezTo>
                  <a:cubicBezTo>
                    <a:pt x="2878" y="1954"/>
                    <a:pt x="2885" y="1963"/>
                    <a:pt x="2889" y="1973"/>
                  </a:cubicBezTo>
                  <a:cubicBezTo>
                    <a:pt x="2905" y="2007"/>
                    <a:pt x="2891" y="2055"/>
                    <a:pt x="2857" y="2086"/>
                  </a:cubicBezTo>
                  <a:cubicBezTo>
                    <a:pt x="2837" y="2103"/>
                    <a:pt x="2811" y="2116"/>
                    <a:pt x="2780" y="2124"/>
                  </a:cubicBezTo>
                  <a:cubicBezTo>
                    <a:pt x="2767" y="2127"/>
                    <a:pt x="2757" y="2136"/>
                    <a:pt x="2754" y="2149"/>
                  </a:cubicBezTo>
                  <a:cubicBezTo>
                    <a:pt x="2726" y="2249"/>
                    <a:pt x="2679" y="2331"/>
                    <a:pt x="2615" y="2393"/>
                  </a:cubicBezTo>
                  <a:cubicBezTo>
                    <a:pt x="2540" y="2467"/>
                    <a:pt x="2430" y="2511"/>
                    <a:pt x="2315" y="2515"/>
                  </a:cubicBezTo>
                  <a:cubicBezTo>
                    <a:pt x="2200" y="2511"/>
                    <a:pt x="2090" y="2467"/>
                    <a:pt x="2015" y="2393"/>
                  </a:cubicBezTo>
                  <a:cubicBezTo>
                    <a:pt x="1951" y="2331"/>
                    <a:pt x="1904" y="2249"/>
                    <a:pt x="1876" y="2149"/>
                  </a:cubicBezTo>
                  <a:cubicBezTo>
                    <a:pt x="1873" y="2136"/>
                    <a:pt x="1863" y="2127"/>
                    <a:pt x="1850" y="2124"/>
                  </a:cubicBezTo>
                  <a:cubicBezTo>
                    <a:pt x="1819" y="2116"/>
                    <a:pt x="1793" y="2103"/>
                    <a:pt x="1773" y="2086"/>
                  </a:cubicBezTo>
                  <a:cubicBezTo>
                    <a:pt x="1739" y="2055"/>
                    <a:pt x="1725" y="2007"/>
                    <a:pt x="1740" y="1973"/>
                  </a:cubicBezTo>
                  <a:close/>
                  <a:moveTo>
                    <a:pt x="2596" y="2796"/>
                  </a:moveTo>
                  <a:cubicBezTo>
                    <a:pt x="2666" y="2808"/>
                    <a:pt x="2666" y="2808"/>
                    <a:pt x="2666" y="2808"/>
                  </a:cubicBezTo>
                  <a:cubicBezTo>
                    <a:pt x="2512" y="3120"/>
                    <a:pt x="2512" y="3120"/>
                    <a:pt x="2512" y="3120"/>
                  </a:cubicBezTo>
                  <a:cubicBezTo>
                    <a:pt x="2377" y="3017"/>
                    <a:pt x="2377" y="3017"/>
                    <a:pt x="2377" y="3017"/>
                  </a:cubicBezTo>
                  <a:lnTo>
                    <a:pt x="2596" y="2796"/>
                  </a:lnTo>
                  <a:close/>
                  <a:moveTo>
                    <a:pt x="2322" y="2970"/>
                  </a:moveTo>
                  <a:cubicBezTo>
                    <a:pt x="2097" y="2742"/>
                    <a:pt x="2097" y="2742"/>
                    <a:pt x="2097" y="2742"/>
                  </a:cubicBezTo>
                  <a:cubicBezTo>
                    <a:pt x="2097" y="2536"/>
                    <a:pt x="2097" y="2536"/>
                    <a:pt x="2097" y="2536"/>
                  </a:cubicBezTo>
                  <a:cubicBezTo>
                    <a:pt x="2163" y="2567"/>
                    <a:pt x="2237" y="2585"/>
                    <a:pt x="2314" y="2587"/>
                  </a:cubicBezTo>
                  <a:cubicBezTo>
                    <a:pt x="2314" y="2587"/>
                    <a:pt x="2315" y="2587"/>
                    <a:pt x="2315" y="2587"/>
                  </a:cubicBezTo>
                  <a:cubicBezTo>
                    <a:pt x="2315" y="2587"/>
                    <a:pt x="2316" y="2587"/>
                    <a:pt x="2316" y="2587"/>
                  </a:cubicBezTo>
                  <a:cubicBezTo>
                    <a:pt x="2398" y="2585"/>
                    <a:pt x="2477" y="2565"/>
                    <a:pt x="2547" y="2529"/>
                  </a:cubicBezTo>
                  <a:cubicBezTo>
                    <a:pt x="2547" y="2742"/>
                    <a:pt x="2547" y="2742"/>
                    <a:pt x="2547" y="2742"/>
                  </a:cubicBezTo>
                  <a:lnTo>
                    <a:pt x="2322" y="2970"/>
                  </a:lnTo>
                  <a:close/>
                  <a:moveTo>
                    <a:pt x="2267" y="3017"/>
                  </a:moveTo>
                  <a:cubicBezTo>
                    <a:pt x="2132" y="3120"/>
                    <a:pt x="2132" y="3120"/>
                    <a:pt x="2132" y="3120"/>
                  </a:cubicBezTo>
                  <a:cubicBezTo>
                    <a:pt x="1977" y="2808"/>
                    <a:pt x="1977" y="2808"/>
                    <a:pt x="1977" y="2808"/>
                  </a:cubicBezTo>
                  <a:cubicBezTo>
                    <a:pt x="2048" y="2796"/>
                    <a:pt x="2048" y="2796"/>
                    <a:pt x="2048" y="2796"/>
                  </a:cubicBezTo>
                  <a:lnTo>
                    <a:pt x="2267" y="3017"/>
                  </a:lnTo>
                  <a:close/>
                  <a:moveTo>
                    <a:pt x="2800" y="3099"/>
                  </a:moveTo>
                  <a:cubicBezTo>
                    <a:pt x="2804" y="3097"/>
                    <a:pt x="2804" y="3097"/>
                    <a:pt x="2804" y="3097"/>
                  </a:cubicBezTo>
                  <a:cubicBezTo>
                    <a:pt x="2898" y="3044"/>
                    <a:pt x="3014" y="3075"/>
                    <a:pt x="3070" y="3167"/>
                  </a:cubicBezTo>
                  <a:cubicBezTo>
                    <a:pt x="3100" y="3218"/>
                    <a:pt x="3100" y="3218"/>
                    <a:pt x="3100" y="3218"/>
                  </a:cubicBezTo>
                  <a:cubicBezTo>
                    <a:pt x="3102" y="3221"/>
                    <a:pt x="3105" y="3224"/>
                    <a:pt x="3108" y="3227"/>
                  </a:cubicBezTo>
                  <a:cubicBezTo>
                    <a:pt x="3731" y="3753"/>
                    <a:pt x="3731" y="3753"/>
                    <a:pt x="3731" y="3753"/>
                  </a:cubicBezTo>
                  <a:cubicBezTo>
                    <a:pt x="3778" y="3697"/>
                    <a:pt x="3778" y="3697"/>
                    <a:pt x="3778" y="3697"/>
                  </a:cubicBezTo>
                  <a:cubicBezTo>
                    <a:pt x="3564" y="3517"/>
                    <a:pt x="3564" y="3517"/>
                    <a:pt x="3564" y="3517"/>
                  </a:cubicBezTo>
                  <a:cubicBezTo>
                    <a:pt x="3616" y="3490"/>
                    <a:pt x="3658" y="3462"/>
                    <a:pt x="3685" y="3442"/>
                  </a:cubicBezTo>
                  <a:cubicBezTo>
                    <a:pt x="3967" y="3976"/>
                    <a:pt x="3967" y="3976"/>
                    <a:pt x="3967" y="3976"/>
                  </a:cubicBezTo>
                  <a:cubicBezTo>
                    <a:pt x="4013" y="4064"/>
                    <a:pt x="4006" y="4167"/>
                    <a:pt x="3949" y="4247"/>
                  </a:cubicBezTo>
                  <a:cubicBezTo>
                    <a:pt x="3901" y="4314"/>
                    <a:pt x="3826" y="4353"/>
                    <a:pt x="3744" y="4354"/>
                  </a:cubicBezTo>
                  <a:cubicBezTo>
                    <a:pt x="3662" y="4356"/>
                    <a:pt x="3586" y="4319"/>
                    <a:pt x="3536" y="4254"/>
                  </a:cubicBezTo>
                  <a:cubicBezTo>
                    <a:pt x="3019" y="3587"/>
                    <a:pt x="3019" y="3587"/>
                    <a:pt x="3019" y="3587"/>
                  </a:cubicBezTo>
                  <a:cubicBezTo>
                    <a:pt x="3014" y="3579"/>
                    <a:pt x="3006" y="3575"/>
                    <a:pt x="2997" y="3573"/>
                  </a:cubicBezTo>
                  <a:cubicBezTo>
                    <a:pt x="2869" y="3550"/>
                    <a:pt x="2869" y="3550"/>
                    <a:pt x="2869" y="3550"/>
                  </a:cubicBezTo>
                  <a:cubicBezTo>
                    <a:pt x="2781" y="3534"/>
                    <a:pt x="2712" y="3461"/>
                    <a:pt x="2703" y="3371"/>
                  </a:cubicBezTo>
                  <a:cubicBezTo>
                    <a:pt x="2695" y="3298"/>
                    <a:pt x="2695" y="3298"/>
                    <a:pt x="2695" y="3298"/>
                  </a:cubicBezTo>
                  <a:cubicBezTo>
                    <a:pt x="2687" y="3217"/>
                    <a:pt x="2728" y="3139"/>
                    <a:pt x="2800" y="3099"/>
                  </a:cubicBezTo>
                  <a:close/>
                  <a:moveTo>
                    <a:pt x="2756" y="2823"/>
                  </a:moveTo>
                  <a:cubicBezTo>
                    <a:pt x="2966" y="2857"/>
                    <a:pt x="2966" y="2857"/>
                    <a:pt x="2966" y="2857"/>
                  </a:cubicBezTo>
                  <a:cubicBezTo>
                    <a:pt x="2970" y="2892"/>
                    <a:pt x="2980" y="2954"/>
                    <a:pt x="2993" y="3015"/>
                  </a:cubicBezTo>
                  <a:cubicBezTo>
                    <a:pt x="2922" y="2989"/>
                    <a:pt x="2840" y="2993"/>
                    <a:pt x="2769" y="3033"/>
                  </a:cubicBezTo>
                  <a:cubicBezTo>
                    <a:pt x="2767" y="3034"/>
                    <a:pt x="2767" y="3034"/>
                    <a:pt x="2767" y="3034"/>
                  </a:cubicBezTo>
                  <a:cubicBezTo>
                    <a:pt x="2755" y="2940"/>
                    <a:pt x="2755" y="2866"/>
                    <a:pt x="2756" y="2823"/>
                  </a:cubicBezTo>
                  <a:close/>
                  <a:moveTo>
                    <a:pt x="3041" y="2869"/>
                  </a:moveTo>
                  <a:cubicBezTo>
                    <a:pt x="3121" y="2883"/>
                    <a:pt x="3121" y="2883"/>
                    <a:pt x="3121" y="2883"/>
                  </a:cubicBezTo>
                  <a:cubicBezTo>
                    <a:pt x="3305" y="2913"/>
                    <a:pt x="3467" y="3029"/>
                    <a:pt x="3554" y="3194"/>
                  </a:cubicBezTo>
                  <a:cubicBezTo>
                    <a:pt x="3651" y="3378"/>
                    <a:pt x="3651" y="3378"/>
                    <a:pt x="3651" y="3378"/>
                  </a:cubicBezTo>
                  <a:cubicBezTo>
                    <a:pt x="3623" y="3399"/>
                    <a:pt x="3571" y="3435"/>
                    <a:pt x="3503" y="3465"/>
                  </a:cubicBezTo>
                  <a:cubicBezTo>
                    <a:pt x="3159" y="3175"/>
                    <a:pt x="3159" y="3175"/>
                    <a:pt x="3159" y="3175"/>
                  </a:cubicBezTo>
                  <a:cubicBezTo>
                    <a:pt x="3132" y="3130"/>
                    <a:pt x="3132" y="3130"/>
                    <a:pt x="3132" y="3130"/>
                  </a:cubicBezTo>
                  <a:cubicBezTo>
                    <a:pt x="3117" y="3106"/>
                    <a:pt x="3100" y="3085"/>
                    <a:pt x="3081" y="3068"/>
                  </a:cubicBezTo>
                  <a:cubicBezTo>
                    <a:pt x="3062" y="3007"/>
                    <a:pt x="3048" y="2922"/>
                    <a:pt x="3041" y="2869"/>
                  </a:cubicBezTo>
                  <a:close/>
                  <a:moveTo>
                    <a:pt x="3142" y="3863"/>
                  </a:moveTo>
                  <a:cubicBezTo>
                    <a:pt x="3116" y="4332"/>
                    <a:pt x="3116" y="4332"/>
                    <a:pt x="3116" y="4332"/>
                  </a:cubicBezTo>
                  <a:cubicBezTo>
                    <a:pt x="3032" y="4149"/>
                    <a:pt x="2949" y="3898"/>
                    <a:pt x="2883" y="3626"/>
                  </a:cubicBezTo>
                  <a:cubicBezTo>
                    <a:pt x="2970" y="3642"/>
                    <a:pt x="2970" y="3642"/>
                    <a:pt x="2970" y="3642"/>
                  </a:cubicBezTo>
                  <a:lnTo>
                    <a:pt x="3142" y="3863"/>
                  </a:lnTo>
                  <a:close/>
                  <a:moveTo>
                    <a:pt x="4571" y="2674"/>
                  </a:moveTo>
                  <a:cubicBezTo>
                    <a:pt x="4571" y="4923"/>
                    <a:pt x="4571" y="4923"/>
                    <a:pt x="4571" y="4923"/>
                  </a:cubicBezTo>
                  <a:cubicBezTo>
                    <a:pt x="3225" y="4923"/>
                    <a:pt x="3225" y="4923"/>
                    <a:pt x="3225" y="4923"/>
                  </a:cubicBezTo>
                  <a:cubicBezTo>
                    <a:pt x="3181" y="4469"/>
                    <a:pt x="3181" y="4469"/>
                    <a:pt x="3181" y="4469"/>
                  </a:cubicBezTo>
                  <a:cubicBezTo>
                    <a:pt x="3210" y="3951"/>
                    <a:pt x="3210" y="3951"/>
                    <a:pt x="3210" y="3951"/>
                  </a:cubicBezTo>
                  <a:cubicBezTo>
                    <a:pt x="3479" y="4299"/>
                    <a:pt x="3479" y="4299"/>
                    <a:pt x="3479" y="4299"/>
                  </a:cubicBezTo>
                  <a:cubicBezTo>
                    <a:pt x="3542" y="4380"/>
                    <a:pt x="3637" y="4427"/>
                    <a:pt x="3740" y="4427"/>
                  </a:cubicBezTo>
                  <a:cubicBezTo>
                    <a:pt x="3742" y="4427"/>
                    <a:pt x="3744" y="4427"/>
                    <a:pt x="3745" y="4427"/>
                  </a:cubicBezTo>
                  <a:cubicBezTo>
                    <a:pt x="3851" y="4425"/>
                    <a:pt x="3946" y="4375"/>
                    <a:pt x="4008" y="4290"/>
                  </a:cubicBezTo>
                  <a:cubicBezTo>
                    <a:pt x="4081" y="4187"/>
                    <a:pt x="4090" y="4054"/>
                    <a:pt x="4031" y="3943"/>
                  </a:cubicBezTo>
                  <a:cubicBezTo>
                    <a:pt x="3618" y="3160"/>
                    <a:pt x="3618" y="3160"/>
                    <a:pt x="3618" y="3160"/>
                  </a:cubicBezTo>
                  <a:cubicBezTo>
                    <a:pt x="3521" y="2975"/>
                    <a:pt x="3339" y="2845"/>
                    <a:pt x="3133" y="2811"/>
                  </a:cubicBezTo>
                  <a:cubicBezTo>
                    <a:pt x="2619" y="2727"/>
                    <a:pt x="2619" y="2727"/>
                    <a:pt x="2619" y="2727"/>
                  </a:cubicBezTo>
                  <a:cubicBezTo>
                    <a:pt x="2619" y="2485"/>
                    <a:pt x="2619" y="2485"/>
                    <a:pt x="2619" y="2485"/>
                  </a:cubicBezTo>
                  <a:cubicBezTo>
                    <a:pt x="2636" y="2472"/>
                    <a:pt x="2651" y="2459"/>
                    <a:pt x="2666" y="2445"/>
                  </a:cubicBezTo>
                  <a:cubicBezTo>
                    <a:pt x="2734" y="2378"/>
                    <a:pt x="2786" y="2292"/>
                    <a:pt x="2818" y="2188"/>
                  </a:cubicBezTo>
                  <a:cubicBezTo>
                    <a:pt x="2852" y="2177"/>
                    <a:pt x="2881" y="2161"/>
                    <a:pt x="2905" y="2140"/>
                  </a:cubicBezTo>
                  <a:cubicBezTo>
                    <a:pt x="2963" y="2089"/>
                    <a:pt x="2984" y="2006"/>
                    <a:pt x="2955" y="1943"/>
                  </a:cubicBezTo>
                  <a:cubicBezTo>
                    <a:pt x="2948" y="1926"/>
                    <a:pt x="2936" y="1909"/>
                    <a:pt x="2921" y="1894"/>
                  </a:cubicBezTo>
                  <a:cubicBezTo>
                    <a:pt x="2916" y="1888"/>
                    <a:pt x="2909" y="1882"/>
                    <a:pt x="2903" y="1877"/>
                  </a:cubicBezTo>
                  <a:cubicBezTo>
                    <a:pt x="2912" y="1828"/>
                    <a:pt x="2955" y="1568"/>
                    <a:pt x="2907" y="1406"/>
                  </a:cubicBezTo>
                  <a:cubicBezTo>
                    <a:pt x="2889" y="1345"/>
                    <a:pt x="2856" y="1302"/>
                    <a:pt x="2809" y="1278"/>
                  </a:cubicBezTo>
                  <a:cubicBezTo>
                    <a:pt x="2760" y="1253"/>
                    <a:pt x="2709" y="1257"/>
                    <a:pt x="2678" y="1263"/>
                  </a:cubicBezTo>
                  <a:cubicBezTo>
                    <a:pt x="2609" y="1170"/>
                    <a:pt x="2523" y="1114"/>
                    <a:pt x="2421" y="1094"/>
                  </a:cubicBezTo>
                  <a:cubicBezTo>
                    <a:pt x="2261" y="1064"/>
                    <a:pt x="2070" y="1125"/>
                    <a:pt x="1852" y="1275"/>
                  </a:cubicBezTo>
                  <a:cubicBezTo>
                    <a:pt x="1720" y="1365"/>
                    <a:pt x="1653" y="1508"/>
                    <a:pt x="1656" y="1689"/>
                  </a:cubicBezTo>
                  <a:cubicBezTo>
                    <a:pt x="1658" y="1789"/>
                    <a:pt x="1681" y="1874"/>
                    <a:pt x="1693" y="1911"/>
                  </a:cubicBezTo>
                  <a:cubicBezTo>
                    <a:pt x="1686" y="1922"/>
                    <a:pt x="1679" y="1932"/>
                    <a:pt x="1674" y="1943"/>
                  </a:cubicBezTo>
                  <a:cubicBezTo>
                    <a:pt x="1646" y="2006"/>
                    <a:pt x="1667" y="2089"/>
                    <a:pt x="1725" y="2140"/>
                  </a:cubicBezTo>
                  <a:cubicBezTo>
                    <a:pt x="1749" y="2161"/>
                    <a:pt x="1778" y="2177"/>
                    <a:pt x="1812" y="2188"/>
                  </a:cubicBezTo>
                  <a:cubicBezTo>
                    <a:pt x="1844" y="2292"/>
                    <a:pt x="1895" y="2378"/>
                    <a:pt x="1964" y="2445"/>
                  </a:cubicBezTo>
                  <a:cubicBezTo>
                    <a:pt x="1982" y="2463"/>
                    <a:pt x="2003" y="2480"/>
                    <a:pt x="2024" y="2495"/>
                  </a:cubicBezTo>
                  <a:cubicBezTo>
                    <a:pt x="2024" y="2727"/>
                    <a:pt x="2024" y="2727"/>
                    <a:pt x="2024" y="2727"/>
                  </a:cubicBezTo>
                  <a:cubicBezTo>
                    <a:pt x="1511" y="2811"/>
                    <a:pt x="1511" y="2811"/>
                    <a:pt x="1511" y="2811"/>
                  </a:cubicBezTo>
                  <a:cubicBezTo>
                    <a:pt x="1304" y="2845"/>
                    <a:pt x="1123" y="2975"/>
                    <a:pt x="1026" y="3160"/>
                  </a:cubicBezTo>
                  <a:cubicBezTo>
                    <a:pt x="612" y="3943"/>
                    <a:pt x="612" y="3943"/>
                    <a:pt x="612" y="3943"/>
                  </a:cubicBezTo>
                  <a:cubicBezTo>
                    <a:pt x="553" y="4054"/>
                    <a:pt x="562" y="4187"/>
                    <a:pt x="636" y="4290"/>
                  </a:cubicBezTo>
                  <a:cubicBezTo>
                    <a:pt x="698" y="4375"/>
                    <a:pt x="793" y="4425"/>
                    <a:pt x="898" y="4427"/>
                  </a:cubicBezTo>
                  <a:cubicBezTo>
                    <a:pt x="900" y="4427"/>
                    <a:pt x="902" y="4427"/>
                    <a:pt x="904" y="4427"/>
                  </a:cubicBezTo>
                  <a:cubicBezTo>
                    <a:pt x="1007" y="4427"/>
                    <a:pt x="1102" y="4380"/>
                    <a:pt x="1165" y="4299"/>
                  </a:cubicBezTo>
                  <a:cubicBezTo>
                    <a:pt x="1434" y="3951"/>
                    <a:pt x="1434" y="3951"/>
                    <a:pt x="1434" y="3951"/>
                  </a:cubicBezTo>
                  <a:cubicBezTo>
                    <a:pt x="1463" y="4469"/>
                    <a:pt x="1463" y="4469"/>
                    <a:pt x="1463" y="4469"/>
                  </a:cubicBezTo>
                  <a:cubicBezTo>
                    <a:pt x="1424" y="4923"/>
                    <a:pt x="1424" y="4923"/>
                    <a:pt x="1424" y="4923"/>
                  </a:cubicBezTo>
                  <a:cubicBezTo>
                    <a:pt x="73" y="4923"/>
                    <a:pt x="73" y="4923"/>
                    <a:pt x="73" y="4923"/>
                  </a:cubicBezTo>
                  <a:cubicBezTo>
                    <a:pt x="73" y="2674"/>
                    <a:pt x="73" y="2674"/>
                    <a:pt x="73" y="2674"/>
                  </a:cubicBezTo>
                  <a:cubicBezTo>
                    <a:pt x="73" y="1434"/>
                    <a:pt x="1082" y="425"/>
                    <a:pt x="2322" y="425"/>
                  </a:cubicBezTo>
                  <a:cubicBezTo>
                    <a:pt x="2726" y="425"/>
                    <a:pt x="3122" y="534"/>
                    <a:pt x="3467" y="738"/>
                  </a:cubicBezTo>
                  <a:cubicBezTo>
                    <a:pt x="3468" y="737"/>
                    <a:pt x="3468" y="737"/>
                    <a:pt x="3468" y="737"/>
                  </a:cubicBezTo>
                  <a:cubicBezTo>
                    <a:pt x="3657" y="1062"/>
                    <a:pt x="3928" y="1333"/>
                    <a:pt x="4254" y="1522"/>
                  </a:cubicBezTo>
                  <a:cubicBezTo>
                    <a:pt x="4461" y="1869"/>
                    <a:pt x="4571" y="2268"/>
                    <a:pt x="4571" y="2674"/>
                  </a:cubicBezTo>
                  <a:close/>
                  <a:moveTo>
                    <a:pt x="4281" y="1454"/>
                  </a:moveTo>
                  <a:cubicBezTo>
                    <a:pt x="3973" y="1273"/>
                    <a:pt x="3715" y="1016"/>
                    <a:pt x="3534" y="708"/>
                  </a:cubicBezTo>
                  <a:cubicBezTo>
                    <a:pt x="3757" y="485"/>
                    <a:pt x="3757" y="485"/>
                    <a:pt x="3757" y="485"/>
                  </a:cubicBezTo>
                  <a:cubicBezTo>
                    <a:pt x="3929" y="1036"/>
                    <a:pt x="3929" y="1036"/>
                    <a:pt x="3929" y="1036"/>
                  </a:cubicBezTo>
                  <a:cubicBezTo>
                    <a:pt x="3933" y="1047"/>
                    <a:pt x="3941" y="1056"/>
                    <a:pt x="3953" y="1060"/>
                  </a:cubicBezTo>
                  <a:cubicBezTo>
                    <a:pt x="4504" y="1232"/>
                    <a:pt x="4504" y="1232"/>
                    <a:pt x="4504" y="1232"/>
                  </a:cubicBezTo>
                  <a:lnTo>
                    <a:pt x="4281" y="1454"/>
                  </a:lnTo>
                  <a:close/>
                  <a:moveTo>
                    <a:pt x="3993" y="996"/>
                  </a:moveTo>
                  <a:cubicBezTo>
                    <a:pt x="3711" y="93"/>
                    <a:pt x="3711" y="93"/>
                    <a:pt x="3711" y="93"/>
                  </a:cubicBezTo>
                  <a:cubicBezTo>
                    <a:pt x="4614" y="375"/>
                    <a:pt x="4614" y="375"/>
                    <a:pt x="4614" y="375"/>
                  </a:cubicBezTo>
                  <a:cubicBezTo>
                    <a:pt x="4895" y="1278"/>
                    <a:pt x="4895" y="1278"/>
                    <a:pt x="4895" y="1278"/>
                  </a:cubicBezTo>
                  <a:lnTo>
                    <a:pt x="3993" y="996"/>
                  </a:lnTo>
                  <a:close/>
                  <a:moveTo>
                    <a:pt x="5010" y="2316"/>
                  </a:moveTo>
                  <a:cubicBezTo>
                    <a:pt x="4892" y="2316"/>
                    <a:pt x="4892" y="2316"/>
                    <a:pt x="4892" y="2316"/>
                  </a:cubicBezTo>
                  <a:cubicBezTo>
                    <a:pt x="4892" y="1925"/>
                    <a:pt x="4892" y="1925"/>
                    <a:pt x="4892" y="1925"/>
                  </a:cubicBezTo>
                  <a:cubicBezTo>
                    <a:pt x="4892" y="1893"/>
                    <a:pt x="4918" y="1866"/>
                    <a:pt x="4951" y="1866"/>
                  </a:cubicBezTo>
                  <a:cubicBezTo>
                    <a:pt x="4983" y="1866"/>
                    <a:pt x="5010" y="1893"/>
                    <a:pt x="5010" y="1925"/>
                  </a:cubicBezTo>
                  <a:lnTo>
                    <a:pt x="5010" y="2316"/>
                  </a:lnTo>
                  <a:close/>
                </a:path>
              </a:pathLst>
            </a:custGeom>
            <a:solidFill>
              <a:srgbClr val="3A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6" name="文本框 55"/>
          <p:cNvSpPr txBox="1"/>
          <p:nvPr/>
        </p:nvSpPr>
        <p:spPr>
          <a:xfrm>
            <a:off x="5500370" y="4803775"/>
            <a:ext cx="3643630"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63" name="文本框 62"/>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5" name="组合 64"/>
          <p:cNvGrpSpPr/>
          <p:nvPr/>
        </p:nvGrpSpPr>
        <p:grpSpPr>
          <a:xfrm>
            <a:off x="1550028" y="4945604"/>
            <a:ext cx="242291" cy="91036"/>
            <a:chOff x="777142" y="4987148"/>
            <a:chExt cx="242291" cy="91036"/>
          </a:xfrm>
        </p:grpSpPr>
        <p:sp>
          <p:nvSpPr>
            <p:cNvPr id="67" name="任意多边形: 形状 66"/>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 name="文本框 68"/>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000" b="1" noProof="0">
                <a:ln>
                  <a:noFill/>
                </a:ln>
                <a:solidFill>
                  <a:srgbClr val="31201A"/>
                </a:solidFill>
                <a:effectLst/>
                <a:uLnTx/>
                <a:uFillTx/>
                <a:latin typeface="MiSans Heavy" panose="00000A00000000000000" charset="-122"/>
                <a:ea typeface="MiSans Heavy" panose="00000A00000000000000" charset="-122"/>
                <a:sym typeface="+mn-ea"/>
              </a:rPr>
              <a:t>洞察成果</a:t>
            </a:r>
            <a:r>
              <a:rPr lang="en-US" altLang="zh-CN" sz="2000" b="1" noProof="0">
                <a:ln>
                  <a:noFill/>
                </a:ln>
                <a:solidFill>
                  <a:srgbClr val="31201A"/>
                </a:solidFill>
                <a:effectLst/>
                <a:uLnTx/>
                <a:uFillTx/>
                <a:latin typeface="MiSans Heavy" panose="00000A00000000000000" charset="-122"/>
                <a:ea typeface="MiSans Heavy" panose="00000A00000000000000" charset="-122"/>
                <a:sym typeface="+mn-ea"/>
              </a:rPr>
              <a:t>——</a:t>
            </a:r>
            <a:r>
              <a:rPr lang="zh-CN" altLang="en-US" sz="2000" b="1" noProof="0">
                <a:ln>
                  <a:noFill/>
                </a:ln>
                <a:solidFill>
                  <a:srgbClr val="31201A"/>
                </a:solidFill>
                <a:effectLst/>
                <a:uLnTx/>
                <a:uFillTx/>
                <a:latin typeface="MiSans Heavy" panose="00000A00000000000000" charset="-122"/>
                <a:ea typeface="MiSans Heavy" panose="00000A00000000000000" charset="-122"/>
                <a:sym typeface="+mn-ea"/>
              </a:rPr>
              <a:t>论文</a:t>
            </a:r>
            <a:endParaRPr lang="zh-CN" altLang="en-US" sz="2000" b="1" noProof="0">
              <a:ln>
                <a:noFill/>
              </a:ln>
              <a:solidFill>
                <a:srgbClr val="31201A"/>
              </a:solidFill>
              <a:effectLst/>
              <a:uLnTx/>
              <a:uFillTx/>
              <a:latin typeface="MiSans Heavy" panose="00000A00000000000000" charset="-122"/>
              <a:ea typeface="MiSans Heavy" panose="00000A00000000000000" charset="-122"/>
              <a:sym typeface="+mn-ea"/>
            </a:endParaRPr>
          </a:p>
        </p:txBody>
      </p:sp>
      <p:pic>
        <p:nvPicPr>
          <p:cNvPr id="2" name="图片 1"/>
          <p:cNvPicPr>
            <a:picLocks noChangeAspect="1"/>
          </p:cNvPicPr>
          <p:nvPr>
            <p:custDataLst>
              <p:tags r:id="rId2"/>
            </p:custDataLst>
          </p:nvPr>
        </p:nvPicPr>
        <p:blipFill>
          <a:blip r:embed="rId3"/>
          <a:srcRect b="26254"/>
          <a:stretch>
            <a:fillRect/>
          </a:stretch>
        </p:blipFill>
        <p:spPr>
          <a:xfrm>
            <a:off x="835660" y="926465"/>
            <a:ext cx="3883025" cy="1670050"/>
          </a:xfrm>
          <a:prstGeom prst="rect">
            <a:avLst/>
          </a:prstGeom>
        </p:spPr>
      </p:pic>
      <p:sp>
        <p:nvSpPr>
          <p:cNvPr id="70" name="文本框 69"/>
          <p:cNvSpPr txBox="1"/>
          <p:nvPr>
            <p:custDataLst>
              <p:tags r:id="rId4"/>
            </p:custDataLst>
          </p:nvPr>
        </p:nvSpPr>
        <p:spPr>
          <a:xfrm>
            <a:off x="908050" y="576580"/>
            <a:ext cx="7612380" cy="659130"/>
          </a:xfrm>
          <a:prstGeom prst="rect">
            <a:avLst/>
          </a:prstGeom>
          <a:noFill/>
        </p:spPr>
        <p:txBody>
          <a:bodyPr wrap="square">
            <a:noAutofit/>
          </a:bodyPr>
          <a:p>
            <a:r>
              <a:rPr lang="zh-CN" altLang="en-US" sz="2000" b="1">
                <a:solidFill>
                  <a:srgbClr val="8CAFD7"/>
                </a:solidFill>
                <a:latin typeface="+mj-ea"/>
                <a:ea typeface="+mj-ea"/>
              </a:rPr>
              <a:t>基于学生</a:t>
            </a:r>
            <a:r>
              <a:rPr lang="zh-CN" altLang="en-US" sz="2000" b="1">
                <a:solidFill>
                  <a:srgbClr val="8CAFD7"/>
                </a:solidFill>
                <a:latin typeface="+mj-ea"/>
                <a:ea typeface="+mj-ea"/>
              </a:rPr>
              <a:t>视角的开源生态洞察以及</a:t>
            </a:r>
            <a:r>
              <a:rPr lang="en-US" altLang="zh-CN" sz="2000" b="1">
                <a:solidFill>
                  <a:srgbClr val="8CAFD7"/>
                </a:solidFill>
                <a:latin typeface="+mj-ea"/>
                <a:ea typeface="+mj-ea"/>
              </a:rPr>
              <a:t>Open-Digger</a:t>
            </a:r>
            <a:r>
              <a:rPr lang="zh-CN" altLang="en-US" sz="2000" b="1">
                <a:solidFill>
                  <a:srgbClr val="8CAFD7"/>
                </a:solidFill>
                <a:latin typeface="+mj-ea"/>
                <a:ea typeface="+mj-ea"/>
              </a:rPr>
              <a:t>使用洞察论文</a:t>
            </a:r>
            <a:endParaRPr lang="zh-CN" altLang="en-US" sz="2000" b="1">
              <a:solidFill>
                <a:srgbClr val="8CAFD7"/>
              </a:solidFill>
              <a:latin typeface="+mj-ea"/>
              <a:ea typeface="+mj-ea"/>
            </a:endParaRPr>
          </a:p>
        </p:txBody>
      </p:sp>
      <p:pic>
        <p:nvPicPr>
          <p:cNvPr id="58" name="图片 57"/>
          <p:cNvPicPr>
            <a:picLocks noChangeAspect="1"/>
          </p:cNvPicPr>
          <p:nvPr>
            <p:custDataLst>
              <p:tags r:id="rId5"/>
            </p:custDataLst>
          </p:nvPr>
        </p:nvPicPr>
        <p:blipFill>
          <a:blip r:embed="rId6"/>
          <a:srcRect t="27165"/>
          <a:stretch>
            <a:fillRect/>
          </a:stretch>
        </p:blipFill>
        <p:spPr>
          <a:xfrm>
            <a:off x="855345" y="2638425"/>
            <a:ext cx="3890010" cy="20650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995658" y="186597"/>
            <a:ext cx="722293" cy="127280"/>
            <a:chOff x="228600" y="4808554"/>
            <a:chExt cx="722293" cy="127280"/>
          </a:xfrm>
        </p:grpSpPr>
        <p:sp>
          <p:nvSpPr>
            <p:cNvPr id="4" name="椭圆 3"/>
            <p:cNvSpPr/>
            <p:nvPr/>
          </p:nvSpPr>
          <p:spPr>
            <a:xfrm>
              <a:off x="228600" y="4808554"/>
              <a:ext cx="127280" cy="127280"/>
            </a:xfrm>
            <a:prstGeom prst="ellipse">
              <a:avLst/>
            </a:prstGeom>
            <a:solidFill>
              <a:srgbClr val="FFAEC2"/>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6938" y="4808554"/>
              <a:ext cx="127280" cy="127280"/>
            </a:xfrm>
            <a:prstGeom prst="ellipse">
              <a:avLst/>
            </a:prstGeom>
            <a:solidFill>
              <a:srgbClr val="FFD57C"/>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625276" y="4808554"/>
              <a:ext cx="127280" cy="127280"/>
            </a:xfrm>
            <a:prstGeom prst="ellipse">
              <a:avLst/>
            </a:prstGeom>
            <a:solidFill>
              <a:srgbClr val="FF887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823613" y="4808554"/>
              <a:ext cx="127280" cy="127280"/>
            </a:xfrm>
            <a:prstGeom prst="ellipse">
              <a:avLst/>
            </a:prstGeom>
            <a:solidFill>
              <a:srgbClr val="8CAFD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293370" y="80645"/>
            <a:ext cx="2406015" cy="337185"/>
          </a:xfrm>
          <a:prstGeom prst="rect">
            <a:avLst/>
          </a:prstGeom>
          <a:noFill/>
        </p:spPr>
        <p:txBody>
          <a:bodyPr wrap="square">
            <a:spAutoFit/>
          </a:bodyPr>
          <a:lstStyle>
            <a:defPPr>
              <a:defRPr lang="en-US"/>
            </a:defPPr>
            <a:lvl1pPr algn="ctr">
              <a:defRPr sz="3200" b="1"/>
            </a:lvl1pPr>
          </a:lstStyle>
          <a:p>
            <a:pPr algn="l"/>
            <a:r>
              <a:rPr lang="en-US" altLang="zh-CN" sz="1600">
                <a:solidFill>
                  <a:srgbClr val="1A1A1A"/>
                </a:solidFill>
                <a:latin typeface="+mj-lt"/>
                <a:ea typeface="+mj-ea"/>
                <a:sym typeface="+mn-ea"/>
              </a:rPr>
              <a:t>OPEN-DIGGER</a:t>
            </a:r>
            <a:endParaRPr lang="en-US" altLang="zh-CN" sz="1600">
              <a:solidFill>
                <a:srgbClr val="1A1A1A"/>
              </a:solidFill>
              <a:latin typeface="+mj-lt"/>
              <a:ea typeface="+mj-ea"/>
            </a:endParaRPr>
          </a:p>
        </p:txBody>
      </p:sp>
      <p:sp>
        <p:nvSpPr>
          <p:cNvPr id="2" name="矩形 1"/>
          <p:cNvSpPr/>
          <p:nvPr>
            <p:custDataLst>
              <p:tags r:id="rId1"/>
            </p:custDataLst>
          </p:nvPr>
        </p:nvSpPr>
        <p:spPr>
          <a:xfrm>
            <a:off x="346364" y="1944560"/>
            <a:ext cx="1794921" cy="2134045"/>
          </a:xfrm>
          <a:prstGeom prst="rect">
            <a:avLst/>
          </a:prstGeom>
          <a:no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文本框 8"/>
          <p:cNvSpPr txBox="1"/>
          <p:nvPr>
            <p:custDataLst>
              <p:tags r:id="rId2"/>
            </p:custDataLst>
          </p:nvPr>
        </p:nvSpPr>
        <p:spPr>
          <a:xfrm>
            <a:off x="393832" y="2705400"/>
            <a:ext cx="1806399" cy="46037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思路来源</a:t>
            </a:r>
            <a:endParaRPr kumimoji="0" lang="zh-CN" altLang="en-US" sz="2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11" name="文本框 10"/>
          <p:cNvSpPr txBox="1"/>
          <p:nvPr>
            <p:custDataLst>
              <p:tags r:id="rId3"/>
            </p:custDataLst>
          </p:nvPr>
        </p:nvSpPr>
        <p:spPr>
          <a:xfrm>
            <a:off x="397304" y="2132035"/>
            <a:ext cx="1382183" cy="645160"/>
          </a:xfrm>
          <a:prstGeom prst="rect">
            <a:avLst/>
          </a:prstGeom>
          <a:noFill/>
        </p:spPr>
        <p:txBody>
          <a:bodyPr wrap="square">
            <a:spAutoFit/>
          </a:bodyPr>
          <a:lstStyle/>
          <a:p>
            <a:r>
              <a:rPr lang="en-US" altLang="zh-CN" sz="3600" b="1">
                <a:solidFill>
                  <a:srgbClr val="31201A"/>
                </a:solidFill>
                <a:latin typeface="Montserrat Black" panose="00000A00000000000000" pitchFamily="2" charset="0"/>
              </a:rPr>
              <a:t>01.</a:t>
            </a:r>
            <a:endParaRPr lang="zh-CN" altLang="en-US" sz="3600" b="1">
              <a:solidFill>
                <a:srgbClr val="31201A"/>
              </a:solidFill>
              <a:latin typeface="Montserrat Black" panose="00000A00000000000000" pitchFamily="2" charset="0"/>
            </a:endParaRPr>
          </a:p>
        </p:txBody>
      </p:sp>
      <p:cxnSp>
        <p:nvCxnSpPr>
          <p:cNvPr id="13" name="直接连接符 12"/>
          <p:cNvCxnSpPr/>
          <p:nvPr>
            <p:custDataLst>
              <p:tags r:id="rId4"/>
            </p:custDataLst>
          </p:nvPr>
        </p:nvCxnSpPr>
        <p:spPr>
          <a:xfrm>
            <a:off x="514400" y="3448985"/>
            <a:ext cx="112282" cy="0"/>
          </a:xfrm>
          <a:prstGeom prst="line">
            <a:avLst/>
          </a:prstGeom>
          <a:ln w="38100">
            <a:solidFill>
              <a:srgbClr val="31201A"/>
            </a:solidFill>
          </a:ln>
        </p:spPr>
        <p:style>
          <a:lnRef idx="1">
            <a:schemeClr val="accent1"/>
          </a:lnRef>
          <a:fillRef idx="0">
            <a:schemeClr val="accent1"/>
          </a:fillRef>
          <a:effectRef idx="0">
            <a:schemeClr val="accent1"/>
          </a:effectRef>
          <a:fontRef idx="minor">
            <a:schemeClr val="tx1"/>
          </a:fontRef>
        </p:style>
      </p:cxnSp>
      <p:sp>
        <p:nvSpPr>
          <p:cNvPr id="17" name="矩形 16"/>
          <p:cNvSpPr/>
          <p:nvPr>
            <p:custDataLst>
              <p:tags r:id="rId5"/>
            </p:custDataLst>
          </p:nvPr>
        </p:nvSpPr>
        <p:spPr>
          <a:xfrm>
            <a:off x="2247901" y="1944560"/>
            <a:ext cx="1794921" cy="2134045"/>
          </a:xfrm>
          <a:prstGeom prst="rect">
            <a:avLst/>
          </a:prstGeom>
          <a:no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 name="文本框 19"/>
          <p:cNvSpPr txBox="1"/>
          <p:nvPr>
            <p:custDataLst>
              <p:tags r:id="rId6"/>
            </p:custDataLst>
          </p:nvPr>
        </p:nvSpPr>
        <p:spPr>
          <a:xfrm>
            <a:off x="2298841" y="2132035"/>
            <a:ext cx="1382183" cy="645160"/>
          </a:xfrm>
          <a:prstGeom prst="rect">
            <a:avLst/>
          </a:prstGeom>
          <a:noFill/>
        </p:spPr>
        <p:txBody>
          <a:bodyPr wrap="square">
            <a:spAutoFit/>
          </a:bodyPr>
          <a:lstStyle/>
          <a:p>
            <a:r>
              <a:rPr lang="en-US" altLang="zh-CN" sz="3600" b="1">
                <a:solidFill>
                  <a:srgbClr val="31201A"/>
                </a:solidFill>
                <a:latin typeface="Montserrat Black" panose="00000A00000000000000" pitchFamily="2" charset="0"/>
              </a:rPr>
              <a:t>02.</a:t>
            </a:r>
            <a:endParaRPr lang="zh-CN" altLang="en-US" sz="3600" b="1">
              <a:solidFill>
                <a:srgbClr val="31201A"/>
              </a:solidFill>
              <a:latin typeface="Montserrat Black" panose="00000A00000000000000" pitchFamily="2" charset="0"/>
            </a:endParaRPr>
          </a:p>
        </p:txBody>
      </p:sp>
      <p:cxnSp>
        <p:nvCxnSpPr>
          <p:cNvPr id="21" name="直接连接符 20"/>
          <p:cNvCxnSpPr/>
          <p:nvPr>
            <p:custDataLst>
              <p:tags r:id="rId7"/>
            </p:custDataLst>
          </p:nvPr>
        </p:nvCxnSpPr>
        <p:spPr>
          <a:xfrm>
            <a:off x="2415937" y="3448985"/>
            <a:ext cx="112282" cy="0"/>
          </a:xfrm>
          <a:prstGeom prst="line">
            <a:avLst/>
          </a:prstGeom>
          <a:ln w="38100">
            <a:solidFill>
              <a:srgbClr val="31201A"/>
            </a:solidFill>
          </a:ln>
        </p:spPr>
        <p:style>
          <a:lnRef idx="1">
            <a:schemeClr val="accent1"/>
          </a:lnRef>
          <a:fillRef idx="0">
            <a:schemeClr val="accent1"/>
          </a:fillRef>
          <a:effectRef idx="0">
            <a:schemeClr val="accent1"/>
          </a:effectRef>
          <a:fontRef idx="minor">
            <a:schemeClr val="tx1"/>
          </a:fontRef>
        </p:style>
      </p:cxnSp>
      <p:sp>
        <p:nvSpPr>
          <p:cNvPr id="23" name="矩形 22"/>
          <p:cNvSpPr/>
          <p:nvPr>
            <p:custDataLst>
              <p:tags r:id="rId8"/>
            </p:custDataLst>
          </p:nvPr>
        </p:nvSpPr>
        <p:spPr>
          <a:xfrm>
            <a:off x="4149438" y="1936214"/>
            <a:ext cx="1794921" cy="2134045"/>
          </a:xfrm>
          <a:prstGeom prst="rect">
            <a:avLst/>
          </a:prstGeom>
          <a:no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6" name="文本框 25"/>
          <p:cNvSpPr txBox="1"/>
          <p:nvPr>
            <p:custDataLst>
              <p:tags r:id="rId9"/>
            </p:custDataLst>
          </p:nvPr>
        </p:nvSpPr>
        <p:spPr>
          <a:xfrm>
            <a:off x="4200378" y="2123689"/>
            <a:ext cx="1382183" cy="645160"/>
          </a:xfrm>
          <a:prstGeom prst="rect">
            <a:avLst/>
          </a:prstGeom>
          <a:noFill/>
        </p:spPr>
        <p:txBody>
          <a:bodyPr wrap="square">
            <a:spAutoFit/>
          </a:bodyPr>
          <a:lstStyle/>
          <a:p>
            <a:r>
              <a:rPr lang="en-US" altLang="zh-CN" sz="3600" b="1">
                <a:solidFill>
                  <a:srgbClr val="31201A"/>
                </a:solidFill>
                <a:latin typeface="Montserrat Black" panose="00000A00000000000000" pitchFamily="2" charset="0"/>
              </a:rPr>
              <a:t>03.</a:t>
            </a:r>
            <a:endParaRPr lang="zh-CN" altLang="en-US" sz="3600" b="1">
              <a:solidFill>
                <a:srgbClr val="31201A"/>
              </a:solidFill>
              <a:latin typeface="Montserrat Black" panose="00000A00000000000000" pitchFamily="2" charset="0"/>
            </a:endParaRPr>
          </a:p>
        </p:txBody>
      </p:sp>
      <p:cxnSp>
        <p:nvCxnSpPr>
          <p:cNvPr id="27" name="直接连接符 26"/>
          <p:cNvCxnSpPr/>
          <p:nvPr>
            <p:custDataLst>
              <p:tags r:id="rId10"/>
            </p:custDataLst>
          </p:nvPr>
        </p:nvCxnSpPr>
        <p:spPr>
          <a:xfrm>
            <a:off x="4317474" y="3440639"/>
            <a:ext cx="112282" cy="0"/>
          </a:xfrm>
          <a:prstGeom prst="line">
            <a:avLst/>
          </a:prstGeom>
          <a:ln w="38100">
            <a:solidFill>
              <a:srgbClr val="31201A"/>
            </a:solidFill>
          </a:ln>
        </p:spPr>
        <p:style>
          <a:lnRef idx="1">
            <a:schemeClr val="accent1"/>
          </a:lnRef>
          <a:fillRef idx="0">
            <a:schemeClr val="accent1"/>
          </a:fillRef>
          <a:effectRef idx="0">
            <a:schemeClr val="accent1"/>
          </a:effectRef>
          <a:fontRef idx="minor">
            <a:schemeClr val="tx1"/>
          </a:fontRef>
        </p:style>
      </p:cxnSp>
      <p:sp>
        <p:nvSpPr>
          <p:cNvPr id="29" name="矩形 28"/>
          <p:cNvSpPr/>
          <p:nvPr>
            <p:custDataLst>
              <p:tags r:id="rId11"/>
            </p:custDataLst>
          </p:nvPr>
        </p:nvSpPr>
        <p:spPr>
          <a:xfrm>
            <a:off x="6050974" y="1936214"/>
            <a:ext cx="1794921" cy="2134045"/>
          </a:xfrm>
          <a:prstGeom prst="rect">
            <a:avLst/>
          </a:prstGeom>
          <a:no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2" name="文本框 31"/>
          <p:cNvSpPr txBox="1"/>
          <p:nvPr>
            <p:custDataLst>
              <p:tags r:id="rId12"/>
            </p:custDataLst>
          </p:nvPr>
        </p:nvSpPr>
        <p:spPr>
          <a:xfrm>
            <a:off x="6101914" y="2123689"/>
            <a:ext cx="1382183" cy="645160"/>
          </a:xfrm>
          <a:prstGeom prst="rect">
            <a:avLst/>
          </a:prstGeom>
          <a:noFill/>
        </p:spPr>
        <p:txBody>
          <a:bodyPr wrap="square">
            <a:spAutoFit/>
          </a:bodyPr>
          <a:lstStyle/>
          <a:p>
            <a:r>
              <a:rPr lang="en-US" altLang="zh-CN" sz="3600" b="1">
                <a:solidFill>
                  <a:srgbClr val="31201A"/>
                </a:solidFill>
                <a:latin typeface="Montserrat Black" panose="00000A00000000000000" pitchFamily="2" charset="0"/>
              </a:rPr>
              <a:t>04.</a:t>
            </a:r>
            <a:endParaRPr lang="zh-CN" altLang="en-US" sz="3600" b="1">
              <a:solidFill>
                <a:srgbClr val="31201A"/>
              </a:solidFill>
              <a:latin typeface="Montserrat Black" panose="00000A00000000000000" pitchFamily="2" charset="0"/>
            </a:endParaRPr>
          </a:p>
        </p:txBody>
      </p:sp>
      <p:cxnSp>
        <p:nvCxnSpPr>
          <p:cNvPr id="33" name="直接连接符 32"/>
          <p:cNvCxnSpPr/>
          <p:nvPr>
            <p:custDataLst>
              <p:tags r:id="rId13"/>
            </p:custDataLst>
          </p:nvPr>
        </p:nvCxnSpPr>
        <p:spPr>
          <a:xfrm>
            <a:off x="6219010" y="3440639"/>
            <a:ext cx="112282" cy="0"/>
          </a:xfrm>
          <a:prstGeom prst="line">
            <a:avLst/>
          </a:prstGeom>
          <a:ln w="38100">
            <a:solidFill>
              <a:srgbClr val="31201A"/>
            </a:solidFill>
          </a:ln>
        </p:spPr>
        <p:style>
          <a:lnRef idx="1">
            <a:schemeClr val="accent1"/>
          </a:lnRef>
          <a:fillRef idx="0">
            <a:schemeClr val="accent1"/>
          </a:fillRef>
          <a:effectRef idx="0">
            <a:schemeClr val="accent1"/>
          </a:effectRef>
          <a:fontRef idx="minor">
            <a:schemeClr val="tx1"/>
          </a:fontRef>
        </p:style>
      </p:cxnSp>
      <p:sp>
        <p:nvSpPr>
          <p:cNvPr id="35" name="文本框 34"/>
          <p:cNvSpPr txBox="1"/>
          <p:nvPr/>
        </p:nvSpPr>
        <p:spPr>
          <a:xfrm>
            <a:off x="1082760" y="660400"/>
            <a:ext cx="5057476" cy="645160"/>
          </a:xfrm>
          <a:prstGeom prst="rect">
            <a:avLst/>
          </a:prstGeom>
          <a:noFill/>
        </p:spPr>
        <p:txBody>
          <a:bodyPr wrap="square">
            <a:spAutoFit/>
          </a:bodyPr>
          <a:lstStyle>
            <a:defPPr>
              <a:defRPr lang="en-US"/>
            </a:defPPr>
            <a:lvl1pPr algn="ctr">
              <a:defRPr sz="3200" b="1"/>
            </a:lvl1pPr>
          </a:lstStyle>
          <a:p>
            <a:pPr algn="l"/>
            <a:r>
              <a:rPr lang="zh-CN" altLang="en-US" sz="3600">
                <a:solidFill>
                  <a:srgbClr val="31201A"/>
                </a:solidFill>
                <a:latin typeface="+mj-ea"/>
                <a:ea typeface="+mj-ea"/>
              </a:rPr>
              <a:t>目录</a:t>
            </a:r>
            <a:r>
              <a:rPr lang="en-US" altLang="zh-CN" sz="3600">
                <a:solidFill>
                  <a:srgbClr val="31201A"/>
                </a:solidFill>
                <a:latin typeface="+mj-ea"/>
                <a:ea typeface="+mj-ea"/>
              </a:rPr>
              <a:t>/Catalogue</a:t>
            </a:r>
            <a:endParaRPr lang="en-US" altLang="zh-CN" sz="3600">
              <a:solidFill>
                <a:srgbClr val="31201A"/>
              </a:solidFill>
              <a:latin typeface="+mj-ea"/>
              <a:ea typeface="+mj-ea"/>
            </a:endParaRPr>
          </a:p>
        </p:txBody>
      </p:sp>
      <p:grpSp>
        <p:nvGrpSpPr>
          <p:cNvPr id="43" name="Group 4"/>
          <p:cNvGrpSpPr>
            <a:grpSpLocks noChangeAspect="1"/>
          </p:cNvGrpSpPr>
          <p:nvPr>
            <p:custDataLst>
              <p:tags r:id="rId14"/>
            </p:custDataLst>
          </p:nvPr>
        </p:nvGrpSpPr>
        <p:grpSpPr bwMode="auto">
          <a:xfrm>
            <a:off x="1707228" y="3598620"/>
            <a:ext cx="379026" cy="482722"/>
            <a:chOff x="1608" y="0"/>
            <a:chExt cx="2544" cy="3240"/>
          </a:xfrm>
        </p:grpSpPr>
        <p:sp>
          <p:nvSpPr>
            <p:cNvPr id="45" name="Freeform 5"/>
            <p:cNvSpPr/>
            <p:nvPr>
              <p:custDataLst>
                <p:tags r:id="rId15"/>
              </p:custDataLst>
            </p:nvPr>
          </p:nvSpPr>
          <p:spPr bwMode="auto">
            <a:xfrm>
              <a:off x="1748" y="1150"/>
              <a:ext cx="490" cy="470"/>
            </a:xfrm>
            <a:custGeom>
              <a:avLst/>
              <a:gdLst>
                <a:gd name="T0" fmla="*/ 274 w 274"/>
                <a:gd name="T1" fmla="*/ 112 h 263"/>
                <a:gd name="T2" fmla="*/ 248 w 274"/>
                <a:gd name="T3" fmla="*/ 48 h 263"/>
                <a:gd name="T4" fmla="*/ 209 w 274"/>
                <a:gd name="T5" fmla="*/ 22 h 263"/>
                <a:gd name="T6" fmla="*/ 189 w 274"/>
                <a:gd name="T7" fmla="*/ 0 h 263"/>
                <a:gd name="T8" fmla="*/ 63 w 274"/>
                <a:gd name="T9" fmla="*/ 144 h 263"/>
                <a:gd name="T10" fmla="*/ 40 w 274"/>
                <a:gd name="T11" fmla="*/ 174 h 263"/>
                <a:gd name="T12" fmla="*/ 0 w 274"/>
                <a:gd name="T13" fmla="*/ 185 h 263"/>
                <a:gd name="T14" fmla="*/ 33 w 274"/>
                <a:gd name="T15" fmla="*/ 223 h 263"/>
                <a:gd name="T16" fmla="*/ 138 w 274"/>
                <a:gd name="T17" fmla="*/ 256 h 263"/>
                <a:gd name="T18" fmla="*/ 133 w 274"/>
                <a:gd name="T19" fmla="*/ 211 h 263"/>
                <a:gd name="T20" fmla="*/ 174 w 274"/>
                <a:gd name="T21" fmla="*/ 134 h 263"/>
                <a:gd name="T22" fmla="*/ 274 w 274"/>
                <a:gd name="T23" fmla="*/ 11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63">
                  <a:moveTo>
                    <a:pt x="274" y="112"/>
                  </a:moveTo>
                  <a:cubicBezTo>
                    <a:pt x="264" y="91"/>
                    <a:pt x="255" y="70"/>
                    <a:pt x="248" y="48"/>
                  </a:cubicBezTo>
                  <a:cubicBezTo>
                    <a:pt x="233" y="41"/>
                    <a:pt x="220" y="32"/>
                    <a:pt x="209" y="22"/>
                  </a:cubicBezTo>
                  <a:cubicBezTo>
                    <a:pt x="201" y="16"/>
                    <a:pt x="195" y="8"/>
                    <a:pt x="189" y="0"/>
                  </a:cubicBezTo>
                  <a:cubicBezTo>
                    <a:pt x="173" y="1"/>
                    <a:pt x="63" y="8"/>
                    <a:pt x="63" y="144"/>
                  </a:cubicBezTo>
                  <a:cubicBezTo>
                    <a:pt x="63" y="158"/>
                    <a:pt x="53" y="170"/>
                    <a:pt x="40" y="174"/>
                  </a:cubicBezTo>
                  <a:cubicBezTo>
                    <a:pt x="0" y="185"/>
                    <a:pt x="0" y="185"/>
                    <a:pt x="0" y="185"/>
                  </a:cubicBezTo>
                  <a:cubicBezTo>
                    <a:pt x="8" y="197"/>
                    <a:pt x="19" y="211"/>
                    <a:pt x="33" y="223"/>
                  </a:cubicBezTo>
                  <a:cubicBezTo>
                    <a:pt x="65" y="253"/>
                    <a:pt x="100" y="263"/>
                    <a:pt x="138" y="256"/>
                  </a:cubicBezTo>
                  <a:cubicBezTo>
                    <a:pt x="134" y="242"/>
                    <a:pt x="132" y="227"/>
                    <a:pt x="133" y="211"/>
                  </a:cubicBezTo>
                  <a:cubicBezTo>
                    <a:pt x="136" y="181"/>
                    <a:pt x="150" y="154"/>
                    <a:pt x="174" y="134"/>
                  </a:cubicBezTo>
                  <a:cubicBezTo>
                    <a:pt x="202" y="110"/>
                    <a:pt x="239" y="103"/>
                    <a:pt x="274" y="112"/>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6"/>
            <p:cNvSpPr/>
            <p:nvPr>
              <p:custDataLst>
                <p:tags r:id="rId16"/>
              </p:custDataLst>
            </p:nvPr>
          </p:nvSpPr>
          <p:spPr bwMode="auto">
            <a:xfrm>
              <a:off x="2093" y="1445"/>
              <a:ext cx="608" cy="443"/>
            </a:xfrm>
            <a:custGeom>
              <a:avLst/>
              <a:gdLst>
                <a:gd name="T0" fmla="*/ 77 w 340"/>
                <a:gd name="T1" fmla="*/ 10 h 248"/>
                <a:gd name="T2" fmla="*/ 20 w 340"/>
                <a:gd name="T3" fmla="*/ 16 h 248"/>
                <a:gd name="T4" fmla="*/ 1 w 340"/>
                <a:gd name="T5" fmla="*/ 52 h 248"/>
                <a:gd name="T6" fmla="*/ 13 w 340"/>
                <a:gd name="T7" fmla="*/ 90 h 248"/>
                <a:gd name="T8" fmla="*/ 147 w 340"/>
                <a:gd name="T9" fmla="*/ 248 h 248"/>
                <a:gd name="T10" fmla="*/ 318 w 340"/>
                <a:gd name="T11" fmla="*/ 248 h 248"/>
                <a:gd name="T12" fmla="*/ 333 w 340"/>
                <a:gd name="T13" fmla="*/ 191 h 248"/>
                <a:gd name="T14" fmla="*/ 307 w 340"/>
                <a:gd name="T15" fmla="*/ 131 h 248"/>
                <a:gd name="T16" fmla="*/ 77 w 340"/>
                <a:gd name="T17" fmla="*/ 1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248">
                  <a:moveTo>
                    <a:pt x="77" y="10"/>
                  </a:moveTo>
                  <a:cubicBezTo>
                    <a:pt x="59" y="0"/>
                    <a:pt x="36" y="3"/>
                    <a:pt x="20" y="16"/>
                  </a:cubicBezTo>
                  <a:cubicBezTo>
                    <a:pt x="9" y="25"/>
                    <a:pt x="3" y="38"/>
                    <a:pt x="1" y="52"/>
                  </a:cubicBezTo>
                  <a:cubicBezTo>
                    <a:pt x="0" y="66"/>
                    <a:pt x="4" y="79"/>
                    <a:pt x="13" y="90"/>
                  </a:cubicBezTo>
                  <a:cubicBezTo>
                    <a:pt x="147" y="248"/>
                    <a:pt x="147" y="248"/>
                    <a:pt x="147" y="248"/>
                  </a:cubicBezTo>
                  <a:cubicBezTo>
                    <a:pt x="318" y="248"/>
                    <a:pt x="318" y="248"/>
                    <a:pt x="318" y="248"/>
                  </a:cubicBezTo>
                  <a:cubicBezTo>
                    <a:pt x="333" y="191"/>
                    <a:pt x="333" y="191"/>
                    <a:pt x="333" y="191"/>
                  </a:cubicBezTo>
                  <a:cubicBezTo>
                    <a:pt x="340" y="167"/>
                    <a:pt x="329" y="142"/>
                    <a:pt x="307" y="131"/>
                  </a:cubicBezTo>
                  <a:lnTo>
                    <a:pt x="77" y="10"/>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7"/>
            <p:cNvSpPr/>
            <p:nvPr>
              <p:custDataLst>
                <p:tags r:id="rId17"/>
              </p:custDataLst>
            </p:nvPr>
          </p:nvSpPr>
          <p:spPr bwMode="auto">
            <a:xfrm>
              <a:off x="2744" y="1740"/>
              <a:ext cx="272" cy="329"/>
            </a:xfrm>
            <a:custGeom>
              <a:avLst/>
              <a:gdLst>
                <a:gd name="T0" fmla="*/ 7 w 152"/>
                <a:gd name="T1" fmla="*/ 120 h 184"/>
                <a:gd name="T2" fmla="*/ 0 w 152"/>
                <a:gd name="T3" fmla="*/ 156 h 184"/>
                <a:gd name="T4" fmla="*/ 152 w 152"/>
                <a:gd name="T5" fmla="*/ 154 h 184"/>
                <a:gd name="T6" fmla="*/ 145 w 152"/>
                <a:gd name="T7" fmla="*/ 120 h 184"/>
                <a:gd name="T8" fmla="*/ 124 w 152"/>
                <a:gd name="T9" fmla="*/ 42 h 184"/>
                <a:gd name="T10" fmla="*/ 121 w 152"/>
                <a:gd name="T11" fmla="*/ 0 h 184"/>
                <a:gd name="T12" fmla="*/ 76 w 152"/>
                <a:gd name="T13" fmla="*/ 3 h 184"/>
                <a:gd name="T14" fmla="*/ 32 w 152"/>
                <a:gd name="T15" fmla="*/ 0 h 184"/>
                <a:gd name="T16" fmla="*/ 29 w 152"/>
                <a:gd name="T17" fmla="*/ 42 h 184"/>
                <a:gd name="T18" fmla="*/ 7 w 152"/>
                <a:gd name="T19" fmla="*/ 12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84">
                  <a:moveTo>
                    <a:pt x="7" y="120"/>
                  </a:moveTo>
                  <a:cubicBezTo>
                    <a:pt x="0" y="156"/>
                    <a:pt x="0" y="156"/>
                    <a:pt x="0" y="156"/>
                  </a:cubicBezTo>
                  <a:cubicBezTo>
                    <a:pt x="27" y="169"/>
                    <a:pt x="82" y="184"/>
                    <a:pt x="152" y="154"/>
                  </a:cubicBezTo>
                  <a:cubicBezTo>
                    <a:pt x="145" y="120"/>
                    <a:pt x="145" y="120"/>
                    <a:pt x="145" y="120"/>
                  </a:cubicBezTo>
                  <a:cubicBezTo>
                    <a:pt x="124" y="42"/>
                    <a:pt x="124" y="42"/>
                    <a:pt x="124" y="42"/>
                  </a:cubicBezTo>
                  <a:cubicBezTo>
                    <a:pt x="120" y="28"/>
                    <a:pt x="119" y="14"/>
                    <a:pt x="121" y="0"/>
                  </a:cubicBezTo>
                  <a:cubicBezTo>
                    <a:pt x="106" y="2"/>
                    <a:pt x="91" y="3"/>
                    <a:pt x="76" y="3"/>
                  </a:cubicBezTo>
                  <a:cubicBezTo>
                    <a:pt x="61" y="3"/>
                    <a:pt x="47" y="2"/>
                    <a:pt x="32" y="0"/>
                  </a:cubicBezTo>
                  <a:cubicBezTo>
                    <a:pt x="33" y="14"/>
                    <a:pt x="32" y="28"/>
                    <a:pt x="29" y="42"/>
                  </a:cubicBezTo>
                  <a:lnTo>
                    <a:pt x="7" y="120"/>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
            <p:cNvSpPr>
              <a:spLocks noEditPoints="1"/>
            </p:cNvSpPr>
            <p:nvPr>
              <p:custDataLst>
                <p:tags r:id="rId18"/>
              </p:custDataLst>
            </p:nvPr>
          </p:nvSpPr>
          <p:spPr bwMode="auto">
            <a:xfrm>
              <a:off x="2132" y="519"/>
              <a:ext cx="1498" cy="1119"/>
            </a:xfrm>
            <a:custGeom>
              <a:avLst/>
              <a:gdLst>
                <a:gd name="T0" fmla="*/ 69 w 837"/>
                <a:gd name="T1" fmla="*/ 350 h 626"/>
                <a:gd name="T2" fmla="*/ 88 w 837"/>
                <a:gd name="T3" fmla="*/ 370 h 626"/>
                <a:gd name="T4" fmla="*/ 170 w 837"/>
                <a:gd name="T5" fmla="*/ 519 h 626"/>
                <a:gd name="T6" fmla="*/ 314 w 837"/>
                <a:gd name="T7" fmla="*/ 595 h 626"/>
                <a:gd name="T8" fmla="*/ 343 w 837"/>
                <a:gd name="T9" fmla="*/ 616 h 626"/>
                <a:gd name="T10" fmla="*/ 494 w 837"/>
                <a:gd name="T11" fmla="*/ 616 h 626"/>
                <a:gd name="T12" fmla="*/ 523 w 837"/>
                <a:gd name="T13" fmla="*/ 595 h 626"/>
                <a:gd name="T14" fmla="*/ 666 w 837"/>
                <a:gd name="T15" fmla="*/ 519 h 626"/>
                <a:gd name="T16" fmla="*/ 749 w 837"/>
                <a:gd name="T17" fmla="*/ 370 h 626"/>
                <a:gd name="T18" fmla="*/ 767 w 837"/>
                <a:gd name="T19" fmla="*/ 350 h 626"/>
                <a:gd name="T20" fmla="*/ 802 w 837"/>
                <a:gd name="T21" fmla="*/ 329 h 626"/>
                <a:gd name="T22" fmla="*/ 826 w 837"/>
                <a:gd name="T23" fmla="*/ 248 h 626"/>
                <a:gd name="T24" fmla="*/ 811 w 837"/>
                <a:gd name="T25" fmla="*/ 228 h 626"/>
                <a:gd name="T26" fmla="*/ 786 w 837"/>
                <a:gd name="T27" fmla="*/ 209 h 626"/>
                <a:gd name="T28" fmla="*/ 418 w 837"/>
                <a:gd name="T29" fmla="*/ 0 h 626"/>
                <a:gd name="T30" fmla="*/ 50 w 837"/>
                <a:gd name="T31" fmla="*/ 209 h 626"/>
                <a:gd name="T32" fmla="*/ 25 w 837"/>
                <a:gd name="T33" fmla="*/ 228 h 626"/>
                <a:gd name="T34" fmla="*/ 11 w 837"/>
                <a:gd name="T35" fmla="*/ 248 h 626"/>
                <a:gd name="T36" fmla="*/ 34 w 837"/>
                <a:gd name="T37" fmla="*/ 329 h 626"/>
                <a:gd name="T38" fmla="*/ 69 w 837"/>
                <a:gd name="T39" fmla="*/ 350 h 626"/>
                <a:gd name="T40" fmla="*/ 571 w 837"/>
                <a:gd name="T41" fmla="*/ 281 h 626"/>
                <a:gd name="T42" fmla="*/ 612 w 837"/>
                <a:gd name="T43" fmla="*/ 323 h 626"/>
                <a:gd name="T44" fmla="*/ 571 w 837"/>
                <a:gd name="T45" fmla="*/ 364 h 626"/>
                <a:gd name="T46" fmla="*/ 529 w 837"/>
                <a:gd name="T47" fmla="*/ 323 h 626"/>
                <a:gd name="T48" fmla="*/ 571 w 837"/>
                <a:gd name="T49" fmla="*/ 281 h 626"/>
                <a:gd name="T50" fmla="*/ 418 w 837"/>
                <a:gd name="T51" fmla="*/ 323 h 626"/>
                <a:gd name="T52" fmla="*/ 460 w 837"/>
                <a:gd name="T53" fmla="*/ 364 h 626"/>
                <a:gd name="T54" fmla="*/ 418 w 837"/>
                <a:gd name="T55" fmla="*/ 405 h 626"/>
                <a:gd name="T56" fmla="*/ 377 w 837"/>
                <a:gd name="T57" fmla="*/ 364 h 626"/>
                <a:gd name="T58" fmla="*/ 418 w 837"/>
                <a:gd name="T59" fmla="*/ 323 h 626"/>
                <a:gd name="T60" fmla="*/ 502 w 837"/>
                <a:gd name="T61" fmla="*/ 454 h 626"/>
                <a:gd name="T62" fmla="*/ 546 w 837"/>
                <a:gd name="T63" fmla="*/ 497 h 626"/>
                <a:gd name="T64" fmla="*/ 418 w 837"/>
                <a:gd name="T65" fmla="*/ 550 h 626"/>
                <a:gd name="T66" fmla="*/ 291 w 837"/>
                <a:gd name="T67" fmla="*/ 497 h 626"/>
                <a:gd name="T68" fmla="*/ 334 w 837"/>
                <a:gd name="T69" fmla="*/ 454 h 626"/>
                <a:gd name="T70" fmla="*/ 502 w 837"/>
                <a:gd name="T71" fmla="*/ 454 h 626"/>
                <a:gd name="T72" fmla="*/ 266 w 837"/>
                <a:gd name="T73" fmla="*/ 281 h 626"/>
                <a:gd name="T74" fmla="*/ 307 w 837"/>
                <a:gd name="T75" fmla="*/ 323 h 626"/>
                <a:gd name="T76" fmla="*/ 266 w 837"/>
                <a:gd name="T77" fmla="*/ 364 h 626"/>
                <a:gd name="T78" fmla="*/ 225 w 837"/>
                <a:gd name="T79" fmla="*/ 323 h 626"/>
                <a:gd name="T80" fmla="*/ 266 w 837"/>
                <a:gd name="T81" fmla="*/ 281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37" h="626">
                  <a:moveTo>
                    <a:pt x="69" y="350"/>
                  </a:moveTo>
                  <a:cubicBezTo>
                    <a:pt x="78" y="353"/>
                    <a:pt x="85" y="361"/>
                    <a:pt x="88" y="370"/>
                  </a:cubicBezTo>
                  <a:cubicBezTo>
                    <a:pt x="105" y="428"/>
                    <a:pt x="132" y="479"/>
                    <a:pt x="170" y="519"/>
                  </a:cubicBezTo>
                  <a:cubicBezTo>
                    <a:pt x="314" y="595"/>
                    <a:pt x="314" y="595"/>
                    <a:pt x="314" y="595"/>
                  </a:cubicBezTo>
                  <a:cubicBezTo>
                    <a:pt x="325" y="600"/>
                    <a:pt x="334" y="608"/>
                    <a:pt x="343" y="616"/>
                  </a:cubicBezTo>
                  <a:cubicBezTo>
                    <a:pt x="392" y="626"/>
                    <a:pt x="445" y="626"/>
                    <a:pt x="494" y="616"/>
                  </a:cubicBezTo>
                  <a:cubicBezTo>
                    <a:pt x="502" y="608"/>
                    <a:pt x="512" y="600"/>
                    <a:pt x="523" y="595"/>
                  </a:cubicBezTo>
                  <a:cubicBezTo>
                    <a:pt x="666" y="519"/>
                    <a:pt x="666" y="519"/>
                    <a:pt x="666" y="519"/>
                  </a:cubicBezTo>
                  <a:cubicBezTo>
                    <a:pt x="704" y="478"/>
                    <a:pt x="732" y="428"/>
                    <a:pt x="749" y="370"/>
                  </a:cubicBezTo>
                  <a:cubicBezTo>
                    <a:pt x="751" y="361"/>
                    <a:pt x="758" y="353"/>
                    <a:pt x="767" y="350"/>
                  </a:cubicBezTo>
                  <a:cubicBezTo>
                    <a:pt x="781" y="344"/>
                    <a:pt x="793" y="337"/>
                    <a:pt x="802" y="329"/>
                  </a:cubicBezTo>
                  <a:cubicBezTo>
                    <a:pt x="827" y="308"/>
                    <a:pt x="837" y="273"/>
                    <a:pt x="826" y="248"/>
                  </a:cubicBezTo>
                  <a:cubicBezTo>
                    <a:pt x="823" y="242"/>
                    <a:pt x="818" y="235"/>
                    <a:pt x="811" y="228"/>
                  </a:cubicBezTo>
                  <a:cubicBezTo>
                    <a:pt x="804" y="221"/>
                    <a:pt x="796" y="215"/>
                    <a:pt x="786" y="209"/>
                  </a:cubicBezTo>
                  <a:cubicBezTo>
                    <a:pt x="640" y="188"/>
                    <a:pt x="511" y="114"/>
                    <a:pt x="418" y="0"/>
                  </a:cubicBezTo>
                  <a:cubicBezTo>
                    <a:pt x="326" y="114"/>
                    <a:pt x="196" y="188"/>
                    <a:pt x="50" y="209"/>
                  </a:cubicBezTo>
                  <a:cubicBezTo>
                    <a:pt x="41" y="215"/>
                    <a:pt x="32" y="221"/>
                    <a:pt x="25" y="228"/>
                  </a:cubicBezTo>
                  <a:cubicBezTo>
                    <a:pt x="19" y="235"/>
                    <a:pt x="14" y="242"/>
                    <a:pt x="11" y="248"/>
                  </a:cubicBezTo>
                  <a:cubicBezTo>
                    <a:pt x="0" y="273"/>
                    <a:pt x="10" y="308"/>
                    <a:pt x="34" y="329"/>
                  </a:cubicBezTo>
                  <a:cubicBezTo>
                    <a:pt x="44" y="337"/>
                    <a:pt x="55" y="344"/>
                    <a:pt x="69" y="350"/>
                  </a:cubicBezTo>
                  <a:close/>
                  <a:moveTo>
                    <a:pt x="571" y="281"/>
                  </a:moveTo>
                  <a:cubicBezTo>
                    <a:pt x="593" y="281"/>
                    <a:pt x="612" y="300"/>
                    <a:pt x="612" y="323"/>
                  </a:cubicBezTo>
                  <a:cubicBezTo>
                    <a:pt x="612" y="346"/>
                    <a:pt x="593" y="364"/>
                    <a:pt x="571" y="364"/>
                  </a:cubicBezTo>
                  <a:cubicBezTo>
                    <a:pt x="548" y="364"/>
                    <a:pt x="529" y="346"/>
                    <a:pt x="529" y="323"/>
                  </a:cubicBezTo>
                  <a:cubicBezTo>
                    <a:pt x="529" y="300"/>
                    <a:pt x="548" y="281"/>
                    <a:pt x="571" y="281"/>
                  </a:cubicBezTo>
                  <a:close/>
                  <a:moveTo>
                    <a:pt x="418" y="323"/>
                  </a:moveTo>
                  <a:cubicBezTo>
                    <a:pt x="441" y="323"/>
                    <a:pt x="460" y="341"/>
                    <a:pt x="460" y="364"/>
                  </a:cubicBezTo>
                  <a:cubicBezTo>
                    <a:pt x="460" y="387"/>
                    <a:pt x="441" y="405"/>
                    <a:pt x="418" y="405"/>
                  </a:cubicBezTo>
                  <a:cubicBezTo>
                    <a:pt x="395" y="405"/>
                    <a:pt x="377" y="387"/>
                    <a:pt x="377" y="364"/>
                  </a:cubicBezTo>
                  <a:cubicBezTo>
                    <a:pt x="377" y="341"/>
                    <a:pt x="395" y="323"/>
                    <a:pt x="418" y="323"/>
                  </a:cubicBezTo>
                  <a:close/>
                  <a:moveTo>
                    <a:pt x="502" y="454"/>
                  </a:moveTo>
                  <a:cubicBezTo>
                    <a:pt x="546" y="497"/>
                    <a:pt x="546" y="497"/>
                    <a:pt x="546" y="497"/>
                  </a:cubicBezTo>
                  <a:cubicBezTo>
                    <a:pt x="511" y="532"/>
                    <a:pt x="464" y="550"/>
                    <a:pt x="418" y="550"/>
                  </a:cubicBezTo>
                  <a:cubicBezTo>
                    <a:pt x="372" y="550"/>
                    <a:pt x="326" y="532"/>
                    <a:pt x="291" y="497"/>
                  </a:cubicBezTo>
                  <a:cubicBezTo>
                    <a:pt x="334" y="454"/>
                    <a:pt x="334" y="454"/>
                    <a:pt x="334" y="454"/>
                  </a:cubicBezTo>
                  <a:cubicBezTo>
                    <a:pt x="380" y="500"/>
                    <a:pt x="456" y="500"/>
                    <a:pt x="502" y="454"/>
                  </a:cubicBezTo>
                  <a:close/>
                  <a:moveTo>
                    <a:pt x="266" y="281"/>
                  </a:moveTo>
                  <a:cubicBezTo>
                    <a:pt x="289" y="281"/>
                    <a:pt x="307" y="300"/>
                    <a:pt x="307" y="323"/>
                  </a:cubicBezTo>
                  <a:cubicBezTo>
                    <a:pt x="307" y="346"/>
                    <a:pt x="289" y="364"/>
                    <a:pt x="266" y="364"/>
                  </a:cubicBezTo>
                  <a:cubicBezTo>
                    <a:pt x="243" y="364"/>
                    <a:pt x="225" y="346"/>
                    <a:pt x="225" y="323"/>
                  </a:cubicBezTo>
                  <a:cubicBezTo>
                    <a:pt x="225" y="300"/>
                    <a:pt x="243" y="281"/>
                    <a:pt x="266" y="281"/>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
            <p:cNvSpPr/>
            <p:nvPr>
              <p:custDataLst>
                <p:tags r:id="rId19"/>
              </p:custDataLst>
            </p:nvPr>
          </p:nvSpPr>
          <p:spPr bwMode="auto">
            <a:xfrm>
              <a:off x="3061" y="1445"/>
              <a:ext cx="606" cy="443"/>
            </a:xfrm>
            <a:custGeom>
              <a:avLst/>
              <a:gdLst>
                <a:gd name="T0" fmla="*/ 6 w 339"/>
                <a:gd name="T1" fmla="*/ 191 h 248"/>
                <a:gd name="T2" fmla="*/ 22 w 339"/>
                <a:gd name="T3" fmla="*/ 248 h 248"/>
                <a:gd name="T4" fmla="*/ 193 w 339"/>
                <a:gd name="T5" fmla="*/ 248 h 248"/>
                <a:gd name="T6" fmla="*/ 326 w 339"/>
                <a:gd name="T7" fmla="*/ 90 h 248"/>
                <a:gd name="T8" fmla="*/ 338 w 339"/>
                <a:gd name="T9" fmla="*/ 52 h 248"/>
                <a:gd name="T10" fmla="*/ 320 w 339"/>
                <a:gd name="T11" fmla="*/ 16 h 248"/>
                <a:gd name="T12" fmla="*/ 262 w 339"/>
                <a:gd name="T13" fmla="*/ 10 h 248"/>
                <a:gd name="T14" fmla="*/ 32 w 339"/>
                <a:gd name="T15" fmla="*/ 131 h 248"/>
                <a:gd name="T16" fmla="*/ 6 w 339"/>
                <a:gd name="T17" fmla="*/ 191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9" h="248">
                  <a:moveTo>
                    <a:pt x="6" y="191"/>
                  </a:moveTo>
                  <a:cubicBezTo>
                    <a:pt x="22" y="248"/>
                    <a:pt x="22" y="248"/>
                    <a:pt x="22" y="248"/>
                  </a:cubicBezTo>
                  <a:cubicBezTo>
                    <a:pt x="193" y="248"/>
                    <a:pt x="193" y="248"/>
                    <a:pt x="193" y="248"/>
                  </a:cubicBezTo>
                  <a:cubicBezTo>
                    <a:pt x="326" y="90"/>
                    <a:pt x="326" y="90"/>
                    <a:pt x="326" y="90"/>
                  </a:cubicBezTo>
                  <a:cubicBezTo>
                    <a:pt x="335" y="79"/>
                    <a:pt x="339" y="66"/>
                    <a:pt x="338" y="52"/>
                  </a:cubicBezTo>
                  <a:cubicBezTo>
                    <a:pt x="337" y="38"/>
                    <a:pt x="330" y="25"/>
                    <a:pt x="320" y="16"/>
                  </a:cubicBezTo>
                  <a:cubicBezTo>
                    <a:pt x="303" y="3"/>
                    <a:pt x="281" y="0"/>
                    <a:pt x="262" y="10"/>
                  </a:cubicBezTo>
                  <a:cubicBezTo>
                    <a:pt x="32" y="131"/>
                    <a:pt x="32" y="131"/>
                    <a:pt x="32" y="131"/>
                  </a:cubicBezTo>
                  <a:cubicBezTo>
                    <a:pt x="10" y="142"/>
                    <a:pt x="0" y="167"/>
                    <a:pt x="6" y="191"/>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10"/>
            <p:cNvSpPr/>
            <p:nvPr>
              <p:custDataLst>
                <p:tags r:id="rId20"/>
              </p:custDataLst>
            </p:nvPr>
          </p:nvSpPr>
          <p:spPr bwMode="auto">
            <a:xfrm>
              <a:off x="2177" y="109"/>
              <a:ext cx="1408" cy="685"/>
            </a:xfrm>
            <a:custGeom>
              <a:avLst/>
              <a:gdLst>
                <a:gd name="T0" fmla="*/ 12 w 787"/>
                <a:gd name="T1" fmla="*/ 378 h 383"/>
                <a:gd name="T2" fmla="*/ 354 w 787"/>
                <a:gd name="T3" fmla="*/ 179 h 383"/>
                <a:gd name="T4" fmla="*/ 369 w 787"/>
                <a:gd name="T5" fmla="*/ 160 h 383"/>
                <a:gd name="T6" fmla="*/ 393 w 787"/>
                <a:gd name="T7" fmla="*/ 148 h 383"/>
                <a:gd name="T8" fmla="*/ 418 w 787"/>
                <a:gd name="T9" fmla="*/ 160 h 383"/>
                <a:gd name="T10" fmla="*/ 432 w 787"/>
                <a:gd name="T11" fmla="*/ 179 h 383"/>
                <a:gd name="T12" fmla="*/ 775 w 787"/>
                <a:gd name="T13" fmla="*/ 378 h 383"/>
                <a:gd name="T14" fmla="*/ 784 w 787"/>
                <a:gd name="T15" fmla="*/ 381 h 383"/>
                <a:gd name="T16" fmla="*/ 787 w 787"/>
                <a:gd name="T17" fmla="*/ 383 h 383"/>
                <a:gd name="T18" fmla="*/ 393 w 787"/>
                <a:gd name="T19" fmla="*/ 0 h 383"/>
                <a:gd name="T20" fmla="*/ 0 w 787"/>
                <a:gd name="T21" fmla="*/ 383 h 383"/>
                <a:gd name="T22" fmla="*/ 2 w 787"/>
                <a:gd name="T23" fmla="*/ 381 h 383"/>
                <a:gd name="T24" fmla="*/ 12 w 787"/>
                <a:gd name="T25" fmla="*/ 378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7" h="383">
                  <a:moveTo>
                    <a:pt x="12" y="378"/>
                  </a:moveTo>
                  <a:cubicBezTo>
                    <a:pt x="149" y="359"/>
                    <a:pt x="270" y="288"/>
                    <a:pt x="354" y="179"/>
                  </a:cubicBezTo>
                  <a:cubicBezTo>
                    <a:pt x="369" y="160"/>
                    <a:pt x="369" y="160"/>
                    <a:pt x="369" y="160"/>
                  </a:cubicBezTo>
                  <a:cubicBezTo>
                    <a:pt x="375" y="152"/>
                    <a:pt x="384" y="148"/>
                    <a:pt x="393" y="148"/>
                  </a:cubicBezTo>
                  <a:cubicBezTo>
                    <a:pt x="403" y="148"/>
                    <a:pt x="412" y="152"/>
                    <a:pt x="418" y="160"/>
                  </a:cubicBezTo>
                  <a:cubicBezTo>
                    <a:pt x="432" y="179"/>
                    <a:pt x="432" y="179"/>
                    <a:pt x="432" y="179"/>
                  </a:cubicBezTo>
                  <a:cubicBezTo>
                    <a:pt x="516" y="288"/>
                    <a:pt x="638" y="359"/>
                    <a:pt x="775" y="378"/>
                  </a:cubicBezTo>
                  <a:cubicBezTo>
                    <a:pt x="778" y="379"/>
                    <a:pt x="781" y="380"/>
                    <a:pt x="784" y="381"/>
                  </a:cubicBezTo>
                  <a:cubicBezTo>
                    <a:pt x="785" y="382"/>
                    <a:pt x="786" y="382"/>
                    <a:pt x="787" y="383"/>
                  </a:cubicBezTo>
                  <a:cubicBezTo>
                    <a:pt x="781" y="171"/>
                    <a:pt x="607" y="0"/>
                    <a:pt x="393" y="0"/>
                  </a:cubicBezTo>
                  <a:cubicBezTo>
                    <a:pt x="180" y="0"/>
                    <a:pt x="6" y="171"/>
                    <a:pt x="0" y="383"/>
                  </a:cubicBezTo>
                  <a:cubicBezTo>
                    <a:pt x="1" y="382"/>
                    <a:pt x="1" y="382"/>
                    <a:pt x="2" y="381"/>
                  </a:cubicBezTo>
                  <a:cubicBezTo>
                    <a:pt x="5" y="380"/>
                    <a:pt x="8" y="379"/>
                    <a:pt x="12" y="378"/>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11"/>
            <p:cNvSpPr/>
            <p:nvPr>
              <p:custDataLst>
                <p:tags r:id="rId21"/>
              </p:custDataLst>
            </p:nvPr>
          </p:nvSpPr>
          <p:spPr bwMode="auto">
            <a:xfrm>
              <a:off x="3524" y="1150"/>
              <a:ext cx="488" cy="470"/>
            </a:xfrm>
            <a:custGeom>
              <a:avLst/>
              <a:gdLst>
                <a:gd name="T0" fmla="*/ 211 w 273"/>
                <a:gd name="T1" fmla="*/ 144 h 263"/>
                <a:gd name="T2" fmla="*/ 85 w 273"/>
                <a:gd name="T3" fmla="*/ 0 h 263"/>
                <a:gd name="T4" fmla="*/ 65 w 273"/>
                <a:gd name="T5" fmla="*/ 22 h 263"/>
                <a:gd name="T6" fmla="*/ 26 w 273"/>
                <a:gd name="T7" fmla="*/ 48 h 263"/>
                <a:gd name="T8" fmla="*/ 0 w 273"/>
                <a:gd name="T9" fmla="*/ 112 h 263"/>
                <a:gd name="T10" fmla="*/ 100 w 273"/>
                <a:gd name="T11" fmla="*/ 134 h 263"/>
                <a:gd name="T12" fmla="*/ 140 w 273"/>
                <a:gd name="T13" fmla="*/ 211 h 263"/>
                <a:gd name="T14" fmla="*/ 135 w 273"/>
                <a:gd name="T15" fmla="*/ 256 h 263"/>
                <a:gd name="T16" fmla="*/ 241 w 273"/>
                <a:gd name="T17" fmla="*/ 223 h 263"/>
                <a:gd name="T18" fmla="*/ 273 w 273"/>
                <a:gd name="T19" fmla="*/ 185 h 263"/>
                <a:gd name="T20" fmla="*/ 233 w 273"/>
                <a:gd name="T21" fmla="*/ 174 h 263"/>
                <a:gd name="T22" fmla="*/ 211 w 273"/>
                <a:gd name="T23" fmla="*/ 14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3" h="263">
                  <a:moveTo>
                    <a:pt x="211" y="144"/>
                  </a:moveTo>
                  <a:cubicBezTo>
                    <a:pt x="211" y="8"/>
                    <a:pt x="100" y="1"/>
                    <a:pt x="85" y="0"/>
                  </a:cubicBezTo>
                  <a:cubicBezTo>
                    <a:pt x="79" y="8"/>
                    <a:pt x="72" y="16"/>
                    <a:pt x="65" y="22"/>
                  </a:cubicBezTo>
                  <a:cubicBezTo>
                    <a:pt x="53" y="32"/>
                    <a:pt x="40" y="41"/>
                    <a:pt x="26" y="48"/>
                  </a:cubicBezTo>
                  <a:cubicBezTo>
                    <a:pt x="18" y="70"/>
                    <a:pt x="10" y="91"/>
                    <a:pt x="0" y="112"/>
                  </a:cubicBezTo>
                  <a:cubicBezTo>
                    <a:pt x="34" y="103"/>
                    <a:pt x="72" y="110"/>
                    <a:pt x="100" y="134"/>
                  </a:cubicBezTo>
                  <a:cubicBezTo>
                    <a:pt x="123" y="154"/>
                    <a:pt x="138" y="181"/>
                    <a:pt x="140" y="211"/>
                  </a:cubicBezTo>
                  <a:cubicBezTo>
                    <a:pt x="142" y="227"/>
                    <a:pt x="140" y="242"/>
                    <a:pt x="135" y="256"/>
                  </a:cubicBezTo>
                  <a:cubicBezTo>
                    <a:pt x="174" y="263"/>
                    <a:pt x="209" y="253"/>
                    <a:pt x="241" y="223"/>
                  </a:cubicBezTo>
                  <a:cubicBezTo>
                    <a:pt x="254" y="211"/>
                    <a:pt x="265" y="197"/>
                    <a:pt x="273" y="185"/>
                  </a:cubicBezTo>
                  <a:cubicBezTo>
                    <a:pt x="233" y="174"/>
                    <a:pt x="233" y="174"/>
                    <a:pt x="233" y="174"/>
                  </a:cubicBezTo>
                  <a:cubicBezTo>
                    <a:pt x="220" y="170"/>
                    <a:pt x="211" y="158"/>
                    <a:pt x="211" y="144"/>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12"/>
            <p:cNvSpPr/>
            <p:nvPr>
              <p:custDataLst>
                <p:tags r:id="rId22"/>
              </p:custDataLst>
            </p:nvPr>
          </p:nvSpPr>
          <p:spPr bwMode="auto">
            <a:xfrm>
              <a:off x="1789" y="1820"/>
              <a:ext cx="848" cy="1309"/>
            </a:xfrm>
            <a:custGeom>
              <a:avLst/>
              <a:gdLst>
                <a:gd name="T0" fmla="*/ 320 w 474"/>
                <a:gd name="T1" fmla="*/ 99 h 732"/>
                <a:gd name="T2" fmla="*/ 146 w 474"/>
                <a:gd name="T3" fmla="*/ 403 h 732"/>
                <a:gd name="T4" fmla="*/ 93 w 474"/>
                <a:gd name="T5" fmla="*/ 373 h 732"/>
                <a:gd name="T6" fmla="*/ 265 w 474"/>
                <a:gd name="T7" fmla="*/ 72 h 732"/>
                <a:gd name="T8" fmla="*/ 205 w 474"/>
                <a:gd name="T9" fmla="*/ 0 h 732"/>
                <a:gd name="T10" fmla="*/ 106 w 474"/>
                <a:gd name="T11" fmla="*/ 41 h 732"/>
                <a:gd name="T12" fmla="*/ 10 w 474"/>
                <a:gd name="T13" fmla="*/ 209 h 732"/>
                <a:gd name="T14" fmla="*/ 68 w 474"/>
                <a:gd name="T15" fmla="*/ 596 h 732"/>
                <a:gd name="T16" fmla="*/ 68 w 474"/>
                <a:gd name="T17" fmla="*/ 600 h 732"/>
                <a:gd name="T18" fmla="*/ 218 w 474"/>
                <a:gd name="T19" fmla="*/ 732 h 732"/>
                <a:gd name="T20" fmla="*/ 365 w 474"/>
                <a:gd name="T21" fmla="*/ 613 h 732"/>
                <a:gd name="T22" fmla="*/ 474 w 474"/>
                <a:gd name="T23" fmla="*/ 99 h 732"/>
                <a:gd name="T24" fmla="*/ 320 w 474"/>
                <a:gd name="T25" fmla="*/ 9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4" h="732">
                  <a:moveTo>
                    <a:pt x="320" y="99"/>
                  </a:moveTo>
                  <a:cubicBezTo>
                    <a:pt x="146" y="403"/>
                    <a:pt x="146" y="403"/>
                    <a:pt x="146" y="403"/>
                  </a:cubicBezTo>
                  <a:cubicBezTo>
                    <a:pt x="93" y="373"/>
                    <a:pt x="93" y="373"/>
                    <a:pt x="93" y="373"/>
                  </a:cubicBezTo>
                  <a:cubicBezTo>
                    <a:pt x="265" y="72"/>
                    <a:pt x="265" y="72"/>
                    <a:pt x="265" y="72"/>
                  </a:cubicBezTo>
                  <a:cubicBezTo>
                    <a:pt x="205" y="0"/>
                    <a:pt x="205" y="0"/>
                    <a:pt x="205" y="0"/>
                  </a:cubicBezTo>
                  <a:cubicBezTo>
                    <a:pt x="106" y="41"/>
                    <a:pt x="106" y="41"/>
                    <a:pt x="106" y="41"/>
                  </a:cubicBezTo>
                  <a:cubicBezTo>
                    <a:pt x="39" y="69"/>
                    <a:pt x="0" y="137"/>
                    <a:pt x="10" y="209"/>
                  </a:cubicBezTo>
                  <a:cubicBezTo>
                    <a:pt x="68" y="596"/>
                    <a:pt x="68" y="596"/>
                    <a:pt x="68" y="596"/>
                  </a:cubicBezTo>
                  <a:cubicBezTo>
                    <a:pt x="68" y="597"/>
                    <a:pt x="68" y="598"/>
                    <a:pt x="68" y="600"/>
                  </a:cubicBezTo>
                  <a:cubicBezTo>
                    <a:pt x="76" y="664"/>
                    <a:pt x="131" y="732"/>
                    <a:pt x="218" y="732"/>
                  </a:cubicBezTo>
                  <a:cubicBezTo>
                    <a:pt x="288" y="732"/>
                    <a:pt x="350" y="682"/>
                    <a:pt x="365" y="613"/>
                  </a:cubicBezTo>
                  <a:cubicBezTo>
                    <a:pt x="474" y="99"/>
                    <a:pt x="474" y="99"/>
                    <a:pt x="474" y="99"/>
                  </a:cubicBezTo>
                  <a:lnTo>
                    <a:pt x="320" y="99"/>
                  </a:ln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13"/>
            <p:cNvSpPr/>
            <p:nvPr>
              <p:custDataLst>
                <p:tags r:id="rId23"/>
              </p:custDataLst>
            </p:nvPr>
          </p:nvSpPr>
          <p:spPr bwMode="auto">
            <a:xfrm>
              <a:off x="2444" y="2124"/>
              <a:ext cx="873" cy="1005"/>
            </a:xfrm>
            <a:custGeom>
              <a:avLst/>
              <a:gdLst>
                <a:gd name="T0" fmla="*/ 333 w 488"/>
                <a:gd name="T1" fmla="*/ 0 h 562"/>
                <a:gd name="T2" fmla="*/ 240 w 488"/>
                <a:gd name="T3" fmla="*/ 18 h 562"/>
                <a:gd name="T4" fmla="*/ 155 w 488"/>
                <a:gd name="T5" fmla="*/ 2 h 562"/>
                <a:gd name="T6" fmla="*/ 59 w 488"/>
                <a:gd name="T7" fmla="*/ 456 h 562"/>
                <a:gd name="T8" fmla="*/ 0 w 488"/>
                <a:gd name="T9" fmla="*/ 562 h 562"/>
                <a:gd name="T10" fmla="*/ 488 w 488"/>
                <a:gd name="T11" fmla="*/ 562 h 562"/>
                <a:gd name="T12" fmla="*/ 430 w 488"/>
                <a:gd name="T13" fmla="*/ 456 h 562"/>
                <a:gd name="T14" fmla="*/ 333 w 488"/>
                <a:gd name="T15" fmla="*/ 0 h 5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8" h="562">
                  <a:moveTo>
                    <a:pt x="333" y="0"/>
                  </a:moveTo>
                  <a:cubicBezTo>
                    <a:pt x="299" y="13"/>
                    <a:pt x="268" y="18"/>
                    <a:pt x="240" y="18"/>
                  </a:cubicBezTo>
                  <a:cubicBezTo>
                    <a:pt x="205" y="18"/>
                    <a:pt x="176" y="11"/>
                    <a:pt x="155" y="2"/>
                  </a:cubicBezTo>
                  <a:cubicBezTo>
                    <a:pt x="59" y="456"/>
                    <a:pt x="59" y="456"/>
                    <a:pt x="59" y="456"/>
                  </a:cubicBezTo>
                  <a:cubicBezTo>
                    <a:pt x="50" y="497"/>
                    <a:pt x="29" y="534"/>
                    <a:pt x="0" y="562"/>
                  </a:cubicBezTo>
                  <a:cubicBezTo>
                    <a:pt x="488" y="562"/>
                    <a:pt x="488" y="562"/>
                    <a:pt x="488" y="562"/>
                  </a:cubicBezTo>
                  <a:cubicBezTo>
                    <a:pt x="459" y="534"/>
                    <a:pt x="438" y="497"/>
                    <a:pt x="430" y="456"/>
                  </a:cubicBezTo>
                  <a:lnTo>
                    <a:pt x="333" y="0"/>
                  </a:ln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14"/>
            <p:cNvSpPr/>
            <p:nvPr>
              <p:custDataLst>
                <p:tags r:id="rId24"/>
              </p:custDataLst>
            </p:nvPr>
          </p:nvSpPr>
          <p:spPr bwMode="auto">
            <a:xfrm>
              <a:off x="3125" y="1820"/>
              <a:ext cx="848" cy="1309"/>
            </a:xfrm>
            <a:custGeom>
              <a:avLst/>
              <a:gdLst>
                <a:gd name="T0" fmla="*/ 208 w 474"/>
                <a:gd name="T1" fmla="*/ 72 h 732"/>
                <a:gd name="T2" fmla="*/ 380 w 474"/>
                <a:gd name="T3" fmla="*/ 373 h 732"/>
                <a:gd name="T4" fmla="*/ 327 w 474"/>
                <a:gd name="T5" fmla="*/ 403 h 732"/>
                <a:gd name="T6" fmla="*/ 153 w 474"/>
                <a:gd name="T7" fmla="*/ 99 h 732"/>
                <a:gd name="T8" fmla="*/ 0 w 474"/>
                <a:gd name="T9" fmla="*/ 99 h 732"/>
                <a:gd name="T10" fmla="*/ 109 w 474"/>
                <a:gd name="T11" fmla="*/ 613 h 732"/>
                <a:gd name="T12" fmla="*/ 256 w 474"/>
                <a:gd name="T13" fmla="*/ 732 h 732"/>
                <a:gd name="T14" fmla="*/ 405 w 474"/>
                <a:gd name="T15" fmla="*/ 600 h 732"/>
                <a:gd name="T16" fmla="*/ 406 w 474"/>
                <a:gd name="T17" fmla="*/ 596 h 732"/>
                <a:gd name="T18" fmla="*/ 463 w 474"/>
                <a:gd name="T19" fmla="*/ 209 h 732"/>
                <a:gd name="T20" fmla="*/ 368 w 474"/>
                <a:gd name="T21" fmla="*/ 41 h 732"/>
                <a:gd name="T22" fmla="*/ 268 w 474"/>
                <a:gd name="T23" fmla="*/ 0 h 732"/>
                <a:gd name="T24" fmla="*/ 208 w 474"/>
                <a:gd name="T25" fmla="*/ 7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4" h="732">
                  <a:moveTo>
                    <a:pt x="208" y="72"/>
                  </a:moveTo>
                  <a:cubicBezTo>
                    <a:pt x="380" y="373"/>
                    <a:pt x="380" y="373"/>
                    <a:pt x="380" y="373"/>
                  </a:cubicBezTo>
                  <a:cubicBezTo>
                    <a:pt x="327" y="403"/>
                    <a:pt x="327" y="403"/>
                    <a:pt x="327" y="403"/>
                  </a:cubicBezTo>
                  <a:cubicBezTo>
                    <a:pt x="153" y="99"/>
                    <a:pt x="153" y="99"/>
                    <a:pt x="153" y="99"/>
                  </a:cubicBezTo>
                  <a:cubicBezTo>
                    <a:pt x="0" y="99"/>
                    <a:pt x="0" y="99"/>
                    <a:pt x="0" y="99"/>
                  </a:cubicBezTo>
                  <a:cubicBezTo>
                    <a:pt x="109" y="613"/>
                    <a:pt x="109" y="613"/>
                    <a:pt x="109" y="613"/>
                  </a:cubicBezTo>
                  <a:cubicBezTo>
                    <a:pt x="123" y="682"/>
                    <a:pt x="185" y="732"/>
                    <a:pt x="256" y="732"/>
                  </a:cubicBezTo>
                  <a:cubicBezTo>
                    <a:pt x="343" y="732"/>
                    <a:pt x="397" y="664"/>
                    <a:pt x="405" y="600"/>
                  </a:cubicBezTo>
                  <a:cubicBezTo>
                    <a:pt x="405" y="598"/>
                    <a:pt x="405" y="597"/>
                    <a:pt x="406" y="596"/>
                  </a:cubicBezTo>
                  <a:cubicBezTo>
                    <a:pt x="463" y="209"/>
                    <a:pt x="463" y="209"/>
                    <a:pt x="463" y="209"/>
                  </a:cubicBezTo>
                  <a:cubicBezTo>
                    <a:pt x="474" y="137"/>
                    <a:pt x="435" y="69"/>
                    <a:pt x="368" y="41"/>
                  </a:cubicBezTo>
                  <a:cubicBezTo>
                    <a:pt x="268" y="0"/>
                    <a:pt x="268" y="0"/>
                    <a:pt x="268" y="0"/>
                  </a:cubicBezTo>
                  <a:lnTo>
                    <a:pt x="208" y="72"/>
                  </a:ln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Oval 15"/>
            <p:cNvSpPr>
              <a:spLocks noChangeArrowheads="1"/>
            </p:cNvSpPr>
            <p:nvPr>
              <p:custDataLst>
                <p:tags r:id="rId25"/>
              </p:custDataLst>
            </p:nvPr>
          </p:nvSpPr>
          <p:spPr bwMode="auto">
            <a:xfrm>
              <a:off x="2535" y="1021"/>
              <a:ext cx="146" cy="149"/>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Oval 16"/>
            <p:cNvSpPr>
              <a:spLocks noChangeArrowheads="1"/>
            </p:cNvSpPr>
            <p:nvPr>
              <p:custDataLst>
                <p:tags r:id="rId26"/>
              </p:custDataLst>
            </p:nvPr>
          </p:nvSpPr>
          <p:spPr bwMode="auto">
            <a:xfrm>
              <a:off x="3079" y="1021"/>
              <a:ext cx="148" cy="149"/>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Oval 17"/>
            <p:cNvSpPr>
              <a:spLocks noChangeArrowheads="1"/>
            </p:cNvSpPr>
            <p:nvPr>
              <p:custDataLst>
                <p:tags r:id="rId27"/>
              </p:custDataLst>
            </p:nvPr>
          </p:nvSpPr>
          <p:spPr bwMode="auto">
            <a:xfrm>
              <a:off x="2807" y="1096"/>
              <a:ext cx="148" cy="147"/>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18"/>
            <p:cNvSpPr/>
            <p:nvPr>
              <p:custDataLst>
                <p:tags r:id="rId28"/>
              </p:custDataLst>
            </p:nvPr>
          </p:nvSpPr>
          <p:spPr bwMode="auto">
            <a:xfrm>
              <a:off x="2653" y="1330"/>
              <a:ext cx="456" cy="172"/>
            </a:xfrm>
            <a:custGeom>
              <a:avLst/>
              <a:gdLst>
                <a:gd name="T0" fmla="*/ 127 w 255"/>
                <a:gd name="T1" fmla="*/ 96 h 96"/>
                <a:gd name="T2" fmla="*/ 255 w 255"/>
                <a:gd name="T3" fmla="*/ 43 h 96"/>
                <a:gd name="T4" fmla="*/ 211 w 255"/>
                <a:gd name="T5" fmla="*/ 0 h 96"/>
                <a:gd name="T6" fmla="*/ 43 w 255"/>
                <a:gd name="T7" fmla="*/ 0 h 96"/>
                <a:gd name="T8" fmla="*/ 0 w 255"/>
                <a:gd name="T9" fmla="*/ 43 h 96"/>
                <a:gd name="T10" fmla="*/ 127 w 255"/>
                <a:gd name="T11" fmla="*/ 96 h 96"/>
              </a:gdLst>
              <a:ahLst/>
              <a:cxnLst>
                <a:cxn ang="0">
                  <a:pos x="T0" y="T1"/>
                </a:cxn>
                <a:cxn ang="0">
                  <a:pos x="T2" y="T3"/>
                </a:cxn>
                <a:cxn ang="0">
                  <a:pos x="T4" y="T5"/>
                </a:cxn>
                <a:cxn ang="0">
                  <a:pos x="T6" y="T7"/>
                </a:cxn>
                <a:cxn ang="0">
                  <a:pos x="T8" y="T9"/>
                </a:cxn>
                <a:cxn ang="0">
                  <a:pos x="T10" y="T11"/>
                </a:cxn>
              </a:cxnLst>
              <a:rect l="0" t="0" r="r" b="b"/>
              <a:pathLst>
                <a:path w="255" h="96">
                  <a:moveTo>
                    <a:pt x="127" y="96"/>
                  </a:moveTo>
                  <a:cubicBezTo>
                    <a:pt x="173" y="96"/>
                    <a:pt x="220" y="78"/>
                    <a:pt x="255" y="43"/>
                  </a:cubicBezTo>
                  <a:cubicBezTo>
                    <a:pt x="211" y="0"/>
                    <a:pt x="211" y="0"/>
                    <a:pt x="211" y="0"/>
                  </a:cubicBezTo>
                  <a:cubicBezTo>
                    <a:pt x="165" y="46"/>
                    <a:pt x="89" y="46"/>
                    <a:pt x="43" y="0"/>
                  </a:cubicBezTo>
                  <a:cubicBezTo>
                    <a:pt x="0" y="43"/>
                    <a:pt x="0" y="43"/>
                    <a:pt x="0" y="43"/>
                  </a:cubicBezTo>
                  <a:cubicBezTo>
                    <a:pt x="35" y="78"/>
                    <a:pt x="81" y="96"/>
                    <a:pt x="127" y="96"/>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19"/>
            <p:cNvSpPr>
              <a:spLocks noEditPoints="1"/>
            </p:cNvSpPr>
            <p:nvPr>
              <p:custDataLst>
                <p:tags r:id="rId29"/>
              </p:custDataLst>
            </p:nvPr>
          </p:nvSpPr>
          <p:spPr bwMode="auto">
            <a:xfrm>
              <a:off x="1608" y="0"/>
              <a:ext cx="2544" cy="3240"/>
            </a:xfrm>
            <a:custGeom>
              <a:avLst/>
              <a:gdLst>
                <a:gd name="T0" fmla="*/ 1182 w 1422"/>
                <a:gd name="T1" fmla="*/ 585 h 1812"/>
                <a:gd name="T2" fmla="*/ 1167 w 1422"/>
                <a:gd name="T3" fmla="*/ 455 h 1812"/>
                <a:gd name="T4" fmla="*/ 258 w 1422"/>
                <a:gd name="T5" fmla="*/ 495 h 1812"/>
                <a:gd name="T6" fmla="*/ 80 w 1422"/>
                <a:gd name="T7" fmla="*/ 764 h 1812"/>
                <a:gd name="T8" fmla="*/ 4 w 1422"/>
                <a:gd name="T9" fmla="*/ 821 h 1812"/>
                <a:gd name="T10" fmla="*/ 251 w 1422"/>
                <a:gd name="T11" fmla="*/ 953 h 1812"/>
                <a:gd name="T12" fmla="*/ 50 w 1422"/>
                <a:gd name="T13" fmla="*/ 1236 h 1812"/>
                <a:gd name="T14" fmla="*/ 319 w 1422"/>
                <a:gd name="T15" fmla="*/ 1812 h 1812"/>
                <a:gd name="T16" fmla="*/ 1315 w 1422"/>
                <a:gd name="T17" fmla="*/ 1622 h 1812"/>
                <a:gd name="T18" fmla="*/ 1239 w 1422"/>
                <a:gd name="T19" fmla="*/ 1002 h 1812"/>
                <a:gd name="T20" fmla="*/ 1230 w 1422"/>
                <a:gd name="T21" fmla="*/ 963 h 1812"/>
                <a:gd name="T22" fmla="*/ 1418 w 1422"/>
                <a:gd name="T23" fmla="*/ 796 h 1812"/>
                <a:gd name="T24" fmla="*/ 1105 w 1422"/>
                <a:gd name="T25" fmla="*/ 444 h 1812"/>
                <a:gd name="T26" fmla="*/ 750 w 1422"/>
                <a:gd name="T27" fmla="*/ 240 h 1812"/>
                <a:gd name="T28" fmla="*/ 687 w 1422"/>
                <a:gd name="T29" fmla="*/ 221 h 1812"/>
                <a:gd name="T30" fmla="*/ 320 w 1422"/>
                <a:gd name="T31" fmla="*/ 442 h 1812"/>
                <a:gd name="T32" fmla="*/ 304 w 1422"/>
                <a:gd name="T33" fmla="*/ 538 h 1812"/>
                <a:gd name="T34" fmla="*/ 711 w 1422"/>
                <a:gd name="T35" fmla="*/ 290 h 1812"/>
                <a:gd name="T36" fmla="*/ 1119 w 1422"/>
                <a:gd name="T37" fmla="*/ 538 h 1812"/>
                <a:gd name="T38" fmla="*/ 1042 w 1422"/>
                <a:gd name="T39" fmla="*/ 660 h 1812"/>
                <a:gd name="T40" fmla="*/ 787 w 1422"/>
                <a:gd name="T41" fmla="*/ 906 h 1812"/>
                <a:gd name="T42" fmla="*/ 463 w 1422"/>
                <a:gd name="T43" fmla="*/ 809 h 1812"/>
                <a:gd name="T44" fmla="*/ 327 w 1422"/>
                <a:gd name="T45" fmla="*/ 619 h 1812"/>
                <a:gd name="T46" fmla="*/ 1132 w 1422"/>
                <a:gd name="T47" fmla="*/ 824 h 1812"/>
                <a:gd name="T48" fmla="*/ 1005 w 1422"/>
                <a:gd name="T49" fmla="*/ 1056 h 1812"/>
                <a:gd name="T50" fmla="*/ 844 w 1422"/>
                <a:gd name="T51" fmla="*/ 939 h 1812"/>
                <a:gd name="T52" fmla="*/ 711 w 1422"/>
                <a:gd name="T53" fmla="*/ 976 h 1812"/>
                <a:gd name="T54" fmla="*/ 780 w 1422"/>
                <a:gd name="T55" fmla="*/ 1093 h 1812"/>
                <a:gd name="T56" fmla="*/ 642 w 1422"/>
                <a:gd name="T57" fmla="*/ 1093 h 1812"/>
                <a:gd name="T58" fmla="*/ 604 w 1422"/>
                <a:gd name="T59" fmla="*/ 999 h 1812"/>
                <a:gd name="T60" fmla="*/ 284 w 1422"/>
                <a:gd name="T61" fmla="*/ 898 h 1812"/>
                <a:gd name="T62" fmla="*/ 348 w 1422"/>
                <a:gd name="T63" fmla="*/ 818 h 1812"/>
                <a:gd name="T64" fmla="*/ 252 w 1422"/>
                <a:gd name="T65" fmla="*/ 777 h 1812"/>
                <a:gd name="T66" fmla="*/ 111 w 1422"/>
                <a:gd name="T67" fmla="*/ 866 h 1812"/>
                <a:gd name="T68" fmla="*/ 141 w 1422"/>
                <a:gd name="T69" fmla="*/ 787 h 1812"/>
                <a:gd name="T70" fmla="*/ 326 w 1422"/>
                <a:gd name="T71" fmla="*/ 691 h 1812"/>
                <a:gd name="T72" fmla="*/ 319 w 1422"/>
                <a:gd name="T73" fmla="*/ 1750 h 1812"/>
                <a:gd name="T74" fmla="*/ 111 w 1422"/>
                <a:gd name="T75" fmla="*/ 1227 h 1812"/>
                <a:gd name="T76" fmla="*/ 366 w 1422"/>
                <a:gd name="T77" fmla="*/ 1090 h 1812"/>
                <a:gd name="T78" fmla="*/ 421 w 1422"/>
                <a:gd name="T79" fmla="*/ 1117 h 1812"/>
                <a:gd name="T80" fmla="*/ 319 w 1422"/>
                <a:gd name="T81" fmla="*/ 1750 h 1812"/>
                <a:gd name="T82" fmla="*/ 622 w 1422"/>
                <a:gd name="T83" fmla="*/ 1190 h 1812"/>
                <a:gd name="T84" fmla="*/ 897 w 1422"/>
                <a:gd name="T85" fmla="*/ 1644 h 1812"/>
                <a:gd name="T86" fmla="*/ 1216 w 1422"/>
                <a:gd name="T87" fmla="*/ 1059 h 1812"/>
                <a:gd name="T88" fmla="*/ 1253 w 1422"/>
                <a:gd name="T89" fmla="*/ 1618 h 1812"/>
                <a:gd name="T90" fmla="*/ 848 w 1422"/>
                <a:gd name="T91" fmla="*/ 1117 h 1812"/>
                <a:gd name="T92" fmla="*/ 1228 w 1422"/>
                <a:gd name="T93" fmla="*/ 1391 h 1812"/>
                <a:gd name="T94" fmla="*/ 1216 w 1422"/>
                <a:gd name="T95" fmla="*/ 1059 h 1812"/>
                <a:gd name="T96" fmla="*/ 1211 w 1422"/>
                <a:gd name="T97" fmla="*/ 854 h 1812"/>
                <a:gd name="T98" fmla="*/ 1097 w 1422"/>
                <a:gd name="T99" fmla="*/ 691 h 1812"/>
                <a:gd name="T100" fmla="*/ 1282 w 1422"/>
                <a:gd name="T101" fmla="*/ 787 h 1812"/>
                <a:gd name="T102" fmla="*/ 1312 w 1422"/>
                <a:gd name="T103" fmla="*/ 866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22" h="1812">
                  <a:moveTo>
                    <a:pt x="1399" y="780"/>
                  </a:moveTo>
                  <a:cubicBezTo>
                    <a:pt x="1342" y="764"/>
                    <a:pt x="1342" y="764"/>
                    <a:pt x="1342" y="764"/>
                  </a:cubicBezTo>
                  <a:cubicBezTo>
                    <a:pt x="1332" y="628"/>
                    <a:pt x="1231" y="594"/>
                    <a:pt x="1182" y="585"/>
                  </a:cubicBezTo>
                  <a:cubicBezTo>
                    <a:pt x="1187" y="560"/>
                    <a:pt x="1185" y="535"/>
                    <a:pt x="1175" y="513"/>
                  </a:cubicBezTo>
                  <a:cubicBezTo>
                    <a:pt x="1172" y="507"/>
                    <a:pt x="1169" y="501"/>
                    <a:pt x="1165" y="495"/>
                  </a:cubicBezTo>
                  <a:cubicBezTo>
                    <a:pt x="1166" y="482"/>
                    <a:pt x="1167" y="468"/>
                    <a:pt x="1167" y="455"/>
                  </a:cubicBezTo>
                  <a:cubicBezTo>
                    <a:pt x="1167" y="204"/>
                    <a:pt x="962" y="0"/>
                    <a:pt x="711" y="0"/>
                  </a:cubicBezTo>
                  <a:cubicBezTo>
                    <a:pt x="460" y="0"/>
                    <a:pt x="256" y="204"/>
                    <a:pt x="256" y="455"/>
                  </a:cubicBezTo>
                  <a:cubicBezTo>
                    <a:pt x="256" y="468"/>
                    <a:pt x="257" y="482"/>
                    <a:pt x="258" y="495"/>
                  </a:cubicBezTo>
                  <a:cubicBezTo>
                    <a:pt x="254" y="501"/>
                    <a:pt x="251" y="507"/>
                    <a:pt x="248" y="513"/>
                  </a:cubicBezTo>
                  <a:cubicBezTo>
                    <a:pt x="238" y="535"/>
                    <a:pt x="236" y="560"/>
                    <a:pt x="241" y="585"/>
                  </a:cubicBezTo>
                  <a:cubicBezTo>
                    <a:pt x="192" y="594"/>
                    <a:pt x="91" y="628"/>
                    <a:pt x="80" y="764"/>
                  </a:cubicBezTo>
                  <a:cubicBezTo>
                    <a:pt x="24" y="780"/>
                    <a:pt x="24" y="780"/>
                    <a:pt x="24" y="780"/>
                  </a:cubicBezTo>
                  <a:cubicBezTo>
                    <a:pt x="15" y="782"/>
                    <a:pt x="8" y="788"/>
                    <a:pt x="4" y="796"/>
                  </a:cubicBezTo>
                  <a:cubicBezTo>
                    <a:pt x="1" y="804"/>
                    <a:pt x="0" y="813"/>
                    <a:pt x="4" y="821"/>
                  </a:cubicBezTo>
                  <a:cubicBezTo>
                    <a:pt x="5" y="823"/>
                    <a:pt x="26" y="871"/>
                    <a:pt x="68" y="910"/>
                  </a:cubicBezTo>
                  <a:cubicBezTo>
                    <a:pt x="105" y="945"/>
                    <a:pt x="148" y="963"/>
                    <a:pt x="193" y="963"/>
                  </a:cubicBezTo>
                  <a:cubicBezTo>
                    <a:pt x="212" y="963"/>
                    <a:pt x="231" y="960"/>
                    <a:pt x="251" y="953"/>
                  </a:cubicBezTo>
                  <a:cubicBezTo>
                    <a:pt x="264" y="969"/>
                    <a:pt x="264" y="969"/>
                    <a:pt x="264" y="969"/>
                  </a:cubicBezTo>
                  <a:cubicBezTo>
                    <a:pt x="183" y="1002"/>
                    <a:pt x="183" y="1002"/>
                    <a:pt x="183" y="1002"/>
                  </a:cubicBezTo>
                  <a:cubicBezTo>
                    <a:pt x="90" y="1040"/>
                    <a:pt x="36" y="1136"/>
                    <a:pt x="50" y="1236"/>
                  </a:cubicBezTo>
                  <a:cubicBezTo>
                    <a:pt x="108" y="1621"/>
                    <a:pt x="108" y="1621"/>
                    <a:pt x="108" y="1621"/>
                  </a:cubicBezTo>
                  <a:cubicBezTo>
                    <a:pt x="108" y="1621"/>
                    <a:pt x="108" y="1622"/>
                    <a:pt x="108" y="1622"/>
                  </a:cubicBezTo>
                  <a:cubicBezTo>
                    <a:pt x="120" y="1730"/>
                    <a:pt x="210" y="1812"/>
                    <a:pt x="319" y="1812"/>
                  </a:cubicBezTo>
                  <a:cubicBezTo>
                    <a:pt x="1110" y="1812"/>
                    <a:pt x="1110" y="1812"/>
                    <a:pt x="1110" y="1812"/>
                  </a:cubicBezTo>
                  <a:cubicBezTo>
                    <a:pt x="1110" y="1811"/>
                    <a:pt x="1110" y="1811"/>
                    <a:pt x="1110" y="1811"/>
                  </a:cubicBezTo>
                  <a:cubicBezTo>
                    <a:pt x="1216" y="1808"/>
                    <a:pt x="1303" y="1728"/>
                    <a:pt x="1315" y="1622"/>
                  </a:cubicBezTo>
                  <a:cubicBezTo>
                    <a:pt x="1315" y="1622"/>
                    <a:pt x="1315" y="1621"/>
                    <a:pt x="1315" y="1621"/>
                  </a:cubicBezTo>
                  <a:cubicBezTo>
                    <a:pt x="1372" y="1236"/>
                    <a:pt x="1372" y="1236"/>
                    <a:pt x="1372" y="1236"/>
                  </a:cubicBezTo>
                  <a:cubicBezTo>
                    <a:pt x="1387" y="1136"/>
                    <a:pt x="1332" y="1040"/>
                    <a:pt x="1239" y="1002"/>
                  </a:cubicBezTo>
                  <a:cubicBezTo>
                    <a:pt x="1158" y="969"/>
                    <a:pt x="1158" y="969"/>
                    <a:pt x="1158" y="969"/>
                  </a:cubicBezTo>
                  <a:cubicBezTo>
                    <a:pt x="1171" y="953"/>
                    <a:pt x="1171" y="953"/>
                    <a:pt x="1171" y="953"/>
                  </a:cubicBezTo>
                  <a:cubicBezTo>
                    <a:pt x="1191" y="960"/>
                    <a:pt x="1211" y="963"/>
                    <a:pt x="1230" y="963"/>
                  </a:cubicBezTo>
                  <a:cubicBezTo>
                    <a:pt x="1275" y="963"/>
                    <a:pt x="1317" y="945"/>
                    <a:pt x="1355" y="910"/>
                  </a:cubicBezTo>
                  <a:cubicBezTo>
                    <a:pt x="1397" y="871"/>
                    <a:pt x="1418" y="823"/>
                    <a:pt x="1419" y="821"/>
                  </a:cubicBezTo>
                  <a:cubicBezTo>
                    <a:pt x="1422" y="813"/>
                    <a:pt x="1422" y="804"/>
                    <a:pt x="1418" y="796"/>
                  </a:cubicBezTo>
                  <a:cubicBezTo>
                    <a:pt x="1414" y="788"/>
                    <a:pt x="1407" y="782"/>
                    <a:pt x="1399" y="780"/>
                  </a:cubicBezTo>
                  <a:close/>
                  <a:moveTo>
                    <a:pt x="711" y="61"/>
                  </a:moveTo>
                  <a:cubicBezTo>
                    <a:pt x="925" y="61"/>
                    <a:pt x="1099" y="232"/>
                    <a:pt x="1105" y="444"/>
                  </a:cubicBezTo>
                  <a:cubicBezTo>
                    <a:pt x="1104" y="443"/>
                    <a:pt x="1103" y="443"/>
                    <a:pt x="1102" y="442"/>
                  </a:cubicBezTo>
                  <a:cubicBezTo>
                    <a:pt x="1099" y="441"/>
                    <a:pt x="1096" y="440"/>
                    <a:pt x="1093" y="439"/>
                  </a:cubicBezTo>
                  <a:cubicBezTo>
                    <a:pt x="956" y="420"/>
                    <a:pt x="834" y="349"/>
                    <a:pt x="750" y="240"/>
                  </a:cubicBezTo>
                  <a:cubicBezTo>
                    <a:pt x="736" y="221"/>
                    <a:pt x="736" y="221"/>
                    <a:pt x="736" y="221"/>
                  </a:cubicBezTo>
                  <a:cubicBezTo>
                    <a:pt x="730" y="213"/>
                    <a:pt x="721" y="209"/>
                    <a:pt x="711" y="209"/>
                  </a:cubicBezTo>
                  <a:cubicBezTo>
                    <a:pt x="702" y="209"/>
                    <a:pt x="693" y="213"/>
                    <a:pt x="687" y="221"/>
                  </a:cubicBezTo>
                  <a:cubicBezTo>
                    <a:pt x="672" y="240"/>
                    <a:pt x="672" y="240"/>
                    <a:pt x="672" y="240"/>
                  </a:cubicBezTo>
                  <a:cubicBezTo>
                    <a:pt x="588" y="349"/>
                    <a:pt x="467" y="420"/>
                    <a:pt x="330" y="439"/>
                  </a:cubicBezTo>
                  <a:cubicBezTo>
                    <a:pt x="326" y="440"/>
                    <a:pt x="323" y="441"/>
                    <a:pt x="320" y="442"/>
                  </a:cubicBezTo>
                  <a:cubicBezTo>
                    <a:pt x="319" y="443"/>
                    <a:pt x="319" y="443"/>
                    <a:pt x="318" y="444"/>
                  </a:cubicBezTo>
                  <a:cubicBezTo>
                    <a:pt x="324" y="232"/>
                    <a:pt x="498" y="61"/>
                    <a:pt x="711" y="61"/>
                  </a:cubicBezTo>
                  <a:close/>
                  <a:moveTo>
                    <a:pt x="304" y="538"/>
                  </a:moveTo>
                  <a:cubicBezTo>
                    <a:pt x="307" y="532"/>
                    <a:pt x="312" y="525"/>
                    <a:pt x="318" y="518"/>
                  </a:cubicBezTo>
                  <a:cubicBezTo>
                    <a:pt x="325" y="511"/>
                    <a:pt x="334" y="505"/>
                    <a:pt x="343" y="499"/>
                  </a:cubicBezTo>
                  <a:cubicBezTo>
                    <a:pt x="489" y="478"/>
                    <a:pt x="619" y="404"/>
                    <a:pt x="711" y="290"/>
                  </a:cubicBezTo>
                  <a:cubicBezTo>
                    <a:pt x="804" y="404"/>
                    <a:pt x="933" y="478"/>
                    <a:pt x="1079" y="499"/>
                  </a:cubicBezTo>
                  <a:cubicBezTo>
                    <a:pt x="1089" y="505"/>
                    <a:pt x="1097" y="511"/>
                    <a:pt x="1104" y="518"/>
                  </a:cubicBezTo>
                  <a:cubicBezTo>
                    <a:pt x="1111" y="525"/>
                    <a:pt x="1116" y="532"/>
                    <a:pt x="1119" y="538"/>
                  </a:cubicBezTo>
                  <a:cubicBezTo>
                    <a:pt x="1130" y="563"/>
                    <a:pt x="1120" y="598"/>
                    <a:pt x="1095" y="619"/>
                  </a:cubicBezTo>
                  <a:cubicBezTo>
                    <a:pt x="1086" y="627"/>
                    <a:pt x="1074" y="634"/>
                    <a:pt x="1060" y="640"/>
                  </a:cubicBezTo>
                  <a:cubicBezTo>
                    <a:pt x="1051" y="643"/>
                    <a:pt x="1044" y="651"/>
                    <a:pt x="1042" y="660"/>
                  </a:cubicBezTo>
                  <a:cubicBezTo>
                    <a:pt x="1025" y="718"/>
                    <a:pt x="997" y="768"/>
                    <a:pt x="959" y="809"/>
                  </a:cubicBezTo>
                  <a:cubicBezTo>
                    <a:pt x="816" y="885"/>
                    <a:pt x="816" y="885"/>
                    <a:pt x="816" y="885"/>
                  </a:cubicBezTo>
                  <a:cubicBezTo>
                    <a:pt x="805" y="890"/>
                    <a:pt x="795" y="898"/>
                    <a:pt x="787" y="906"/>
                  </a:cubicBezTo>
                  <a:cubicBezTo>
                    <a:pt x="738" y="916"/>
                    <a:pt x="685" y="916"/>
                    <a:pt x="636" y="906"/>
                  </a:cubicBezTo>
                  <a:cubicBezTo>
                    <a:pt x="627" y="898"/>
                    <a:pt x="618" y="890"/>
                    <a:pt x="607" y="885"/>
                  </a:cubicBezTo>
                  <a:cubicBezTo>
                    <a:pt x="463" y="809"/>
                    <a:pt x="463" y="809"/>
                    <a:pt x="463" y="809"/>
                  </a:cubicBezTo>
                  <a:cubicBezTo>
                    <a:pt x="425" y="769"/>
                    <a:pt x="398" y="718"/>
                    <a:pt x="381" y="660"/>
                  </a:cubicBezTo>
                  <a:cubicBezTo>
                    <a:pt x="378" y="651"/>
                    <a:pt x="371" y="643"/>
                    <a:pt x="362" y="640"/>
                  </a:cubicBezTo>
                  <a:cubicBezTo>
                    <a:pt x="348" y="634"/>
                    <a:pt x="337" y="627"/>
                    <a:pt x="327" y="619"/>
                  </a:cubicBezTo>
                  <a:cubicBezTo>
                    <a:pt x="303" y="598"/>
                    <a:pt x="293" y="563"/>
                    <a:pt x="304" y="538"/>
                  </a:cubicBezTo>
                  <a:close/>
                  <a:moveTo>
                    <a:pt x="1074" y="818"/>
                  </a:moveTo>
                  <a:cubicBezTo>
                    <a:pt x="1093" y="808"/>
                    <a:pt x="1115" y="811"/>
                    <a:pt x="1132" y="824"/>
                  </a:cubicBezTo>
                  <a:cubicBezTo>
                    <a:pt x="1142" y="833"/>
                    <a:pt x="1149" y="846"/>
                    <a:pt x="1150" y="860"/>
                  </a:cubicBezTo>
                  <a:cubicBezTo>
                    <a:pt x="1151" y="874"/>
                    <a:pt x="1147" y="887"/>
                    <a:pt x="1138" y="898"/>
                  </a:cubicBezTo>
                  <a:cubicBezTo>
                    <a:pt x="1005" y="1056"/>
                    <a:pt x="1005" y="1056"/>
                    <a:pt x="1005" y="1056"/>
                  </a:cubicBezTo>
                  <a:cubicBezTo>
                    <a:pt x="834" y="1056"/>
                    <a:pt x="834" y="1056"/>
                    <a:pt x="834" y="1056"/>
                  </a:cubicBezTo>
                  <a:cubicBezTo>
                    <a:pt x="818" y="999"/>
                    <a:pt x="818" y="999"/>
                    <a:pt x="818" y="999"/>
                  </a:cubicBezTo>
                  <a:cubicBezTo>
                    <a:pt x="812" y="975"/>
                    <a:pt x="822" y="950"/>
                    <a:pt x="844" y="939"/>
                  </a:cubicBezTo>
                  <a:lnTo>
                    <a:pt x="1074" y="818"/>
                  </a:lnTo>
                  <a:close/>
                  <a:moveTo>
                    <a:pt x="667" y="973"/>
                  </a:moveTo>
                  <a:cubicBezTo>
                    <a:pt x="682" y="975"/>
                    <a:pt x="696" y="976"/>
                    <a:pt x="711" y="976"/>
                  </a:cubicBezTo>
                  <a:cubicBezTo>
                    <a:pt x="726" y="976"/>
                    <a:pt x="741" y="975"/>
                    <a:pt x="756" y="973"/>
                  </a:cubicBezTo>
                  <a:cubicBezTo>
                    <a:pt x="754" y="987"/>
                    <a:pt x="755" y="1001"/>
                    <a:pt x="759" y="1015"/>
                  </a:cubicBezTo>
                  <a:cubicBezTo>
                    <a:pt x="780" y="1093"/>
                    <a:pt x="780" y="1093"/>
                    <a:pt x="780" y="1093"/>
                  </a:cubicBezTo>
                  <a:cubicBezTo>
                    <a:pt x="787" y="1127"/>
                    <a:pt x="787" y="1127"/>
                    <a:pt x="787" y="1127"/>
                  </a:cubicBezTo>
                  <a:cubicBezTo>
                    <a:pt x="717" y="1157"/>
                    <a:pt x="662" y="1142"/>
                    <a:pt x="635" y="1129"/>
                  </a:cubicBezTo>
                  <a:cubicBezTo>
                    <a:pt x="642" y="1093"/>
                    <a:pt x="642" y="1093"/>
                    <a:pt x="642" y="1093"/>
                  </a:cubicBezTo>
                  <a:cubicBezTo>
                    <a:pt x="664" y="1015"/>
                    <a:pt x="664" y="1015"/>
                    <a:pt x="664" y="1015"/>
                  </a:cubicBezTo>
                  <a:cubicBezTo>
                    <a:pt x="667" y="1001"/>
                    <a:pt x="668" y="987"/>
                    <a:pt x="667" y="973"/>
                  </a:cubicBezTo>
                  <a:close/>
                  <a:moveTo>
                    <a:pt x="604" y="999"/>
                  </a:moveTo>
                  <a:cubicBezTo>
                    <a:pt x="589" y="1056"/>
                    <a:pt x="589" y="1056"/>
                    <a:pt x="589" y="1056"/>
                  </a:cubicBezTo>
                  <a:cubicBezTo>
                    <a:pt x="418" y="1056"/>
                    <a:pt x="418" y="1056"/>
                    <a:pt x="418" y="1056"/>
                  </a:cubicBezTo>
                  <a:cubicBezTo>
                    <a:pt x="284" y="898"/>
                    <a:pt x="284" y="898"/>
                    <a:pt x="284" y="898"/>
                  </a:cubicBezTo>
                  <a:cubicBezTo>
                    <a:pt x="275" y="887"/>
                    <a:pt x="271" y="874"/>
                    <a:pt x="272" y="860"/>
                  </a:cubicBezTo>
                  <a:cubicBezTo>
                    <a:pt x="274" y="846"/>
                    <a:pt x="280" y="833"/>
                    <a:pt x="291" y="824"/>
                  </a:cubicBezTo>
                  <a:cubicBezTo>
                    <a:pt x="307" y="811"/>
                    <a:pt x="330" y="808"/>
                    <a:pt x="348" y="818"/>
                  </a:cubicBezTo>
                  <a:cubicBezTo>
                    <a:pt x="578" y="939"/>
                    <a:pt x="578" y="939"/>
                    <a:pt x="578" y="939"/>
                  </a:cubicBezTo>
                  <a:cubicBezTo>
                    <a:pt x="600" y="950"/>
                    <a:pt x="611" y="975"/>
                    <a:pt x="604" y="999"/>
                  </a:cubicBezTo>
                  <a:close/>
                  <a:moveTo>
                    <a:pt x="252" y="777"/>
                  </a:moveTo>
                  <a:cubicBezTo>
                    <a:pt x="228" y="797"/>
                    <a:pt x="214" y="824"/>
                    <a:pt x="211" y="854"/>
                  </a:cubicBezTo>
                  <a:cubicBezTo>
                    <a:pt x="210" y="870"/>
                    <a:pt x="212" y="885"/>
                    <a:pt x="216" y="899"/>
                  </a:cubicBezTo>
                  <a:cubicBezTo>
                    <a:pt x="178" y="906"/>
                    <a:pt x="143" y="896"/>
                    <a:pt x="111" y="866"/>
                  </a:cubicBezTo>
                  <a:cubicBezTo>
                    <a:pt x="97" y="854"/>
                    <a:pt x="86" y="840"/>
                    <a:pt x="78" y="828"/>
                  </a:cubicBezTo>
                  <a:cubicBezTo>
                    <a:pt x="118" y="817"/>
                    <a:pt x="118" y="817"/>
                    <a:pt x="118" y="817"/>
                  </a:cubicBezTo>
                  <a:cubicBezTo>
                    <a:pt x="131" y="813"/>
                    <a:pt x="141" y="801"/>
                    <a:pt x="141" y="787"/>
                  </a:cubicBezTo>
                  <a:cubicBezTo>
                    <a:pt x="141" y="651"/>
                    <a:pt x="251" y="644"/>
                    <a:pt x="267" y="643"/>
                  </a:cubicBezTo>
                  <a:cubicBezTo>
                    <a:pt x="273" y="651"/>
                    <a:pt x="279" y="659"/>
                    <a:pt x="287" y="665"/>
                  </a:cubicBezTo>
                  <a:cubicBezTo>
                    <a:pt x="298" y="675"/>
                    <a:pt x="311" y="684"/>
                    <a:pt x="326" y="691"/>
                  </a:cubicBezTo>
                  <a:cubicBezTo>
                    <a:pt x="333" y="713"/>
                    <a:pt x="342" y="734"/>
                    <a:pt x="352" y="755"/>
                  </a:cubicBezTo>
                  <a:cubicBezTo>
                    <a:pt x="317" y="746"/>
                    <a:pt x="280" y="753"/>
                    <a:pt x="252" y="777"/>
                  </a:cubicBezTo>
                  <a:close/>
                  <a:moveTo>
                    <a:pt x="319" y="1750"/>
                  </a:moveTo>
                  <a:cubicBezTo>
                    <a:pt x="232" y="1750"/>
                    <a:pt x="177" y="1682"/>
                    <a:pt x="169" y="1618"/>
                  </a:cubicBezTo>
                  <a:cubicBezTo>
                    <a:pt x="169" y="1616"/>
                    <a:pt x="169" y="1615"/>
                    <a:pt x="169" y="1614"/>
                  </a:cubicBezTo>
                  <a:cubicBezTo>
                    <a:pt x="111" y="1227"/>
                    <a:pt x="111" y="1227"/>
                    <a:pt x="111" y="1227"/>
                  </a:cubicBezTo>
                  <a:cubicBezTo>
                    <a:pt x="101" y="1155"/>
                    <a:pt x="140" y="1087"/>
                    <a:pt x="207" y="1059"/>
                  </a:cubicBezTo>
                  <a:cubicBezTo>
                    <a:pt x="306" y="1018"/>
                    <a:pt x="306" y="1018"/>
                    <a:pt x="306" y="1018"/>
                  </a:cubicBezTo>
                  <a:cubicBezTo>
                    <a:pt x="366" y="1090"/>
                    <a:pt x="366" y="1090"/>
                    <a:pt x="366" y="1090"/>
                  </a:cubicBezTo>
                  <a:cubicBezTo>
                    <a:pt x="194" y="1391"/>
                    <a:pt x="194" y="1391"/>
                    <a:pt x="194" y="1391"/>
                  </a:cubicBezTo>
                  <a:cubicBezTo>
                    <a:pt x="247" y="1421"/>
                    <a:pt x="247" y="1421"/>
                    <a:pt x="247" y="1421"/>
                  </a:cubicBezTo>
                  <a:cubicBezTo>
                    <a:pt x="421" y="1117"/>
                    <a:pt x="421" y="1117"/>
                    <a:pt x="421" y="1117"/>
                  </a:cubicBezTo>
                  <a:cubicBezTo>
                    <a:pt x="575" y="1117"/>
                    <a:pt x="575" y="1117"/>
                    <a:pt x="575" y="1117"/>
                  </a:cubicBezTo>
                  <a:cubicBezTo>
                    <a:pt x="466" y="1631"/>
                    <a:pt x="466" y="1631"/>
                    <a:pt x="466" y="1631"/>
                  </a:cubicBezTo>
                  <a:cubicBezTo>
                    <a:pt x="451" y="1700"/>
                    <a:pt x="389" y="1750"/>
                    <a:pt x="319" y="1750"/>
                  </a:cubicBezTo>
                  <a:close/>
                  <a:moveTo>
                    <a:pt x="467" y="1750"/>
                  </a:moveTo>
                  <a:cubicBezTo>
                    <a:pt x="496" y="1722"/>
                    <a:pt x="517" y="1685"/>
                    <a:pt x="526" y="1644"/>
                  </a:cubicBezTo>
                  <a:cubicBezTo>
                    <a:pt x="622" y="1190"/>
                    <a:pt x="622" y="1190"/>
                    <a:pt x="622" y="1190"/>
                  </a:cubicBezTo>
                  <a:cubicBezTo>
                    <a:pt x="643" y="1199"/>
                    <a:pt x="672" y="1206"/>
                    <a:pt x="707" y="1206"/>
                  </a:cubicBezTo>
                  <a:cubicBezTo>
                    <a:pt x="735" y="1206"/>
                    <a:pt x="766" y="1201"/>
                    <a:pt x="800" y="1188"/>
                  </a:cubicBezTo>
                  <a:cubicBezTo>
                    <a:pt x="897" y="1644"/>
                    <a:pt x="897" y="1644"/>
                    <a:pt x="897" y="1644"/>
                  </a:cubicBezTo>
                  <a:cubicBezTo>
                    <a:pt x="905" y="1685"/>
                    <a:pt x="926" y="1722"/>
                    <a:pt x="955" y="1750"/>
                  </a:cubicBezTo>
                  <a:lnTo>
                    <a:pt x="467" y="1750"/>
                  </a:lnTo>
                  <a:close/>
                  <a:moveTo>
                    <a:pt x="1216" y="1059"/>
                  </a:moveTo>
                  <a:cubicBezTo>
                    <a:pt x="1283" y="1087"/>
                    <a:pt x="1322" y="1155"/>
                    <a:pt x="1311" y="1227"/>
                  </a:cubicBezTo>
                  <a:cubicBezTo>
                    <a:pt x="1254" y="1614"/>
                    <a:pt x="1254" y="1614"/>
                    <a:pt x="1254" y="1614"/>
                  </a:cubicBezTo>
                  <a:cubicBezTo>
                    <a:pt x="1253" y="1615"/>
                    <a:pt x="1253" y="1616"/>
                    <a:pt x="1253" y="1618"/>
                  </a:cubicBezTo>
                  <a:cubicBezTo>
                    <a:pt x="1245" y="1682"/>
                    <a:pt x="1191" y="1750"/>
                    <a:pt x="1104" y="1750"/>
                  </a:cubicBezTo>
                  <a:cubicBezTo>
                    <a:pt x="1033" y="1750"/>
                    <a:pt x="971" y="1700"/>
                    <a:pt x="957" y="1631"/>
                  </a:cubicBezTo>
                  <a:cubicBezTo>
                    <a:pt x="848" y="1117"/>
                    <a:pt x="848" y="1117"/>
                    <a:pt x="848" y="1117"/>
                  </a:cubicBezTo>
                  <a:cubicBezTo>
                    <a:pt x="1001" y="1117"/>
                    <a:pt x="1001" y="1117"/>
                    <a:pt x="1001" y="1117"/>
                  </a:cubicBezTo>
                  <a:cubicBezTo>
                    <a:pt x="1175" y="1421"/>
                    <a:pt x="1175" y="1421"/>
                    <a:pt x="1175" y="1421"/>
                  </a:cubicBezTo>
                  <a:cubicBezTo>
                    <a:pt x="1228" y="1391"/>
                    <a:pt x="1228" y="1391"/>
                    <a:pt x="1228" y="1391"/>
                  </a:cubicBezTo>
                  <a:cubicBezTo>
                    <a:pt x="1056" y="1090"/>
                    <a:pt x="1056" y="1090"/>
                    <a:pt x="1056" y="1090"/>
                  </a:cubicBezTo>
                  <a:cubicBezTo>
                    <a:pt x="1116" y="1018"/>
                    <a:pt x="1116" y="1018"/>
                    <a:pt x="1116" y="1018"/>
                  </a:cubicBezTo>
                  <a:lnTo>
                    <a:pt x="1216" y="1059"/>
                  </a:lnTo>
                  <a:close/>
                  <a:moveTo>
                    <a:pt x="1312" y="866"/>
                  </a:moveTo>
                  <a:cubicBezTo>
                    <a:pt x="1280" y="896"/>
                    <a:pt x="1245" y="906"/>
                    <a:pt x="1206" y="899"/>
                  </a:cubicBezTo>
                  <a:cubicBezTo>
                    <a:pt x="1211" y="885"/>
                    <a:pt x="1213" y="870"/>
                    <a:pt x="1211" y="854"/>
                  </a:cubicBezTo>
                  <a:cubicBezTo>
                    <a:pt x="1209" y="824"/>
                    <a:pt x="1194" y="797"/>
                    <a:pt x="1171" y="777"/>
                  </a:cubicBezTo>
                  <a:cubicBezTo>
                    <a:pt x="1143" y="753"/>
                    <a:pt x="1105" y="746"/>
                    <a:pt x="1071" y="755"/>
                  </a:cubicBezTo>
                  <a:cubicBezTo>
                    <a:pt x="1081" y="734"/>
                    <a:pt x="1089" y="713"/>
                    <a:pt x="1097" y="691"/>
                  </a:cubicBezTo>
                  <a:cubicBezTo>
                    <a:pt x="1111" y="684"/>
                    <a:pt x="1124" y="675"/>
                    <a:pt x="1136" y="665"/>
                  </a:cubicBezTo>
                  <a:cubicBezTo>
                    <a:pt x="1143" y="659"/>
                    <a:pt x="1150" y="651"/>
                    <a:pt x="1156" y="643"/>
                  </a:cubicBezTo>
                  <a:cubicBezTo>
                    <a:pt x="1171" y="644"/>
                    <a:pt x="1282" y="651"/>
                    <a:pt x="1282" y="787"/>
                  </a:cubicBezTo>
                  <a:cubicBezTo>
                    <a:pt x="1282" y="801"/>
                    <a:pt x="1291" y="813"/>
                    <a:pt x="1304" y="817"/>
                  </a:cubicBezTo>
                  <a:cubicBezTo>
                    <a:pt x="1344" y="828"/>
                    <a:pt x="1344" y="828"/>
                    <a:pt x="1344" y="828"/>
                  </a:cubicBezTo>
                  <a:cubicBezTo>
                    <a:pt x="1336" y="840"/>
                    <a:pt x="1325" y="854"/>
                    <a:pt x="1312" y="866"/>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2" name="Group 22"/>
          <p:cNvGrpSpPr>
            <a:grpSpLocks noChangeAspect="1"/>
          </p:cNvGrpSpPr>
          <p:nvPr>
            <p:custDataLst>
              <p:tags r:id="rId30"/>
            </p:custDataLst>
          </p:nvPr>
        </p:nvGrpSpPr>
        <p:grpSpPr bwMode="auto">
          <a:xfrm>
            <a:off x="3559946" y="3558964"/>
            <a:ext cx="383421" cy="513499"/>
            <a:chOff x="1653" y="-1"/>
            <a:chExt cx="2420" cy="3241"/>
          </a:xfrm>
        </p:grpSpPr>
        <p:sp>
          <p:nvSpPr>
            <p:cNvPr id="64" name="Freeform 23"/>
            <p:cNvSpPr/>
            <p:nvPr>
              <p:custDataLst>
                <p:tags r:id="rId31"/>
              </p:custDataLst>
            </p:nvPr>
          </p:nvSpPr>
          <p:spPr bwMode="auto">
            <a:xfrm>
              <a:off x="2660" y="2543"/>
              <a:ext cx="430" cy="136"/>
            </a:xfrm>
            <a:custGeom>
              <a:avLst/>
              <a:gdLst>
                <a:gd name="T0" fmla="*/ 0 w 392"/>
                <a:gd name="T1" fmla="*/ 0 h 124"/>
                <a:gd name="T2" fmla="*/ 200 w 392"/>
                <a:gd name="T3" fmla="*/ 124 h 124"/>
                <a:gd name="T4" fmla="*/ 392 w 392"/>
                <a:gd name="T5" fmla="*/ 5 h 124"/>
                <a:gd name="T6" fmla="*/ 216 w 392"/>
                <a:gd name="T7" fmla="*/ 18 h 124"/>
                <a:gd name="T8" fmla="*/ 0 w 392"/>
                <a:gd name="T9" fmla="*/ 0 h 124"/>
              </a:gdLst>
              <a:ahLst/>
              <a:cxnLst>
                <a:cxn ang="0">
                  <a:pos x="T0" y="T1"/>
                </a:cxn>
                <a:cxn ang="0">
                  <a:pos x="T2" y="T3"/>
                </a:cxn>
                <a:cxn ang="0">
                  <a:pos x="T4" y="T5"/>
                </a:cxn>
                <a:cxn ang="0">
                  <a:pos x="T6" y="T7"/>
                </a:cxn>
                <a:cxn ang="0">
                  <a:pos x="T8" y="T9"/>
                </a:cxn>
              </a:cxnLst>
              <a:rect l="0" t="0" r="r" b="b"/>
              <a:pathLst>
                <a:path w="392" h="124">
                  <a:moveTo>
                    <a:pt x="0" y="0"/>
                  </a:moveTo>
                  <a:cubicBezTo>
                    <a:pt x="200" y="124"/>
                    <a:pt x="200" y="124"/>
                    <a:pt x="200" y="124"/>
                  </a:cubicBezTo>
                  <a:cubicBezTo>
                    <a:pt x="392" y="5"/>
                    <a:pt x="392" y="5"/>
                    <a:pt x="392" y="5"/>
                  </a:cubicBezTo>
                  <a:cubicBezTo>
                    <a:pt x="331" y="14"/>
                    <a:pt x="272" y="18"/>
                    <a:pt x="216" y="18"/>
                  </a:cubicBezTo>
                  <a:cubicBezTo>
                    <a:pt x="136" y="18"/>
                    <a:pt x="62" y="10"/>
                    <a:pt x="0" y="0"/>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24"/>
            <p:cNvSpPr/>
            <p:nvPr>
              <p:custDataLst>
                <p:tags r:id="rId32"/>
              </p:custDataLst>
            </p:nvPr>
          </p:nvSpPr>
          <p:spPr bwMode="auto">
            <a:xfrm>
              <a:off x="2411" y="2285"/>
              <a:ext cx="938" cy="282"/>
            </a:xfrm>
            <a:custGeom>
              <a:avLst/>
              <a:gdLst>
                <a:gd name="T0" fmla="*/ 847 w 857"/>
                <a:gd name="T1" fmla="*/ 100 h 258"/>
                <a:gd name="T2" fmla="*/ 857 w 857"/>
                <a:gd name="T3" fmla="*/ 0 h 258"/>
                <a:gd name="T4" fmla="*/ 435 w 857"/>
                <a:gd name="T5" fmla="*/ 96 h 258"/>
                <a:gd name="T6" fmla="*/ 434 w 857"/>
                <a:gd name="T7" fmla="*/ 96 h 258"/>
                <a:gd name="T8" fmla="*/ 428 w 857"/>
                <a:gd name="T9" fmla="*/ 97 h 258"/>
                <a:gd name="T10" fmla="*/ 422 w 857"/>
                <a:gd name="T11" fmla="*/ 96 h 258"/>
                <a:gd name="T12" fmla="*/ 421 w 857"/>
                <a:gd name="T13" fmla="*/ 96 h 258"/>
                <a:gd name="T14" fmla="*/ 0 w 857"/>
                <a:gd name="T15" fmla="*/ 0 h 258"/>
                <a:gd name="T16" fmla="*/ 9 w 857"/>
                <a:gd name="T17" fmla="*/ 100 h 258"/>
                <a:gd name="T18" fmla="*/ 64 w 857"/>
                <a:gd name="T19" fmla="*/ 135 h 258"/>
                <a:gd name="T20" fmla="*/ 792 w 857"/>
                <a:gd name="T21" fmla="*/ 135 h 258"/>
                <a:gd name="T22" fmla="*/ 847 w 857"/>
                <a:gd name="T23" fmla="*/ 10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7" h="258">
                  <a:moveTo>
                    <a:pt x="847" y="100"/>
                  </a:moveTo>
                  <a:cubicBezTo>
                    <a:pt x="857" y="0"/>
                    <a:pt x="857" y="0"/>
                    <a:pt x="857" y="0"/>
                  </a:cubicBezTo>
                  <a:cubicBezTo>
                    <a:pt x="435" y="96"/>
                    <a:pt x="435" y="96"/>
                    <a:pt x="435" y="96"/>
                  </a:cubicBezTo>
                  <a:cubicBezTo>
                    <a:pt x="435" y="96"/>
                    <a:pt x="434" y="96"/>
                    <a:pt x="434" y="96"/>
                  </a:cubicBezTo>
                  <a:cubicBezTo>
                    <a:pt x="432" y="97"/>
                    <a:pt x="430" y="97"/>
                    <a:pt x="428" y="97"/>
                  </a:cubicBezTo>
                  <a:cubicBezTo>
                    <a:pt x="426" y="97"/>
                    <a:pt x="424" y="97"/>
                    <a:pt x="422" y="96"/>
                  </a:cubicBezTo>
                  <a:cubicBezTo>
                    <a:pt x="422" y="96"/>
                    <a:pt x="421" y="96"/>
                    <a:pt x="421" y="96"/>
                  </a:cubicBezTo>
                  <a:cubicBezTo>
                    <a:pt x="0" y="0"/>
                    <a:pt x="0" y="0"/>
                    <a:pt x="0" y="0"/>
                  </a:cubicBezTo>
                  <a:cubicBezTo>
                    <a:pt x="9" y="100"/>
                    <a:pt x="9" y="100"/>
                    <a:pt x="9" y="100"/>
                  </a:cubicBezTo>
                  <a:cubicBezTo>
                    <a:pt x="64" y="135"/>
                    <a:pt x="64" y="135"/>
                    <a:pt x="64" y="135"/>
                  </a:cubicBezTo>
                  <a:cubicBezTo>
                    <a:pt x="99" y="146"/>
                    <a:pt x="454" y="258"/>
                    <a:pt x="792" y="135"/>
                  </a:cubicBezTo>
                  <a:lnTo>
                    <a:pt x="847" y="100"/>
                  </a:ln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25"/>
            <p:cNvSpPr/>
            <p:nvPr>
              <p:custDataLst>
                <p:tags r:id="rId33"/>
              </p:custDataLst>
            </p:nvPr>
          </p:nvSpPr>
          <p:spPr bwMode="auto">
            <a:xfrm>
              <a:off x="2197" y="1793"/>
              <a:ext cx="201" cy="306"/>
            </a:xfrm>
            <a:custGeom>
              <a:avLst/>
              <a:gdLst>
                <a:gd name="T0" fmla="*/ 175 w 183"/>
                <a:gd name="T1" fmla="*/ 207 h 279"/>
                <a:gd name="T2" fmla="*/ 182 w 183"/>
                <a:gd name="T3" fmla="*/ 99 h 279"/>
                <a:gd name="T4" fmla="*/ 149 w 183"/>
                <a:gd name="T5" fmla="*/ 32 h 279"/>
                <a:gd name="T6" fmla="*/ 133 w 183"/>
                <a:gd name="T7" fmla="*/ 20 h 279"/>
                <a:gd name="T8" fmla="*/ 42 w 183"/>
                <a:gd name="T9" fmla="*/ 21 h 279"/>
                <a:gd name="T10" fmla="*/ 34 w 183"/>
                <a:gd name="T11" fmla="*/ 27 h 279"/>
                <a:gd name="T12" fmla="*/ 4 w 183"/>
                <a:gd name="T13" fmla="*/ 101 h 279"/>
                <a:gd name="T14" fmla="*/ 21 w 183"/>
                <a:gd name="T15" fmla="*/ 213 h 279"/>
                <a:gd name="T16" fmla="*/ 98 w 183"/>
                <a:gd name="T17" fmla="*/ 279 h 279"/>
                <a:gd name="T18" fmla="*/ 175 w 183"/>
                <a:gd name="T19" fmla="*/ 207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3" h="279">
                  <a:moveTo>
                    <a:pt x="175" y="207"/>
                  </a:moveTo>
                  <a:cubicBezTo>
                    <a:pt x="182" y="99"/>
                    <a:pt x="182" y="99"/>
                    <a:pt x="182" y="99"/>
                  </a:cubicBezTo>
                  <a:cubicBezTo>
                    <a:pt x="183" y="73"/>
                    <a:pt x="171" y="47"/>
                    <a:pt x="149" y="32"/>
                  </a:cubicBezTo>
                  <a:cubicBezTo>
                    <a:pt x="133" y="20"/>
                    <a:pt x="133" y="20"/>
                    <a:pt x="133" y="20"/>
                  </a:cubicBezTo>
                  <a:cubicBezTo>
                    <a:pt x="106" y="0"/>
                    <a:pt x="69" y="1"/>
                    <a:pt x="42" y="21"/>
                  </a:cubicBezTo>
                  <a:cubicBezTo>
                    <a:pt x="34" y="27"/>
                    <a:pt x="34" y="27"/>
                    <a:pt x="34" y="27"/>
                  </a:cubicBezTo>
                  <a:cubicBezTo>
                    <a:pt x="11" y="44"/>
                    <a:pt x="0" y="72"/>
                    <a:pt x="4" y="101"/>
                  </a:cubicBezTo>
                  <a:cubicBezTo>
                    <a:pt x="21" y="213"/>
                    <a:pt x="21" y="213"/>
                    <a:pt x="21" y="213"/>
                  </a:cubicBezTo>
                  <a:cubicBezTo>
                    <a:pt x="27" y="251"/>
                    <a:pt x="59" y="279"/>
                    <a:pt x="98" y="279"/>
                  </a:cubicBezTo>
                  <a:cubicBezTo>
                    <a:pt x="138" y="279"/>
                    <a:pt x="172" y="247"/>
                    <a:pt x="175" y="207"/>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26"/>
            <p:cNvSpPr/>
            <p:nvPr>
              <p:custDataLst>
                <p:tags r:id="rId34"/>
              </p:custDataLst>
            </p:nvPr>
          </p:nvSpPr>
          <p:spPr bwMode="auto">
            <a:xfrm>
              <a:off x="2380" y="1500"/>
              <a:ext cx="466" cy="815"/>
            </a:xfrm>
            <a:custGeom>
              <a:avLst/>
              <a:gdLst>
                <a:gd name="T0" fmla="*/ 425 w 425"/>
                <a:gd name="T1" fmla="*/ 97 h 745"/>
                <a:gd name="T2" fmla="*/ 0 w 425"/>
                <a:gd name="T3" fmla="*/ 0 h 745"/>
                <a:gd name="T4" fmla="*/ 0 w 425"/>
                <a:gd name="T5" fmla="*/ 237 h 745"/>
                <a:gd name="T6" fmla="*/ 2 w 425"/>
                <a:gd name="T7" fmla="*/ 238 h 745"/>
                <a:gd name="T8" fmla="*/ 18 w 425"/>
                <a:gd name="T9" fmla="*/ 250 h 745"/>
                <a:gd name="T10" fmla="*/ 76 w 425"/>
                <a:gd name="T11" fmla="*/ 372 h 745"/>
                <a:gd name="T12" fmla="*/ 69 w 425"/>
                <a:gd name="T13" fmla="*/ 479 h 745"/>
                <a:gd name="T14" fmla="*/ 0 w 425"/>
                <a:gd name="T15" fmla="*/ 590 h 745"/>
                <a:gd name="T16" fmla="*/ 0 w 425"/>
                <a:gd name="T17" fmla="*/ 648 h 745"/>
                <a:gd name="T18" fmla="*/ 425 w 425"/>
                <a:gd name="T19" fmla="*/ 745 h 745"/>
                <a:gd name="T20" fmla="*/ 425 w 425"/>
                <a:gd name="T21" fmla="*/ 97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5" h="745">
                  <a:moveTo>
                    <a:pt x="425" y="97"/>
                  </a:moveTo>
                  <a:cubicBezTo>
                    <a:pt x="0" y="0"/>
                    <a:pt x="0" y="0"/>
                    <a:pt x="0" y="0"/>
                  </a:cubicBezTo>
                  <a:cubicBezTo>
                    <a:pt x="0" y="237"/>
                    <a:pt x="0" y="237"/>
                    <a:pt x="0" y="237"/>
                  </a:cubicBezTo>
                  <a:cubicBezTo>
                    <a:pt x="0" y="237"/>
                    <a:pt x="1" y="237"/>
                    <a:pt x="2" y="238"/>
                  </a:cubicBezTo>
                  <a:cubicBezTo>
                    <a:pt x="18" y="250"/>
                    <a:pt x="18" y="250"/>
                    <a:pt x="18" y="250"/>
                  </a:cubicBezTo>
                  <a:cubicBezTo>
                    <a:pt x="57" y="277"/>
                    <a:pt x="79" y="324"/>
                    <a:pt x="76" y="372"/>
                  </a:cubicBezTo>
                  <a:cubicBezTo>
                    <a:pt x="69" y="479"/>
                    <a:pt x="69" y="479"/>
                    <a:pt x="69" y="479"/>
                  </a:cubicBezTo>
                  <a:cubicBezTo>
                    <a:pt x="66" y="526"/>
                    <a:pt x="38" y="567"/>
                    <a:pt x="0" y="590"/>
                  </a:cubicBezTo>
                  <a:cubicBezTo>
                    <a:pt x="0" y="648"/>
                    <a:pt x="0" y="648"/>
                    <a:pt x="0" y="648"/>
                  </a:cubicBezTo>
                  <a:cubicBezTo>
                    <a:pt x="425" y="745"/>
                    <a:pt x="425" y="745"/>
                    <a:pt x="425" y="745"/>
                  </a:cubicBezTo>
                  <a:lnTo>
                    <a:pt x="425" y="97"/>
                  </a:ln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27"/>
            <p:cNvSpPr/>
            <p:nvPr>
              <p:custDataLst>
                <p:tags r:id="rId35"/>
              </p:custDataLst>
            </p:nvPr>
          </p:nvSpPr>
          <p:spPr bwMode="auto">
            <a:xfrm>
              <a:off x="1872" y="1203"/>
              <a:ext cx="2015" cy="982"/>
            </a:xfrm>
            <a:custGeom>
              <a:avLst/>
              <a:gdLst>
                <a:gd name="T0" fmla="*/ 187 w 1840"/>
                <a:gd name="T1" fmla="*/ 882 h 898"/>
                <a:gd name="T2" fmla="*/ 303 w 1840"/>
                <a:gd name="T3" fmla="*/ 846 h 898"/>
                <a:gd name="T4" fmla="*/ 258 w 1840"/>
                <a:gd name="T5" fmla="*/ 763 h 898"/>
                <a:gd name="T6" fmla="*/ 241 w 1840"/>
                <a:gd name="T7" fmla="*/ 650 h 898"/>
                <a:gd name="T8" fmla="*/ 240 w 1840"/>
                <a:gd name="T9" fmla="*/ 610 h 898"/>
                <a:gd name="T10" fmla="*/ 145 w 1840"/>
                <a:gd name="T11" fmla="*/ 610 h 898"/>
                <a:gd name="T12" fmla="*/ 145 w 1840"/>
                <a:gd name="T13" fmla="*/ 549 h 898"/>
                <a:gd name="T14" fmla="*/ 265 w 1840"/>
                <a:gd name="T15" fmla="*/ 549 h 898"/>
                <a:gd name="T16" fmla="*/ 294 w 1840"/>
                <a:gd name="T17" fmla="*/ 518 h 898"/>
                <a:gd name="T18" fmla="*/ 294 w 1840"/>
                <a:gd name="T19" fmla="*/ 518 h 898"/>
                <a:gd name="T20" fmla="*/ 303 w 1840"/>
                <a:gd name="T21" fmla="*/ 512 h 898"/>
                <a:gd name="T22" fmla="*/ 402 w 1840"/>
                <a:gd name="T23" fmla="*/ 485 h 898"/>
                <a:gd name="T24" fmla="*/ 402 w 1840"/>
                <a:gd name="T25" fmla="*/ 233 h 898"/>
                <a:gd name="T26" fmla="*/ 414 w 1840"/>
                <a:gd name="T27" fmla="*/ 209 h 898"/>
                <a:gd name="T28" fmla="*/ 440 w 1840"/>
                <a:gd name="T29" fmla="*/ 203 h 898"/>
                <a:gd name="T30" fmla="*/ 920 w 1840"/>
                <a:gd name="T31" fmla="*/ 313 h 898"/>
                <a:gd name="T32" fmla="*/ 1400 w 1840"/>
                <a:gd name="T33" fmla="*/ 203 h 898"/>
                <a:gd name="T34" fmla="*/ 1426 w 1840"/>
                <a:gd name="T35" fmla="*/ 209 h 898"/>
                <a:gd name="T36" fmla="*/ 1438 w 1840"/>
                <a:gd name="T37" fmla="*/ 233 h 898"/>
                <a:gd name="T38" fmla="*/ 1438 w 1840"/>
                <a:gd name="T39" fmla="*/ 485 h 898"/>
                <a:gd name="T40" fmla="*/ 1538 w 1840"/>
                <a:gd name="T41" fmla="*/ 512 h 898"/>
                <a:gd name="T42" fmla="*/ 1546 w 1840"/>
                <a:gd name="T43" fmla="*/ 518 h 898"/>
                <a:gd name="T44" fmla="*/ 1575 w 1840"/>
                <a:gd name="T45" fmla="*/ 549 h 898"/>
                <a:gd name="T46" fmla="*/ 1695 w 1840"/>
                <a:gd name="T47" fmla="*/ 549 h 898"/>
                <a:gd name="T48" fmla="*/ 1695 w 1840"/>
                <a:gd name="T49" fmla="*/ 610 h 898"/>
                <a:gd name="T50" fmla="*/ 1600 w 1840"/>
                <a:gd name="T51" fmla="*/ 610 h 898"/>
                <a:gd name="T52" fmla="*/ 1600 w 1840"/>
                <a:gd name="T53" fmla="*/ 650 h 898"/>
                <a:gd name="T54" fmla="*/ 1582 w 1840"/>
                <a:gd name="T55" fmla="*/ 763 h 898"/>
                <a:gd name="T56" fmla="*/ 1537 w 1840"/>
                <a:gd name="T57" fmla="*/ 846 h 898"/>
                <a:gd name="T58" fmla="*/ 1653 w 1840"/>
                <a:gd name="T59" fmla="*/ 882 h 898"/>
                <a:gd name="T60" fmla="*/ 1795 w 1840"/>
                <a:gd name="T61" fmla="*/ 843 h 898"/>
                <a:gd name="T62" fmla="*/ 1819 w 1840"/>
                <a:gd name="T63" fmla="*/ 698 h 898"/>
                <a:gd name="T64" fmla="*/ 1614 w 1840"/>
                <a:gd name="T65" fmla="*/ 215 h 898"/>
                <a:gd name="T66" fmla="*/ 1385 w 1840"/>
                <a:gd name="T67" fmla="*/ 29 h 898"/>
                <a:gd name="T68" fmla="*/ 1237 w 1840"/>
                <a:gd name="T69" fmla="*/ 0 h 898"/>
                <a:gd name="T70" fmla="*/ 920 w 1840"/>
                <a:gd name="T71" fmla="*/ 122 h 898"/>
                <a:gd name="T72" fmla="*/ 603 w 1840"/>
                <a:gd name="T73" fmla="*/ 0 h 898"/>
                <a:gd name="T74" fmla="*/ 455 w 1840"/>
                <a:gd name="T75" fmla="*/ 29 h 898"/>
                <a:gd name="T76" fmla="*/ 226 w 1840"/>
                <a:gd name="T77" fmla="*/ 215 h 898"/>
                <a:gd name="T78" fmla="*/ 21 w 1840"/>
                <a:gd name="T79" fmla="*/ 698 h 898"/>
                <a:gd name="T80" fmla="*/ 45 w 1840"/>
                <a:gd name="T81" fmla="*/ 843 h 898"/>
                <a:gd name="T82" fmla="*/ 187 w 1840"/>
                <a:gd name="T83" fmla="*/ 882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40" h="898">
                  <a:moveTo>
                    <a:pt x="187" y="882"/>
                  </a:moveTo>
                  <a:cubicBezTo>
                    <a:pt x="303" y="846"/>
                    <a:pt x="303" y="846"/>
                    <a:pt x="303" y="846"/>
                  </a:cubicBezTo>
                  <a:cubicBezTo>
                    <a:pt x="279" y="825"/>
                    <a:pt x="263" y="796"/>
                    <a:pt x="258" y="763"/>
                  </a:cubicBezTo>
                  <a:cubicBezTo>
                    <a:pt x="241" y="650"/>
                    <a:pt x="241" y="650"/>
                    <a:pt x="241" y="650"/>
                  </a:cubicBezTo>
                  <a:cubicBezTo>
                    <a:pt x="238" y="636"/>
                    <a:pt x="239" y="623"/>
                    <a:pt x="240" y="610"/>
                  </a:cubicBezTo>
                  <a:cubicBezTo>
                    <a:pt x="145" y="610"/>
                    <a:pt x="145" y="610"/>
                    <a:pt x="145" y="610"/>
                  </a:cubicBezTo>
                  <a:cubicBezTo>
                    <a:pt x="145" y="549"/>
                    <a:pt x="145" y="549"/>
                    <a:pt x="145" y="549"/>
                  </a:cubicBezTo>
                  <a:cubicBezTo>
                    <a:pt x="265" y="549"/>
                    <a:pt x="265" y="549"/>
                    <a:pt x="265" y="549"/>
                  </a:cubicBezTo>
                  <a:cubicBezTo>
                    <a:pt x="273" y="537"/>
                    <a:pt x="283" y="527"/>
                    <a:pt x="294" y="518"/>
                  </a:cubicBezTo>
                  <a:cubicBezTo>
                    <a:pt x="294" y="518"/>
                    <a:pt x="294" y="518"/>
                    <a:pt x="294" y="518"/>
                  </a:cubicBezTo>
                  <a:cubicBezTo>
                    <a:pt x="303" y="512"/>
                    <a:pt x="303" y="512"/>
                    <a:pt x="303" y="512"/>
                  </a:cubicBezTo>
                  <a:cubicBezTo>
                    <a:pt x="332" y="490"/>
                    <a:pt x="368" y="481"/>
                    <a:pt x="402" y="485"/>
                  </a:cubicBezTo>
                  <a:cubicBezTo>
                    <a:pt x="402" y="233"/>
                    <a:pt x="402" y="233"/>
                    <a:pt x="402" y="233"/>
                  </a:cubicBezTo>
                  <a:cubicBezTo>
                    <a:pt x="402" y="224"/>
                    <a:pt x="407" y="215"/>
                    <a:pt x="414" y="209"/>
                  </a:cubicBezTo>
                  <a:cubicBezTo>
                    <a:pt x="421" y="203"/>
                    <a:pt x="431" y="201"/>
                    <a:pt x="440" y="203"/>
                  </a:cubicBezTo>
                  <a:cubicBezTo>
                    <a:pt x="920" y="313"/>
                    <a:pt x="920" y="313"/>
                    <a:pt x="920" y="313"/>
                  </a:cubicBezTo>
                  <a:cubicBezTo>
                    <a:pt x="1400" y="203"/>
                    <a:pt x="1400" y="203"/>
                    <a:pt x="1400" y="203"/>
                  </a:cubicBezTo>
                  <a:cubicBezTo>
                    <a:pt x="1409" y="201"/>
                    <a:pt x="1419" y="203"/>
                    <a:pt x="1426" y="209"/>
                  </a:cubicBezTo>
                  <a:cubicBezTo>
                    <a:pt x="1434" y="215"/>
                    <a:pt x="1438" y="224"/>
                    <a:pt x="1438" y="233"/>
                  </a:cubicBezTo>
                  <a:cubicBezTo>
                    <a:pt x="1438" y="485"/>
                    <a:pt x="1438" y="485"/>
                    <a:pt x="1438" y="485"/>
                  </a:cubicBezTo>
                  <a:cubicBezTo>
                    <a:pt x="1472" y="481"/>
                    <a:pt x="1508" y="490"/>
                    <a:pt x="1538" y="512"/>
                  </a:cubicBezTo>
                  <a:cubicBezTo>
                    <a:pt x="1546" y="518"/>
                    <a:pt x="1546" y="518"/>
                    <a:pt x="1546" y="518"/>
                  </a:cubicBezTo>
                  <a:cubicBezTo>
                    <a:pt x="1557" y="527"/>
                    <a:pt x="1567" y="537"/>
                    <a:pt x="1575" y="549"/>
                  </a:cubicBezTo>
                  <a:cubicBezTo>
                    <a:pt x="1695" y="549"/>
                    <a:pt x="1695" y="549"/>
                    <a:pt x="1695" y="549"/>
                  </a:cubicBezTo>
                  <a:cubicBezTo>
                    <a:pt x="1695" y="610"/>
                    <a:pt x="1695" y="610"/>
                    <a:pt x="1695" y="610"/>
                  </a:cubicBezTo>
                  <a:cubicBezTo>
                    <a:pt x="1600" y="610"/>
                    <a:pt x="1600" y="610"/>
                    <a:pt x="1600" y="610"/>
                  </a:cubicBezTo>
                  <a:cubicBezTo>
                    <a:pt x="1602" y="623"/>
                    <a:pt x="1602" y="636"/>
                    <a:pt x="1600" y="650"/>
                  </a:cubicBezTo>
                  <a:cubicBezTo>
                    <a:pt x="1582" y="763"/>
                    <a:pt x="1582" y="763"/>
                    <a:pt x="1582" y="763"/>
                  </a:cubicBezTo>
                  <a:cubicBezTo>
                    <a:pt x="1577" y="796"/>
                    <a:pt x="1561" y="825"/>
                    <a:pt x="1537" y="846"/>
                  </a:cubicBezTo>
                  <a:cubicBezTo>
                    <a:pt x="1653" y="882"/>
                    <a:pt x="1653" y="882"/>
                    <a:pt x="1653" y="882"/>
                  </a:cubicBezTo>
                  <a:cubicBezTo>
                    <a:pt x="1704" y="898"/>
                    <a:pt x="1759" y="883"/>
                    <a:pt x="1795" y="843"/>
                  </a:cubicBezTo>
                  <a:cubicBezTo>
                    <a:pt x="1831" y="803"/>
                    <a:pt x="1840" y="747"/>
                    <a:pt x="1819" y="698"/>
                  </a:cubicBezTo>
                  <a:cubicBezTo>
                    <a:pt x="1614" y="215"/>
                    <a:pt x="1614" y="215"/>
                    <a:pt x="1614" y="215"/>
                  </a:cubicBezTo>
                  <a:cubicBezTo>
                    <a:pt x="1573" y="118"/>
                    <a:pt x="1487" y="49"/>
                    <a:pt x="1385" y="29"/>
                  </a:cubicBezTo>
                  <a:cubicBezTo>
                    <a:pt x="1237" y="0"/>
                    <a:pt x="1237" y="0"/>
                    <a:pt x="1237" y="0"/>
                  </a:cubicBezTo>
                  <a:cubicBezTo>
                    <a:pt x="1168" y="76"/>
                    <a:pt x="1049" y="122"/>
                    <a:pt x="920" y="122"/>
                  </a:cubicBezTo>
                  <a:cubicBezTo>
                    <a:pt x="792" y="122"/>
                    <a:pt x="672" y="76"/>
                    <a:pt x="603" y="0"/>
                  </a:cubicBezTo>
                  <a:cubicBezTo>
                    <a:pt x="455" y="29"/>
                    <a:pt x="455" y="29"/>
                    <a:pt x="455" y="29"/>
                  </a:cubicBezTo>
                  <a:cubicBezTo>
                    <a:pt x="353" y="49"/>
                    <a:pt x="267" y="118"/>
                    <a:pt x="226" y="215"/>
                  </a:cubicBezTo>
                  <a:cubicBezTo>
                    <a:pt x="21" y="698"/>
                    <a:pt x="21" y="698"/>
                    <a:pt x="21" y="698"/>
                  </a:cubicBezTo>
                  <a:cubicBezTo>
                    <a:pt x="0" y="747"/>
                    <a:pt x="9" y="803"/>
                    <a:pt x="45" y="843"/>
                  </a:cubicBezTo>
                  <a:cubicBezTo>
                    <a:pt x="81" y="883"/>
                    <a:pt x="136" y="898"/>
                    <a:pt x="187" y="882"/>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28"/>
            <p:cNvSpPr/>
            <p:nvPr>
              <p:custDataLst>
                <p:tags r:id="rId36"/>
              </p:custDataLst>
            </p:nvPr>
          </p:nvSpPr>
          <p:spPr bwMode="auto">
            <a:xfrm>
              <a:off x="2448" y="66"/>
              <a:ext cx="863" cy="453"/>
            </a:xfrm>
            <a:custGeom>
              <a:avLst/>
              <a:gdLst>
                <a:gd name="T0" fmla="*/ 26 w 788"/>
                <a:gd name="T1" fmla="*/ 380 h 414"/>
                <a:gd name="T2" fmla="*/ 208 w 788"/>
                <a:gd name="T3" fmla="*/ 304 h 414"/>
                <a:gd name="T4" fmla="*/ 192 w 788"/>
                <a:gd name="T5" fmla="*/ 231 h 414"/>
                <a:gd name="T6" fmla="*/ 253 w 788"/>
                <a:gd name="T7" fmla="*/ 231 h 414"/>
                <a:gd name="T8" fmla="*/ 278 w 788"/>
                <a:gd name="T9" fmla="*/ 300 h 414"/>
                <a:gd name="T10" fmla="*/ 394 w 788"/>
                <a:gd name="T11" fmla="*/ 354 h 414"/>
                <a:gd name="T12" fmla="*/ 510 w 788"/>
                <a:gd name="T13" fmla="*/ 301 h 414"/>
                <a:gd name="T14" fmla="*/ 486 w 788"/>
                <a:gd name="T15" fmla="*/ 239 h 414"/>
                <a:gd name="T16" fmla="*/ 545 w 788"/>
                <a:gd name="T17" fmla="*/ 222 h 414"/>
                <a:gd name="T18" fmla="*/ 766 w 788"/>
                <a:gd name="T19" fmla="*/ 379 h 414"/>
                <a:gd name="T20" fmla="*/ 785 w 788"/>
                <a:gd name="T21" fmla="*/ 382 h 414"/>
                <a:gd name="T22" fmla="*/ 788 w 788"/>
                <a:gd name="T23" fmla="*/ 383 h 414"/>
                <a:gd name="T24" fmla="*/ 394 w 788"/>
                <a:gd name="T25" fmla="*/ 0 h 414"/>
                <a:gd name="T26" fmla="*/ 0 w 788"/>
                <a:gd name="T27" fmla="*/ 383 h 414"/>
                <a:gd name="T28" fmla="*/ 3 w 788"/>
                <a:gd name="T29" fmla="*/ 382 h 414"/>
                <a:gd name="T30" fmla="*/ 26 w 788"/>
                <a:gd name="T31" fmla="*/ 38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8" h="414">
                  <a:moveTo>
                    <a:pt x="26" y="380"/>
                  </a:moveTo>
                  <a:cubicBezTo>
                    <a:pt x="31" y="381"/>
                    <a:pt x="136" y="414"/>
                    <a:pt x="208" y="304"/>
                  </a:cubicBezTo>
                  <a:cubicBezTo>
                    <a:pt x="198" y="281"/>
                    <a:pt x="192" y="256"/>
                    <a:pt x="192" y="231"/>
                  </a:cubicBezTo>
                  <a:cubicBezTo>
                    <a:pt x="253" y="231"/>
                    <a:pt x="253" y="231"/>
                    <a:pt x="253" y="231"/>
                  </a:cubicBezTo>
                  <a:cubicBezTo>
                    <a:pt x="253" y="256"/>
                    <a:pt x="262" y="279"/>
                    <a:pt x="278" y="300"/>
                  </a:cubicBezTo>
                  <a:cubicBezTo>
                    <a:pt x="304" y="334"/>
                    <a:pt x="347" y="354"/>
                    <a:pt x="394" y="354"/>
                  </a:cubicBezTo>
                  <a:cubicBezTo>
                    <a:pt x="440" y="354"/>
                    <a:pt x="483" y="334"/>
                    <a:pt x="510" y="301"/>
                  </a:cubicBezTo>
                  <a:cubicBezTo>
                    <a:pt x="501" y="283"/>
                    <a:pt x="493" y="262"/>
                    <a:pt x="486" y="239"/>
                  </a:cubicBezTo>
                  <a:cubicBezTo>
                    <a:pt x="545" y="222"/>
                    <a:pt x="545" y="222"/>
                    <a:pt x="545" y="222"/>
                  </a:cubicBezTo>
                  <a:cubicBezTo>
                    <a:pt x="597" y="405"/>
                    <a:pt x="759" y="380"/>
                    <a:pt x="766" y="379"/>
                  </a:cubicBezTo>
                  <a:cubicBezTo>
                    <a:pt x="772" y="378"/>
                    <a:pt x="779" y="379"/>
                    <a:pt x="785" y="382"/>
                  </a:cubicBezTo>
                  <a:cubicBezTo>
                    <a:pt x="786" y="382"/>
                    <a:pt x="787" y="383"/>
                    <a:pt x="788" y="383"/>
                  </a:cubicBezTo>
                  <a:cubicBezTo>
                    <a:pt x="782" y="171"/>
                    <a:pt x="607" y="0"/>
                    <a:pt x="394" y="0"/>
                  </a:cubicBezTo>
                  <a:cubicBezTo>
                    <a:pt x="181" y="0"/>
                    <a:pt x="6" y="171"/>
                    <a:pt x="0" y="383"/>
                  </a:cubicBezTo>
                  <a:cubicBezTo>
                    <a:pt x="1" y="383"/>
                    <a:pt x="2" y="382"/>
                    <a:pt x="3" y="382"/>
                  </a:cubicBezTo>
                  <a:cubicBezTo>
                    <a:pt x="10" y="378"/>
                    <a:pt x="19" y="377"/>
                    <a:pt x="26" y="380"/>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29"/>
            <p:cNvSpPr>
              <a:spLocks noEditPoints="1"/>
            </p:cNvSpPr>
            <p:nvPr>
              <p:custDataLst>
                <p:tags r:id="rId37"/>
              </p:custDataLst>
            </p:nvPr>
          </p:nvSpPr>
          <p:spPr bwMode="auto">
            <a:xfrm>
              <a:off x="2422" y="453"/>
              <a:ext cx="915" cy="547"/>
            </a:xfrm>
            <a:custGeom>
              <a:avLst/>
              <a:gdLst>
                <a:gd name="T0" fmla="*/ 749 w 836"/>
                <a:gd name="T1" fmla="*/ 245 h 500"/>
                <a:gd name="T2" fmla="*/ 767 w 836"/>
                <a:gd name="T3" fmla="*/ 225 h 500"/>
                <a:gd name="T4" fmla="*/ 802 w 836"/>
                <a:gd name="T5" fmla="*/ 205 h 500"/>
                <a:gd name="T6" fmla="*/ 825 w 836"/>
                <a:gd name="T7" fmla="*/ 124 h 500"/>
                <a:gd name="T8" fmla="*/ 811 w 836"/>
                <a:gd name="T9" fmla="*/ 104 h 500"/>
                <a:gd name="T10" fmla="*/ 790 w 836"/>
                <a:gd name="T11" fmla="*/ 87 h 500"/>
                <a:gd name="T12" fmla="*/ 680 w 836"/>
                <a:gd name="T13" fmla="*/ 75 h 500"/>
                <a:gd name="T14" fmla="*/ 569 w 836"/>
                <a:gd name="T15" fmla="*/ 0 h 500"/>
                <a:gd name="T16" fmla="*/ 418 w 836"/>
                <a:gd name="T17" fmla="*/ 61 h 500"/>
                <a:gd name="T18" fmla="*/ 270 w 836"/>
                <a:gd name="T19" fmla="*/ 2 h 500"/>
                <a:gd name="T20" fmla="*/ 44 w 836"/>
                <a:gd name="T21" fmla="*/ 88 h 500"/>
                <a:gd name="T22" fmla="*/ 25 w 836"/>
                <a:gd name="T23" fmla="*/ 104 h 500"/>
                <a:gd name="T24" fmla="*/ 11 w 836"/>
                <a:gd name="T25" fmla="*/ 124 h 500"/>
                <a:gd name="T26" fmla="*/ 34 w 836"/>
                <a:gd name="T27" fmla="*/ 205 h 500"/>
                <a:gd name="T28" fmla="*/ 69 w 836"/>
                <a:gd name="T29" fmla="*/ 225 h 500"/>
                <a:gd name="T30" fmla="*/ 87 w 836"/>
                <a:gd name="T31" fmla="*/ 245 h 500"/>
                <a:gd name="T32" fmla="*/ 418 w 836"/>
                <a:gd name="T33" fmla="*/ 500 h 500"/>
                <a:gd name="T34" fmla="*/ 749 w 836"/>
                <a:gd name="T35" fmla="*/ 245 h 500"/>
                <a:gd name="T36" fmla="*/ 570 w 836"/>
                <a:gd name="T37" fmla="*/ 157 h 500"/>
                <a:gd name="T38" fmla="*/ 612 w 836"/>
                <a:gd name="T39" fmla="*/ 198 h 500"/>
                <a:gd name="T40" fmla="*/ 570 w 836"/>
                <a:gd name="T41" fmla="*/ 239 h 500"/>
                <a:gd name="T42" fmla="*/ 529 w 836"/>
                <a:gd name="T43" fmla="*/ 198 h 500"/>
                <a:gd name="T44" fmla="*/ 570 w 836"/>
                <a:gd name="T45" fmla="*/ 157 h 500"/>
                <a:gd name="T46" fmla="*/ 418 w 836"/>
                <a:gd name="T47" fmla="*/ 198 h 500"/>
                <a:gd name="T48" fmla="*/ 459 w 836"/>
                <a:gd name="T49" fmla="*/ 239 h 500"/>
                <a:gd name="T50" fmla="*/ 418 w 836"/>
                <a:gd name="T51" fmla="*/ 281 h 500"/>
                <a:gd name="T52" fmla="*/ 377 w 836"/>
                <a:gd name="T53" fmla="*/ 239 h 500"/>
                <a:gd name="T54" fmla="*/ 418 w 836"/>
                <a:gd name="T55" fmla="*/ 198 h 500"/>
                <a:gd name="T56" fmla="*/ 266 w 836"/>
                <a:gd name="T57" fmla="*/ 239 h 500"/>
                <a:gd name="T58" fmla="*/ 224 w 836"/>
                <a:gd name="T59" fmla="*/ 198 h 500"/>
                <a:gd name="T60" fmla="*/ 266 w 836"/>
                <a:gd name="T61" fmla="*/ 157 h 500"/>
                <a:gd name="T62" fmla="*/ 307 w 836"/>
                <a:gd name="T63" fmla="*/ 198 h 500"/>
                <a:gd name="T64" fmla="*/ 266 w 836"/>
                <a:gd name="T65" fmla="*/ 239 h 500"/>
                <a:gd name="T66" fmla="*/ 342 w 836"/>
                <a:gd name="T67" fmla="*/ 326 h 500"/>
                <a:gd name="T68" fmla="*/ 494 w 836"/>
                <a:gd name="T69" fmla="*/ 326 h 500"/>
                <a:gd name="T70" fmla="*/ 538 w 836"/>
                <a:gd name="T71" fmla="*/ 369 h 500"/>
                <a:gd name="T72" fmla="*/ 418 w 836"/>
                <a:gd name="T73" fmla="*/ 419 h 500"/>
                <a:gd name="T74" fmla="*/ 298 w 836"/>
                <a:gd name="T75" fmla="*/ 369 h 500"/>
                <a:gd name="T76" fmla="*/ 342 w 836"/>
                <a:gd name="T77" fmla="*/ 326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36" h="500">
                  <a:moveTo>
                    <a:pt x="749" y="245"/>
                  </a:moveTo>
                  <a:cubicBezTo>
                    <a:pt x="751" y="236"/>
                    <a:pt x="758" y="229"/>
                    <a:pt x="767" y="225"/>
                  </a:cubicBezTo>
                  <a:cubicBezTo>
                    <a:pt x="781" y="220"/>
                    <a:pt x="792" y="213"/>
                    <a:pt x="802" y="205"/>
                  </a:cubicBezTo>
                  <a:cubicBezTo>
                    <a:pt x="826" y="183"/>
                    <a:pt x="836" y="148"/>
                    <a:pt x="825" y="124"/>
                  </a:cubicBezTo>
                  <a:cubicBezTo>
                    <a:pt x="822" y="117"/>
                    <a:pt x="818" y="110"/>
                    <a:pt x="811" y="104"/>
                  </a:cubicBezTo>
                  <a:cubicBezTo>
                    <a:pt x="805" y="97"/>
                    <a:pt x="798" y="92"/>
                    <a:pt x="790" y="87"/>
                  </a:cubicBezTo>
                  <a:cubicBezTo>
                    <a:pt x="770" y="89"/>
                    <a:pt x="727" y="90"/>
                    <a:pt x="680" y="75"/>
                  </a:cubicBezTo>
                  <a:cubicBezTo>
                    <a:pt x="645" y="63"/>
                    <a:pt x="604" y="42"/>
                    <a:pt x="569" y="0"/>
                  </a:cubicBezTo>
                  <a:cubicBezTo>
                    <a:pt x="530" y="39"/>
                    <a:pt x="476" y="61"/>
                    <a:pt x="418" y="61"/>
                  </a:cubicBezTo>
                  <a:cubicBezTo>
                    <a:pt x="362" y="61"/>
                    <a:pt x="308" y="40"/>
                    <a:pt x="270" y="2"/>
                  </a:cubicBezTo>
                  <a:cubicBezTo>
                    <a:pt x="198" y="95"/>
                    <a:pt x="100" y="101"/>
                    <a:pt x="44" y="88"/>
                  </a:cubicBezTo>
                  <a:cubicBezTo>
                    <a:pt x="37" y="93"/>
                    <a:pt x="31" y="98"/>
                    <a:pt x="25" y="104"/>
                  </a:cubicBezTo>
                  <a:cubicBezTo>
                    <a:pt x="18" y="110"/>
                    <a:pt x="14" y="117"/>
                    <a:pt x="11" y="124"/>
                  </a:cubicBezTo>
                  <a:cubicBezTo>
                    <a:pt x="0" y="148"/>
                    <a:pt x="10" y="183"/>
                    <a:pt x="34" y="205"/>
                  </a:cubicBezTo>
                  <a:cubicBezTo>
                    <a:pt x="44" y="213"/>
                    <a:pt x="55" y="220"/>
                    <a:pt x="69" y="225"/>
                  </a:cubicBezTo>
                  <a:cubicBezTo>
                    <a:pt x="78" y="229"/>
                    <a:pt x="85" y="236"/>
                    <a:pt x="87" y="245"/>
                  </a:cubicBezTo>
                  <a:cubicBezTo>
                    <a:pt x="133" y="402"/>
                    <a:pt x="260" y="500"/>
                    <a:pt x="418" y="500"/>
                  </a:cubicBezTo>
                  <a:cubicBezTo>
                    <a:pt x="576" y="500"/>
                    <a:pt x="703" y="402"/>
                    <a:pt x="749" y="245"/>
                  </a:cubicBezTo>
                  <a:close/>
                  <a:moveTo>
                    <a:pt x="570" y="157"/>
                  </a:moveTo>
                  <a:cubicBezTo>
                    <a:pt x="593" y="157"/>
                    <a:pt x="612" y="175"/>
                    <a:pt x="612" y="198"/>
                  </a:cubicBezTo>
                  <a:cubicBezTo>
                    <a:pt x="612" y="221"/>
                    <a:pt x="593" y="239"/>
                    <a:pt x="570" y="239"/>
                  </a:cubicBezTo>
                  <a:cubicBezTo>
                    <a:pt x="547" y="239"/>
                    <a:pt x="529" y="221"/>
                    <a:pt x="529" y="198"/>
                  </a:cubicBezTo>
                  <a:cubicBezTo>
                    <a:pt x="529" y="175"/>
                    <a:pt x="547" y="157"/>
                    <a:pt x="570" y="157"/>
                  </a:cubicBezTo>
                  <a:close/>
                  <a:moveTo>
                    <a:pt x="418" y="198"/>
                  </a:moveTo>
                  <a:cubicBezTo>
                    <a:pt x="441" y="198"/>
                    <a:pt x="459" y="217"/>
                    <a:pt x="459" y="239"/>
                  </a:cubicBezTo>
                  <a:cubicBezTo>
                    <a:pt x="459" y="262"/>
                    <a:pt x="441" y="281"/>
                    <a:pt x="418" y="281"/>
                  </a:cubicBezTo>
                  <a:cubicBezTo>
                    <a:pt x="395" y="281"/>
                    <a:pt x="377" y="262"/>
                    <a:pt x="377" y="239"/>
                  </a:cubicBezTo>
                  <a:cubicBezTo>
                    <a:pt x="377" y="217"/>
                    <a:pt x="395" y="198"/>
                    <a:pt x="418" y="198"/>
                  </a:cubicBezTo>
                  <a:close/>
                  <a:moveTo>
                    <a:pt x="266" y="239"/>
                  </a:moveTo>
                  <a:cubicBezTo>
                    <a:pt x="243" y="239"/>
                    <a:pt x="224" y="221"/>
                    <a:pt x="224" y="198"/>
                  </a:cubicBezTo>
                  <a:cubicBezTo>
                    <a:pt x="224" y="175"/>
                    <a:pt x="243" y="157"/>
                    <a:pt x="266" y="157"/>
                  </a:cubicBezTo>
                  <a:cubicBezTo>
                    <a:pt x="289" y="157"/>
                    <a:pt x="307" y="175"/>
                    <a:pt x="307" y="198"/>
                  </a:cubicBezTo>
                  <a:cubicBezTo>
                    <a:pt x="307" y="221"/>
                    <a:pt x="289" y="239"/>
                    <a:pt x="266" y="239"/>
                  </a:cubicBezTo>
                  <a:close/>
                  <a:moveTo>
                    <a:pt x="342" y="326"/>
                  </a:moveTo>
                  <a:cubicBezTo>
                    <a:pt x="384" y="368"/>
                    <a:pt x="452" y="368"/>
                    <a:pt x="494" y="326"/>
                  </a:cubicBezTo>
                  <a:cubicBezTo>
                    <a:pt x="538" y="369"/>
                    <a:pt x="538" y="369"/>
                    <a:pt x="538" y="369"/>
                  </a:cubicBezTo>
                  <a:cubicBezTo>
                    <a:pt x="505" y="402"/>
                    <a:pt x="461" y="419"/>
                    <a:pt x="418" y="419"/>
                  </a:cubicBezTo>
                  <a:cubicBezTo>
                    <a:pt x="375" y="419"/>
                    <a:pt x="331" y="402"/>
                    <a:pt x="298" y="369"/>
                  </a:cubicBezTo>
                  <a:lnTo>
                    <a:pt x="342" y="326"/>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30"/>
            <p:cNvSpPr/>
            <p:nvPr>
              <p:custDataLst>
                <p:tags r:id="rId38"/>
              </p:custDataLst>
            </p:nvPr>
          </p:nvSpPr>
          <p:spPr bwMode="auto">
            <a:xfrm>
              <a:off x="2613" y="1043"/>
              <a:ext cx="532" cy="226"/>
            </a:xfrm>
            <a:custGeom>
              <a:avLst/>
              <a:gdLst>
                <a:gd name="T0" fmla="*/ 486 w 486"/>
                <a:gd name="T1" fmla="*/ 131 h 207"/>
                <a:gd name="T2" fmla="*/ 403 w 486"/>
                <a:gd name="T3" fmla="*/ 115 h 207"/>
                <a:gd name="T4" fmla="*/ 378 w 486"/>
                <a:gd name="T5" fmla="*/ 85 h 207"/>
                <a:gd name="T6" fmla="*/ 378 w 486"/>
                <a:gd name="T7" fmla="*/ 0 h 207"/>
                <a:gd name="T8" fmla="*/ 243 w 486"/>
                <a:gd name="T9" fmla="*/ 22 h 207"/>
                <a:gd name="T10" fmla="*/ 108 w 486"/>
                <a:gd name="T11" fmla="*/ 0 h 207"/>
                <a:gd name="T12" fmla="*/ 108 w 486"/>
                <a:gd name="T13" fmla="*/ 85 h 207"/>
                <a:gd name="T14" fmla="*/ 83 w 486"/>
                <a:gd name="T15" fmla="*/ 115 h 207"/>
                <a:gd name="T16" fmla="*/ 0 w 486"/>
                <a:gd name="T17" fmla="*/ 131 h 207"/>
                <a:gd name="T18" fmla="*/ 243 w 486"/>
                <a:gd name="T19" fmla="*/ 207 h 207"/>
                <a:gd name="T20" fmla="*/ 486 w 486"/>
                <a:gd name="T21" fmla="*/ 131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207">
                  <a:moveTo>
                    <a:pt x="486" y="131"/>
                  </a:moveTo>
                  <a:cubicBezTo>
                    <a:pt x="403" y="115"/>
                    <a:pt x="403" y="115"/>
                    <a:pt x="403" y="115"/>
                  </a:cubicBezTo>
                  <a:cubicBezTo>
                    <a:pt x="389" y="112"/>
                    <a:pt x="378" y="99"/>
                    <a:pt x="378" y="85"/>
                  </a:cubicBezTo>
                  <a:cubicBezTo>
                    <a:pt x="378" y="0"/>
                    <a:pt x="378" y="0"/>
                    <a:pt x="378" y="0"/>
                  </a:cubicBezTo>
                  <a:cubicBezTo>
                    <a:pt x="336" y="14"/>
                    <a:pt x="291" y="22"/>
                    <a:pt x="243" y="22"/>
                  </a:cubicBezTo>
                  <a:cubicBezTo>
                    <a:pt x="195" y="22"/>
                    <a:pt x="150" y="14"/>
                    <a:pt x="108" y="0"/>
                  </a:cubicBezTo>
                  <a:cubicBezTo>
                    <a:pt x="108" y="85"/>
                    <a:pt x="108" y="85"/>
                    <a:pt x="108" y="85"/>
                  </a:cubicBezTo>
                  <a:cubicBezTo>
                    <a:pt x="108" y="99"/>
                    <a:pt x="98" y="112"/>
                    <a:pt x="83" y="115"/>
                  </a:cubicBezTo>
                  <a:cubicBezTo>
                    <a:pt x="0" y="131"/>
                    <a:pt x="0" y="131"/>
                    <a:pt x="0" y="131"/>
                  </a:cubicBezTo>
                  <a:cubicBezTo>
                    <a:pt x="60" y="178"/>
                    <a:pt x="148" y="207"/>
                    <a:pt x="243" y="207"/>
                  </a:cubicBezTo>
                  <a:cubicBezTo>
                    <a:pt x="338" y="207"/>
                    <a:pt x="426" y="178"/>
                    <a:pt x="486" y="131"/>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31"/>
            <p:cNvSpPr/>
            <p:nvPr>
              <p:custDataLst>
                <p:tags r:id="rId39"/>
              </p:custDataLst>
            </p:nvPr>
          </p:nvSpPr>
          <p:spPr bwMode="auto">
            <a:xfrm>
              <a:off x="2693" y="2225"/>
              <a:ext cx="1311" cy="936"/>
            </a:xfrm>
            <a:custGeom>
              <a:avLst/>
              <a:gdLst>
                <a:gd name="T0" fmla="*/ 1144 w 1197"/>
                <a:gd name="T1" fmla="*/ 106 h 856"/>
                <a:gd name="T2" fmla="*/ 863 w 1197"/>
                <a:gd name="T3" fmla="*/ 58 h 856"/>
                <a:gd name="T4" fmla="*/ 0 w 1197"/>
                <a:gd name="T5" fmla="*/ 593 h 856"/>
                <a:gd name="T6" fmla="*/ 91 w 1197"/>
                <a:gd name="T7" fmla="*/ 856 h 856"/>
                <a:gd name="T8" fmla="*/ 1061 w 1197"/>
                <a:gd name="T9" fmla="*/ 438 h 856"/>
                <a:gd name="T10" fmla="*/ 1176 w 1197"/>
                <a:gd name="T11" fmla="*/ 320 h 856"/>
                <a:gd name="T12" fmla="*/ 1173 w 1197"/>
                <a:gd name="T13" fmla="*/ 155 h 856"/>
                <a:gd name="T14" fmla="*/ 1144 w 1197"/>
                <a:gd name="T15" fmla="*/ 106 h 8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7" h="856">
                  <a:moveTo>
                    <a:pt x="1144" y="106"/>
                  </a:moveTo>
                  <a:cubicBezTo>
                    <a:pt x="1076" y="21"/>
                    <a:pt x="955" y="0"/>
                    <a:pt x="863" y="58"/>
                  </a:cubicBezTo>
                  <a:cubicBezTo>
                    <a:pt x="0" y="593"/>
                    <a:pt x="0" y="593"/>
                    <a:pt x="0" y="593"/>
                  </a:cubicBezTo>
                  <a:cubicBezTo>
                    <a:pt x="91" y="856"/>
                    <a:pt x="91" y="856"/>
                    <a:pt x="91" y="856"/>
                  </a:cubicBezTo>
                  <a:cubicBezTo>
                    <a:pt x="1061" y="438"/>
                    <a:pt x="1061" y="438"/>
                    <a:pt x="1061" y="438"/>
                  </a:cubicBezTo>
                  <a:cubicBezTo>
                    <a:pt x="1114" y="415"/>
                    <a:pt x="1155" y="373"/>
                    <a:pt x="1176" y="320"/>
                  </a:cubicBezTo>
                  <a:cubicBezTo>
                    <a:pt x="1197" y="266"/>
                    <a:pt x="1196" y="208"/>
                    <a:pt x="1173" y="155"/>
                  </a:cubicBezTo>
                  <a:cubicBezTo>
                    <a:pt x="1166" y="138"/>
                    <a:pt x="1156" y="121"/>
                    <a:pt x="1144" y="106"/>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32"/>
            <p:cNvSpPr/>
            <p:nvPr>
              <p:custDataLst>
                <p:tags r:id="rId40"/>
              </p:custDataLst>
            </p:nvPr>
          </p:nvSpPr>
          <p:spPr bwMode="auto">
            <a:xfrm>
              <a:off x="2153" y="2893"/>
              <a:ext cx="532" cy="278"/>
            </a:xfrm>
            <a:custGeom>
              <a:avLst/>
              <a:gdLst>
                <a:gd name="T0" fmla="*/ 129 w 486"/>
                <a:gd name="T1" fmla="*/ 0 h 254"/>
                <a:gd name="T2" fmla="*/ 46 w 486"/>
                <a:gd name="T3" fmla="*/ 33 h 254"/>
                <a:gd name="T4" fmla="*/ 40 w 486"/>
                <a:gd name="T5" fmla="*/ 38 h 254"/>
                <a:gd name="T6" fmla="*/ 1 w 486"/>
                <a:gd name="T7" fmla="*/ 125 h 254"/>
                <a:gd name="T8" fmla="*/ 35 w 486"/>
                <a:gd name="T9" fmla="*/ 213 h 254"/>
                <a:gd name="T10" fmla="*/ 136 w 486"/>
                <a:gd name="T11" fmla="*/ 250 h 254"/>
                <a:gd name="T12" fmla="*/ 486 w 486"/>
                <a:gd name="T13" fmla="*/ 146 h 254"/>
                <a:gd name="T14" fmla="*/ 435 w 486"/>
                <a:gd name="T15" fmla="*/ 0 h 254"/>
                <a:gd name="T16" fmla="*/ 129 w 486"/>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6" h="254">
                  <a:moveTo>
                    <a:pt x="129" y="0"/>
                  </a:moveTo>
                  <a:cubicBezTo>
                    <a:pt x="98" y="0"/>
                    <a:pt x="69" y="11"/>
                    <a:pt x="46" y="33"/>
                  </a:cubicBezTo>
                  <a:cubicBezTo>
                    <a:pt x="40" y="38"/>
                    <a:pt x="40" y="38"/>
                    <a:pt x="40" y="38"/>
                  </a:cubicBezTo>
                  <a:cubicBezTo>
                    <a:pt x="16" y="61"/>
                    <a:pt x="2" y="91"/>
                    <a:pt x="1" y="125"/>
                  </a:cubicBezTo>
                  <a:cubicBezTo>
                    <a:pt x="0" y="158"/>
                    <a:pt x="12" y="189"/>
                    <a:pt x="35" y="213"/>
                  </a:cubicBezTo>
                  <a:cubicBezTo>
                    <a:pt x="62" y="240"/>
                    <a:pt x="98" y="254"/>
                    <a:pt x="136" y="250"/>
                  </a:cubicBezTo>
                  <a:cubicBezTo>
                    <a:pt x="230" y="240"/>
                    <a:pt x="395" y="214"/>
                    <a:pt x="486" y="146"/>
                  </a:cubicBezTo>
                  <a:cubicBezTo>
                    <a:pt x="435" y="0"/>
                    <a:pt x="435" y="0"/>
                    <a:pt x="435" y="0"/>
                  </a:cubicBezTo>
                  <a:lnTo>
                    <a:pt x="129" y="0"/>
                  </a:ln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33"/>
            <p:cNvSpPr/>
            <p:nvPr>
              <p:custDataLst>
                <p:tags r:id="rId41"/>
              </p:custDataLst>
            </p:nvPr>
          </p:nvSpPr>
          <p:spPr bwMode="auto">
            <a:xfrm>
              <a:off x="2913" y="1500"/>
              <a:ext cx="466" cy="815"/>
            </a:xfrm>
            <a:custGeom>
              <a:avLst/>
              <a:gdLst>
                <a:gd name="T0" fmla="*/ 425 w 425"/>
                <a:gd name="T1" fmla="*/ 590 h 745"/>
                <a:gd name="T2" fmla="*/ 356 w 425"/>
                <a:gd name="T3" fmla="*/ 479 h 745"/>
                <a:gd name="T4" fmla="*/ 349 w 425"/>
                <a:gd name="T5" fmla="*/ 372 h 745"/>
                <a:gd name="T6" fmla="*/ 407 w 425"/>
                <a:gd name="T7" fmla="*/ 249 h 745"/>
                <a:gd name="T8" fmla="*/ 423 w 425"/>
                <a:gd name="T9" fmla="*/ 238 h 745"/>
                <a:gd name="T10" fmla="*/ 425 w 425"/>
                <a:gd name="T11" fmla="*/ 237 h 745"/>
                <a:gd name="T12" fmla="*/ 425 w 425"/>
                <a:gd name="T13" fmla="*/ 0 h 745"/>
                <a:gd name="T14" fmla="*/ 0 w 425"/>
                <a:gd name="T15" fmla="*/ 97 h 745"/>
                <a:gd name="T16" fmla="*/ 0 w 425"/>
                <a:gd name="T17" fmla="*/ 745 h 745"/>
                <a:gd name="T18" fmla="*/ 425 w 425"/>
                <a:gd name="T19" fmla="*/ 648 h 745"/>
                <a:gd name="T20" fmla="*/ 425 w 425"/>
                <a:gd name="T21" fmla="*/ 590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5" h="745">
                  <a:moveTo>
                    <a:pt x="425" y="590"/>
                  </a:moveTo>
                  <a:cubicBezTo>
                    <a:pt x="387" y="567"/>
                    <a:pt x="359" y="526"/>
                    <a:pt x="356" y="479"/>
                  </a:cubicBezTo>
                  <a:cubicBezTo>
                    <a:pt x="349" y="372"/>
                    <a:pt x="349" y="372"/>
                    <a:pt x="349" y="372"/>
                  </a:cubicBezTo>
                  <a:cubicBezTo>
                    <a:pt x="346" y="324"/>
                    <a:pt x="368" y="277"/>
                    <a:pt x="407" y="249"/>
                  </a:cubicBezTo>
                  <a:cubicBezTo>
                    <a:pt x="423" y="238"/>
                    <a:pt x="423" y="238"/>
                    <a:pt x="423" y="238"/>
                  </a:cubicBezTo>
                  <a:cubicBezTo>
                    <a:pt x="424" y="237"/>
                    <a:pt x="425" y="237"/>
                    <a:pt x="425" y="237"/>
                  </a:cubicBezTo>
                  <a:cubicBezTo>
                    <a:pt x="425" y="0"/>
                    <a:pt x="425" y="0"/>
                    <a:pt x="425" y="0"/>
                  </a:cubicBezTo>
                  <a:cubicBezTo>
                    <a:pt x="0" y="97"/>
                    <a:pt x="0" y="97"/>
                    <a:pt x="0" y="97"/>
                  </a:cubicBezTo>
                  <a:cubicBezTo>
                    <a:pt x="0" y="745"/>
                    <a:pt x="0" y="745"/>
                    <a:pt x="0" y="745"/>
                  </a:cubicBezTo>
                  <a:cubicBezTo>
                    <a:pt x="425" y="648"/>
                    <a:pt x="425" y="648"/>
                    <a:pt x="425" y="648"/>
                  </a:cubicBezTo>
                  <a:lnTo>
                    <a:pt x="425" y="590"/>
                  </a:ln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34"/>
            <p:cNvSpPr/>
            <p:nvPr>
              <p:custDataLst>
                <p:tags r:id="rId42"/>
              </p:custDataLst>
            </p:nvPr>
          </p:nvSpPr>
          <p:spPr bwMode="auto">
            <a:xfrm>
              <a:off x="3133" y="2914"/>
              <a:ext cx="473" cy="257"/>
            </a:xfrm>
            <a:custGeom>
              <a:avLst/>
              <a:gdLst>
                <a:gd name="T0" fmla="*/ 386 w 432"/>
                <a:gd name="T1" fmla="*/ 14 h 235"/>
                <a:gd name="T2" fmla="*/ 368 w 432"/>
                <a:gd name="T3" fmla="*/ 0 h 235"/>
                <a:gd name="T4" fmla="*/ 0 w 432"/>
                <a:gd name="T5" fmla="*/ 159 h 235"/>
                <a:gd name="T6" fmla="*/ 296 w 432"/>
                <a:gd name="T7" fmla="*/ 231 h 235"/>
                <a:gd name="T8" fmla="*/ 397 w 432"/>
                <a:gd name="T9" fmla="*/ 194 h 235"/>
                <a:gd name="T10" fmla="*/ 431 w 432"/>
                <a:gd name="T11" fmla="*/ 106 h 235"/>
                <a:gd name="T12" fmla="*/ 392 w 432"/>
                <a:gd name="T13" fmla="*/ 19 h 235"/>
                <a:gd name="T14" fmla="*/ 386 w 432"/>
                <a:gd name="T15" fmla="*/ 14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2" h="235">
                  <a:moveTo>
                    <a:pt x="386" y="14"/>
                  </a:moveTo>
                  <a:cubicBezTo>
                    <a:pt x="381" y="9"/>
                    <a:pt x="374" y="4"/>
                    <a:pt x="368" y="0"/>
                  </a:cubicBezTo>
                  <a:cubicBezTo>
                    <a:pt x="0" y="159"/>
                    <a:pt x="0" y="159"/>
                    <a:pt x="0" y="159"/>
                  </a:cubicBezTo>
                  <a:cubicBezTo>
                    <a:pt x="94" y="204"/>
                    <a:pt x="221" y="223"/>
                    <a:pt x="296" y="231"/>
                  </a:cubicBezTo>
                  <a:cubicBezTo>
                    <a:pt x="334" y="235"/>
                    <a:pt x="371" y="221"/>
                    <a:pt x="397" y="194"/>
                  </a:cubicBezTo>
                  <a:cubicBezTo>
                    <a:pt x="420" y="170"/>
                    <a:pt x="432" y="139"/>
                    <a:pt x="431" y="106"/>
                  </a:cubicBezTo>
                  <a:cubicBezTo>
                    <a:pt x="430" y="72"/>
                    <a:pt x="416" y="42"/>
                    <a:pt x="392" y="19"/>
                  </a:cubicBezTo>
                  <a:lnTo>
                    <a:pt x="386" y="14"/>
                  </a:ln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5"/>
            <p:cNvSpPr/>
            <p:nvPr>
              <p:custDataLst>
                <p:tags r:id="rId43"/>
              </p:custDataLst>
            </p:nvPr>
          </p:nvSpPr>
          <p:spPr bwMode="auto">
            <a:xfrm>
              <a:off x="3361" y="1800"/>
              <a:ext cx="200" cy="299"/>
            </a:xfrm>
            <a:custGeom>
              <a:avLst/>
              <a:gdLst>
                <a:gd name="T0" fmla="*/ 85 w 183"/>
                <a:gd name="T1" fmla="*/ 273 h 273"/>
                <a:gd name="T2" fmla="*/ 162 w 183"/>
                <a:gd name="T3" fmla="*/ 207 h 273"/>
                <a:gd name="T4" fmla="*/ 179 w 183"/>
                <a:gd name="T5" fmla="*/ 95 h 273"/>
                <a:gd name="T6" fmla="*/ 149 w 183"/>
                <a:gd name="T7" fmla="*/ 21 h 273"/>
                <a:gd name="T8" fmla="*/ 141 w 183"/>
                <a:gd name="T9" fmla="*/ 15 h 273"/>
                <a:gd name="T10" fmla="*/ 94 w 183"/>
                <a:gd name="T11" fmla="*/ 0 h 273"/>
                <a:gd name="T12" fmla="*/ 50 w 183"/>
                <a:gd name="T13" fmla="*/ 14 h 273"/>
                <a:gd name="T14" fmla="*/ 34 w 183"/>
                <a:gd name="T15" fmla="*/ 26 h 273"/>
                <a:gd name="T16" fmla="*/ 1 w 183"/>
                <a:gd name="T17" fmla="*/ 93 h 273"/>
                <a:gd name="T18" fmla="*/ 9 w 183"/>
                <a:gd name="T19" fmla="*/ 201 h 273"/>
                <a:gd name="T20" fmla="*/ 85 w 183"/>
                <a:gd name="T2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273">
                  <a:moveTo>
                    <a:pt x="85" y="273"/>
                  </a:moveTo>
                  <a:cubicBezTo>
                    <a:pt x="124" y="273"/>
                    <a:pt x="156" y="245"/>
                    <a:pt x="162" y="207"/>
                  </a:cubicBezTo>
                  <a:cubicBezTo>
                    <a:pt x="179" y="95"/>
                    <a:pt x="179" y="95"/>
                    <a:pt x="179" y="95"/>
                  </a:cubicBezTo>
                  <a:cubicBezTo>
                    <a:pt x="183" y="66"/>
                    <a:pt x="172" y="38"/>
                    <a:pt x="149" y="21"/>
                  </a:cubicBezTo>
                  <a:cubicBezTo>
                    <a:pt x="141" y="15"/>
                    <a:pt x="141" y="15"/>
                    <a:pt x="141" y="15"/>
                  </a:cubicBezTo>
                  <a:cubicBezTo>
                    <a:pt x="127" y="5"/>
                    <a:pt x="111" y="0"/>
                    <a:pt x="94" y="0"/>
                  </a:cubicBezTo>
                  <a:cubicBezTo>
                    <a:pt x="79" y="0"/>
                    <a:pt x="63" y="4"/>
                    <a:pt x="50" y="14"/>
                  </a:cubicBezTo>
                  <a:cubicBezTo>
                    <a:pt x="34" y="26"/>
                    <a:pt x="34" y="26"/>
                    <a:pt x="34" y="26"/>
                  </a:cubicBezTo>
                  <a:cubicBezTo>
                    <a:pt x="12" y="41"/>
                    <a:pt x="0" y="67"/>
                    <a:pt x="1" y="93"/>
                  </a:cubicBezTo>
                  <a:cubicBezTo>
                    <a:pt x="9" y="201"/>
                    <a:pt x="9" y="201"/>
                    <a:pt x="9" y="201"/>
                  </a:cubicBezTo>
                  <a:cubicBezTo>
                    <a:pt x="11" y="241"/>
                    <a:pt x="45" y="273"/>
                    <a:pt x="85" y="273"/>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6"/>
            <p:cNvSpPr/>
            <p:nvPr>
              <p:custDataLst>
                <p:tags r:id="rId44"/>
              </p:custDataLst>
            </p:nvPr>
          </p:nvSpPr>
          <p:spPr bwMode="auto">
            <a:xfrm>
              <a:off x="1730" y="2242"/>
              <a:ext cx="1086" cy="597"/>
            </a:xfrm>
            <a:custGeom>
              <a:avLst/>
              <a:gdLst>
                <a:gd name="T0" fmla="*/ 515 w 992"/>
                <a:gd name="T1" fmla="*/ 533 h 546"/>
                <a:gd name="T2" fmla="*/ 834 w 992"/>
                <a:gd name="T3" fmla="*/ 533 h 546"/>
                <a:gd name="T4" fmla="*/ 992 w 992"/>
                <a:gd name="T5" fmla="*/ 436 h 546"/>
                <a:gd name="T6" fmla="*/ 357 w 992"/>
                <a:gd name="T7" fmla="*/ 42 h 546"/>
                <a:gd name="T8" fmla="*/ 180 w 992"/>
                <a:gd name="T9" fmla="*/ 19 h 546"/>
                <a:gd name="T10" fmla="*/ 47 w 992"/>
                <a:gd name="T11" fmla="*/ 139 h 546"/>
                <a:gd name="T12" fmla="*/ 159 w 992"/>
                <a:gd name="T13" fmla="*/ 422 h 546"/>
                <a:gd name="T14" fmla="*/ 448 w 992"/>
                <a:gd name="T15" fmla="*/ 546 h 546"/>
                <a:gd name="T16" fmla="*/ 515 w 992"/>
                <a:gd name="T17" fmla="*/ 533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2" h="546">
                  <a:moveTo>
                    <a:pt x="515" y="533"/>
                  </a:moveTo>
                  <a:cubicBezTo>
                    <a:pt x="834" y="533"/>
                    <a:pt x="834" y="533"/>
                    <a:pt x="834" y="533"/>
                  </a:cubicBezTo>
                  <a:cubicBezTo>
                    <a:pt x="992" y="436"/>
                    <a:pt x="992" y="436"/>
                    <a:pt x="992" y="436"/>
                  </a:cubicBezTo>
                  <a:cubicBezTo>
                    <a:pt x="357" y="42"/>
                    <a:pt x="357" y="42"/>
                    <a:pt x="357" y="42"/>
                  </a:cubicBezTo>
                  <a:cubicBezTo>
                    <a:pt x="304" y="9"/>
                    <a:pt x="239" y="0"/>
                    <a:pt x="180" y="19"/>
                  </a:cubicBezTo>
                  <a:cubicBezTo>
                    <a:pt x="120" y="38"/>
                    <a:pt x="71" y="82"/>
                    <a:pt x="47" y="139"/>
                  </a:cubicBezTo>
                  <a:cubicBezTo>
                    <a:pt x="0" y="248"/>
                    <a:pt x="50" y="375"/>
                    <a:pt x="159" y="422"/>
                  </a:cubicBezTo>
                  <a:cubicBezTo>
                    <a:pt x="448" y="546"/>
                    <a:pt x="448" y="546"/>
                    <a:pt x="448" y="546"/>
                  </a:cubicBezTo>
                  <a:cubicBezTo>
                    <a:pt x="469" y="538"/>
                    <a:pt x="492" y="533"/>
                    <a:pt x="515" y="533"/>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7"/>
            <p:cNvSpPr>
              <a:spLocks noEditPoints="1"/>
            </p:cNvSpPr>
            <p:nvPr>
              <p:custDataLst>
                <p:tags r:id="rId45"/>
              </p:custDataLst>
            </p:nvPr>
          </p:nvSpPr>
          <p:spPr bwMode="auto">
            <a:xfrm>
              <a:off x="1653" y="-1"/>
              <a:ext cx="2420" cy="3241"/>
            </a:xfrm>
            <a:custGeom>
              <a:avLst/>
              <a:gdLst>
                <a:gd name="T0" fmla="*/ 2076 w 2210"/>
                <a:gd name="T1" fmla="*/ 1774 h 2962"/>
                <a:gd name="T2" fmla="*/ 1317 w 2210"/>
                <a:gd name="T3" fmla="*/ 927 h 2962"/>
                <a:gd name="T4" fmla="*/ 1573 w 2210"/>
                <a:gd name="T5" fmla="*/ 496 h 2962"/>
                <a:gd name="T6" fmla="*/ 667 w 2210"/>
                <a:gd name="T7" fmla="*/ 496 h 2962"/>
                <a:gd name="T8" fmla="*/ 924 w 2210"/>
                <a:gd name="T9" fmla="*/ 927 h 2962"/>
                <a:gd name="T10" fmla="*/ 164 w 2210"/>
                <a:gd name="T11" fmla="*/ 1774 h 2962"/>
                <a:gd name="T12" fmla="*/ 205 w 2210"/>
                <a:gd name="T13" fmla="*/ 2528 h 2962"/>
                <a:gd name="T14" fmla="*/ 447 w 2210"/>
                <a:gd name="T15" fmla="*/ 2901 h 2962"/>
                <a:gd name="T16" fmla="*/ 993 w 2210"/>
                <a:gd name="T17" fmla="*/ 2941 h 2962"/>
                <a:gd name="T18" fmla="*/ 1281 w 2210"/>
                <a:gd name="T19" fmla="*/ 2853 h 2962"/>
                <a:gd name="T20" fmla="*/ 1845 w 2210"/>
                <a:gd name="T21" fmla="*/ 2768 h 2962"/>
                <a:gd name="T22" fmla="*/ 2183 w 2210"/>
                <a:gd name="T23" fmla="*/ 2376 h 2962"/>
                <a:gd name="T24" fmla="*/ 1514 w 2210"/>
                <a:gd name="T25" fmla="*/ 444 h 2962"/>
                <a:gd name="T26" fmla="*/ 1212 w 2210"/>
                <a:gd name="T27" fmla="*/ 300 h 2962"/>
                <a:gd name="T28" fmla="*/ 979 w 2210"/>
                <a:gd name="T29" fmla="*/ 292 h 2962"/>
                <a:gd name="T30" fmla="*/ 729 w 2210"/>
                <a:gd name="T31" fmla="*/ 443 h 2962"/>
                <a:gd name="T32" fmla="*/ 771 w 2210"/>
                <a:gd name="T33" fmla="*/ 640 h 2962"/>
                <a:gd name="T34" fmla="*/ 746 w 2210"/>
                <a:gd name="T35" fmla="*/ 503 h 2962"/>
                <a:gd name="T36" fmla="*/ 1382 w 2210"/>
                <a:gd name="T37" fmla="*/ 490 h 2962"/>
                <a:gd name="T38" fmla="*/ 1504 w 2210"/>
                <a:gd name="T39" fmla="*/ 620 h 2962"/>
                <a:gd name="T40" fmla="*/ 789 w 2210"/>
                <a:gd name="T41" fmla="*/ 660 h 2962"/>
                <a:gd name="T42" fmla="*/ 1120 w 2210"/>
                <a:gd name="T43" fmla="*/ 976 h 2962"/>
                <a:gd name="T44" fmla="*/ 1363 w 2210"/>
                <a:gd name="T45" fmla="*/ 1085 h 2962"/>
                <a:gd name="T46" fmla="*/ 221 w 2210"/>
                <a:gd name="T47" fmla="*/ 1798 h 2962"/>
                <a:gd name="T48" fmla="*/ 1120 w 2210"/>
                <a:gd name="T49" fmla="*/ 1222 h 2962"/>
                <a:gd name="T50" fmla="*/ 2019 w 2210"/>
                <a:gd name="T51" fmla="*/ 1798 h 2962"/>
                <a:gd name="T52" fmla="*/ 1782 w 2210"/>
                <a:gd name="T53" fmla="*/ 1863 h 2962"/>
                <a:gd name="T54" fmla="*/ 1895 w 2210"/>
                <a:gd name="T55" fmla="*/ 1649 h 2962"/>
                <a:gd name="T56" fmla="*/ 1638 w 2210"/>
                <a:gd name="T57" fmla="*/ 1585 h 2962"/>
                <a:gd name="T58" fmla="*/ 1120 w 2210"/>
                <a:gd name="T59" fmla="*/ 1413 h 2962"/>
                <a:gd name="T60" fmla="*/ 602 w 2210"/>
                <a:gd name="T61" fmla="*/ 1585 h 2962"/>
                <a:gd name="T62" fmla="*/ 465 w 2210"/>
                <a:gd name="T63" fmla="*/ 1649 h 2962"/>
                <a:gd name="T64" fmla="*/ 441 w 2210"/>
                <a:gd name="T65" fmla="*/ 1750 h 2962"/>
                <a:gd name="T66" fmla="*/ 245 w 2210"/>
                <a:gd name="T67" fmla="*/ 1943 h 2962"/>
                <a:gd name="T68" fmla="*/ 692 w 2210"/>
                <a:gd name="T69" fmla="*/ 2089 h 2962"/>
                <a:gd name="T70" fmla="*/ 1126 w 2210"/>
                <a:gd name="T71" fmla="*/ 2185 h 2962"/>
                <a:gd name="T72" fmla="*/ 1484 w 2210"/>
                <a:gd name="T73" fmla="*/ 2224 h 2962"/>
                <a:gd name="T74" fmla="*/ 920 w 2210"/>
                <a:gd name="T75" fmla="*/ 2325 h 2962"/>
                <a:gd name="T76" fmla="*/ 629 w 2210"/>
                <a:gd name="T77" fmla="*/ 2075 h 2962"/>
                <a:gd name="T78" fmla="*/ 600 w 2210"/>
                <a:gd name="T79" fmla="*/ 1980 h 2962"/>
                <a:gd name="T80" fmla="*/ 595 w 2210"/>
                <a:gd name="T81" fmla="*/ 1919 h 2962"/>
                <a:gd name="T82" fmla="*/ 539 w 2210"/>
                <a:gd name="T83" fmla="*/ 1661 h 2962"/>
                <a:gd name="T84" fmla="*/ 672 w 2210"/>
                <a:gd name="T85" fmla="*/ 1847 h 2962"/>
                <a:gd name="T86" fmla="*/ 740 w 2210"/>
                <a:gd name="T87" fmla="*/ 1744 h 2962"/>
                <a:gd name="T88" fmla="*/ 664 w 2210"/>
                <a:gd name="T89" fmla="*/ 1372 h 2962"/>
                <a:gd name="T90" fmla="*/ 664 w 2210"/>
                <a:gd name="T91" fmla="*/ 1962 h 2962"/>
                <a:gd name="T92" fmla="*/ 1576 w 2210"/>
                <a:gd name="T93" fmla="*/ 1609 h 2962"/>
                <a:gd name="T94" fmla="*/ 1507 w 2210"/>
                <a:gd name="T95" fmla="*/ 1851 h 2962"/>
                <a:gd name="T96" fmla="*/ 1569 w 2210"/>
                <a:gd name="T97" fmla="*/ 1847 h 2962"/>
                <a:gd name="T98" fmla="*/ 1654 w 2210"/>
                <a:gd name="T99" fmla="*/ 1646 h 2962"/>
                <a:gd name="T100" fmla="*/ 1722 w 2210"/>
                <a:gd name="T101" fmla="*/ 1853 h 2962"/>
                <a:gd name="T102" fmla="*/ 1614 w 2210"/>
                <a:gd name="T103" fmla="*/ 2074 h 2962"/>
                <a:gd name="T104" fmla="*/ 1798 w 2210"/>
                <a:gd name="T105" fmla="*/ 2029 h 2962"/>
                <a:gd name="T106" fmla="*/ 229 w 2210"/>
                <a:gd name="T107" fmla="*/ 2472 h 2962"/>
                <a:gd name="T108" fmla="*/ 1062 w 2210"/>
                <a:gd name="T109" fmla="*/ 2486 h 2962"/>
                <a:gd name="T110" fmla="*/ 229 w 2210"/>
                <a:gd name="T111" fmla="*/ 2472 h 2962"/>
                <a:gd name="T112" fmla="*/ 496 w 2210"/>
                <a:gd name="T113" fmla="*/ 2683 h 2962"/>
                <a:gd name="T114" fmla="*/ 942 w 2210"/>
                <a:gd name="T115" fmla="*/ 2791 h 2962"/>
                <a:gd name="T116" fmla="*/ 1352 w 2210"/>
                <a:gd name="T117" fmla="*/ 2823 h 2962"/>
                <a:gd name="T118" fmla="*/ 1783 w 2210"/>
                <a:gd name="T119" fmla="*/ 2770 h 2962"/>
                <a:gd name="T120" fmla="*/ 1041 w 2210"/>
                <a:gd name="T121" fmla="*/ 2890 h 2962"/>
                <a:gd name="T122" fmla="*/ 2123 w 2210"/>
                <a:gd name="T123" fmla="*/ 2189 h 2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10" h="2962">
                  <a:moveTo>
                    <a:pt x="2142" y="2102"/>
                  </a:moveTo>
                  <a:cubicBezTo>
                    <a:pt x="2107" y="2058"/>
                    <a:pt x="2061" y="2027"/>
                    <a:pt x="2011" y="2011"/>
                  </a:cubicBezTo>
                  <a:cubicBezTo>
                    <a:pt x="2021" y="2003"/>
                    <a:pt x="2031" y="1994"/>
                    <a:pt x="2040" y="1984"/>
                  </a:cubicBezTo>
                  <a:cubicBezTo>
                    <a:pt x="2093" y="1926"/>
                    <a:pt x="2106" y="1846"/>
                    <a:pt x="2076" y="1774"/>
                  </a:cubicBezTo>
                  <a:cubicBezTo>
                    <a:pt x="1870" y="1291"/>
                    <a:pt x="1870" y="1291"/>
                    <a:pt x="1870" y="1291"/>
                  </a:cubicBezTo>
                  <a:cubicBezTo>
                    <a:pt x="1821" y="1176"/>
                    <a:pt x="1719" y="1093"/>
                    <a:pt x="1597" y="1069"/>
                  </a:cubicBezTo>
                  <a:cubicBezTo>
                    <a:pt x="1317" y="1013"/>
                    <a:pt x="1317" y="1013"/>
                    <a:pt x="1317" y="1013"/>
                  </a:cubicBezTo>
                  <a:cubicBezTo>
                    <a:pt x="1317" y="927"/>
                    <a:pt x="1317" y="927"/>
                    <a:pt x="1317" y="927"/>
                  </a:cubicBezTo>
                  <a:cubicBezTo>
                    <a:pt x="1404" y="879"/>
                    <a:pt x="1471" y="797"/>
                    <a:pt x="1505" y="691"/>
                  </a:cubicBezTo>
                  <a:cubicBezTo>
                    <a:pt x="1520" y="684"/>
                    <a:pt x="1533" y="676"/>
                    <a:pt x="1545" y="666"/>
                  </a:cubicBezTo>
                  <a:cubicBezTo>
                    <a:pt x="1589" y="626"/>
                    <a:pt x="1605" y="562"/>
                    <a:pt x="1583" y="514"/>
                  </a:cubicBezTo>
                  <a:cubicBezTo>
                    <a:pt x="1581" y="508"/>
                    <a:pt x="1577" y="502"/>
                    <a:pt x="1573" y="496"/>
                  </a:cubicBezTo>
                  <a:cubicBezTo>
                    <a:pt x="1575" y="482"/>
                    <a:pt x="1575" y="469"/>
                    <a:pt x="1575" y="455"/>
                  </a:cubicBezTo>
                  <a:cubicBezTo>
                    <a:pt x="1575" y="204"/>
                    <a:pt x="1371" y="0"/>
                    <a:pt x="1120" y="0"/>
                  </a:cubicBezTo>
                  <a:cubicBezTo>
                    <a:pt x="869" y="0"/>
                    <a:pt x="665" y="204"/>
                    <a:pt x="665" y="455"/>
                  </a:cubicBezTo>
                  <a:cubicBezTo>
                    <a:pt x="665" y="469"/>
                    <a:pt x="665" y="482"/>
                    <a:pt x="667" y="496"/>
                  </a:cubicBezTo>
                  <a:cubicBezTo>
                    <a:pt x="663" y="502"/>
                    <a:pt x="659" y="508"/>
                    <a:pt x="657" y="514"/>
                  </a:cubicBezTo>
                  <a:cubicBezTo>
                    <a:pt x="635" y="562"/>
                    <a:pt x="651" y="626"/>
                    <a:pt x="696" y="666"/>
                  </a:cubicBezTo>
                  <a:cubicBezTo>
                    <a:pt x="707" y="676"/>
                    <a:pt x="720" y="684"/>
                    <a:pt x="735" y="691"/>
                  </a:cubicBezTo>
                  <a:cubicBezTo>
                    <a:pt x="769" y="797"/>
                    <a:pt x="836" y="879"/>
                    <a:pt x="924" y="927"/>
                  </a:cubicBezTo>
                  <a:cubicBezTo>
                    <a:pt x="924" y="1013"/>
                    <a:pt x="924" y="1013"/>
                    <a:pt x="924" y="1013"/>
                  </a:cubicBezTo>
                  <a:cubicBezTo>
                    <a:pt x="643" y="1069"/>
                    <a:pt x="643" y="1069"/>
                    <a:pt x="643" y="1069"/>
                  </a:cubicBezTo>
                  <a:cubicBezTo>
                    <a:pt x="521" y="1093"/>
                    <a:pt x="419" y="1176"/>
                    <a:pt x="370" y="1291"/>
                  </a:cubicBezTo>
                  <a:cubicBezTo>
                    <a:pt x="164" y="1774"/>
                    <a:pt x="164" y="1774"/>
                    <a:pt x="164" y="1774"/>
                  </a:cubicBezTo>
                  <a:cubicBezTo>
                    <a:pt x="134" y="1846"/>
                    <a:pt x="147" y="1926"/>
                    <a:pt x="200" y="1984"/>
                  </a:cubicBezTo>
                  <a:cubicBezTo>
                    <a:pt x="209" y="1994"/>
                    <a:pt x="219" y="2003"/>
                    <a:pt x="229" y="2011"/>
                  </a:cubicBezTo>
                  <a:cubicBezTo>
                    <a:pt x="153" y="2036"/>
                    <a:pt x="92" y="2092"/>
                    <a:pt x="60" y="2165"/>
                  </a:cubicBezTo>
                  <a:cubicBezTo>
                    <a:pt x="0" y="2305"/>
                    <a:pt x="65" y="2468"/>
                    <a:pt x="205" y="2528"/>
                  </a:cubicBezTo>
                  <a:cubicBezTo>
                    <a:pt x="456" y="2636"/>
                    <a:pt x="456" y="2636"/>
                    <a:pt x="456" y="2636"/>
                  </a:cubicBezTo>
                  <a:cubicBezTo>
                    <a:pt x="454" y="2638"/>
                    <a:pt x="454" y="2638"/>
                    <a:pt x="454" y="2638"/>
                  </a:cubicBezTo>
                  <a:cubicBezTo>
                    <a:pt x="418" y="2672"/>
                    <a:pt x="397" y="2718"/>
                    <a:pt x="396" y="2768"/>
                  </a:cubicBezTo>
                  <a:cubicBezTo>
                    <a:pt x="394" y="2818"/>
                    <a:pt x="412" y="2865"/>
                    <a:pt x="447" y="2901"/>
                  </a:cubicBezTo>
                  <a:cubicBezTo>
                    <a:pt x="482" y="2937"/>
                    <a:pt x="529" y="2957"/>
                    <a:pt x="579" y="2957"/>
                  </a:cubicBezTo>
                  <a:cubicBezTo>
                    <a:pt x="586" y="2957"/>
                    <a:pt x="592" y="2957"/>
                    <a:pt x="599" y="2956"/>
                  </a:cubicBezTo>
                  <a:cubicBezTo>
                    <a:pt x="693" y="2946"/>
                    <a:pt x="857" y="2920"/>
                    <a:pt x="962" y="2851"/>
                  </a:cubicBezTo>
                  <a:cubicBezTo>
                    <a:pt x="993" y="2941"/>
                    <a:pt x="993" y="2941"/>
                    <a:pt x="993" y="2941"/>
                  </a:cubicBezTo>
                  <a:cubicBezTo>
                    <a:pt x="996" y="2949"/>
                    <a:pt x="1002" y="2956"/>
                    <a:pt x="1010" y="2959"/>
                  </a:cubicBezTo>
                  <a:cubicBezTo>
                    <a:pt x="1014" y="2961"/>
                    <a:pt x="1018" y="2962"/>
                    <a:pt x="1022" y="2962"/>
                  </a:cubicBezTo>
                  <a:cubicBezTo>
                    <a:pt x="1027" y="2962"/>
                    <a:pt x="1031" y="2961"/>
                    <a:pt x="1035" y="2960"/>
                  </a:cubicBezTo>
                  <a:cubicBezTo>
                    <a:pt x="1281" y="2853"/>
                    <a:pt x="1281" y="2853"/>
                    <a:pt x="1281" y="2853"/>
                  </a:cubicBezTo>
                  <a:cubicBezTo>
                    <a:pt x="1381" y="2917"/>
                    <a:pt x="1531" y="2945"/>
                    <a:pt x="1642" y="2956"/>
                  </a:cubicBezTo>
                  <a:cubicBezTo>
                    <a:pt x="1648" y="2957"/>
                    <a:pt x="1655" y="2957"/>
                    <a:pt x="1661" y="2957"/>
                  </a:cubicBezTo>
                  <a:cubicBezTo>
                    <a:pt x="1711" y="2957"/>
                    <a:pt x="1758" y="2937"/>
                    <a:pt x="1793" y="2901"/>
                  </a:cubicBezTo>
                  <a:cubicBezTo>
                    <a:pt x="1828" y="2865"/>
                    <a:pt x="1846" y="2818"/>
                    <a:pt x="1845" y="2768"/>
                  </a:cubicBezTo>
                  <a:cubicBezTo>
                    <a:pt x="1843" y="2718"/>
                    <a:pt x="1822" y="2672"/>
                    <a:pt x="1786" y="2638"/>
                  </a:cubicBezTo>
                  <a:cubicBezTo>
                    <a:pt x="1784" y="2636"/>
                    <a:pt x="1784" y="2636"/>
                    <a:pt x="1784" y="2636"/>
                  </a:cubicBezTo>
                  <a:cubicBezTo>
                    <a:pt x="2035" y="2528"/>
                    <a:pt x="2035" y="2528"/>
                    <a:pt x="2035" y="2528"/>
                  </a:cubicBezTo>
                  <a:cubicBezTo>
                    <a:pt x="2103" y="2499"/>
                    <a:pt x="2156" y="2445"/>
                    <a:pt x="2183" y="2376"/>
                  </a:cubicBezTo>
                  <a:cubicBezTo>
                    <a:pt x="2210" y="2308"/>
                    <a:pt x="2209" y="2233"/>
                    <a:pt x="2180" y="2165"/>
                  </a:cubicBezTo>
                  <a:cubicBezTo>
                    <a:pt x="2170" y="2142"/>
                    <a:pt x="2157" y="2121"/>
                    <a:pt x="2142" y="2102"/>
                  </a:cubicBezTo>
                  <a:close/>
                  <a:moveTo>
                    <a:pt x="1120" y="61"/>
                  </a:moveTo>
                  <a:cubicBezTo>
                    <a:pt x="1333" y="61"/>
                    <a:pt x="1508" y="232"/>
                    <a:pt x="1514" y="444"/>
                  </a:cubicBezTo>
                  <a:cubicBezTo>
                    <a:pt x="1513" y="444"/>
                    <a:pt x="1512" y="443"/>
                    <a:pt x="1511" y="443"/>
                  </a:cubicBezTo>
                  <a:cubicBezTo>
                    <a:pt x="1505" y="440"/>
                    <a:pt x="1498" y="439"/>
                    <a:pt x="1492" y="440"/>
                  </a:cubicBezTo>
                  <a:cubicBezTo>
                    <a:pt x="1485" y="441"/>
                    <a:pt x="1323" y="466"/>
                    <a:pt x="1271" y="283"/>
                  </a:cubicBezTo>
                  <a:cubicBezTo>
                    <a:pt x="1212" y="300"/>
                    <a:pt x="1212" y="300"/>
                    <a:pt x="1212" y="300"/>
                  </a:cubicBezTo>
                  <a:cubicBezTo>
                    <a:pt x="1219" y="323"/>
                    <a:pt x="1227" y="344"/>
                    <a:pt x="1236" y="362"/>
                  </a:cubicBezTo>
                  <a:cubicBezTo>
                    <a:pt x="1209" y="395"/>
                    <a:pt x="1166" y="415"/>
                    <a:pt x="1120" y="415"/>
                  </a:cubicBezTo>
                  <a:cubicBezTo>
                    <a:pt x="1073" y="415"/>
                    <a:pt x="1030" y="395"/>
                    <a:pt x="1004" y="361"/>
                  </a:cubicBezTo>
                  <a:cubicBezTo>
                    <a:pt x="988" y="340"/>
                    <a:pt x="979" y="317"/>
                    <a:pt x="979" y="292"/>
                  </a:cubicBezTo>
                  <a:cubicBezTo>
                    <a:pt x="918" y="292"/>
                    <a:pt x="918" y="292"/>
                    <a:pt x="918" y="292"/>
                  </a:cubicBezTo>
                  <a:cubicBezTo>
                    <a:pt x="918" y="317"/>
                    <a:pt x="924" y="342"/>
                    <a:pt x="934" y="365"/>
                  </a:cubicBezTo>
                  <a:cubicBezTo>
                    <a:pt x="862" y="475"/>
                    <a:pt x="757" y="442"/>
                    <a:pt x="752" y="441"/>
                  </a:cubicBezTo>
                  <a:cubicBezTo>
                    <a:pt x="745" y="438"/>
                    <a:pt x="736" y="439"/>
                    <a:pt x="729" y="443"/>
                  </a:cubicBezTo>
                  <a:cubicBezTo>
                    <a:pt x="728" y="443"/>
                    <a:pt x="727" y="444"/>
                    <a:pt x="726" y="444"/>
                  </a:cubicBezTo>
                  <a:cubicBezTo>
                    <a:pt x="732" y="232"/>
                    <a:pt x="907" y="61"/>
                    <a:pt x="1120" y="61"/>
                  </a:cubicBezTo>
                  <a:close/>
                  <a:moveTo>
                    <a:pt x="789" y="660"/>
                  </a:moveTo>
                  <a:cubicBezTo>
                    <a:pt x="787" y="651"/>
                    <a:pt x="780" y="644"/>
                    <a:pt x="771" y="640"/>
                  </a:cubicBezTo>
                  <a:cubicBezTo>
                    <a:pt x="757" y="635"/>
                    <a:pt x="746" y="628"/>
                    <a:pt x="736" y="620"/>
                  </a:cubicBezTo>
                  <a:cubicBezTo>
                    <a:pt x="712" y="598"/>
                    <a:pt x="702" y="563"/>
                    <a:pt x="713" y="539"/>
                  </a:cubicBezTo>
                  <a:cubicBezTo>
                    <a:pt x="716" y="532"/>
                    <a:pt x="720" y="525"/>
                    <a:pt x="727" y="519"/>
                  </a:cubicBezTo>
                  <a:cubicBezTo>
                    <a:pt x="733" y="513"/>
                    <a:pt x="739" y="508"/>
                    <a:pt x="746" y="503"/>
                  </a:cubicBezTo>
                  <a:cubicBezTo>
                    <a:pt x="802" y="516"/>
                    <a:pt x="900" y="510"/>
                    <a:pt x="972" y="417"/>
                  </a:cubicBezTo>
                  <a:cubicBezTo>
                    <a:pt x="1010" y="455"/>
                    <a:pt x="1064" y="476"/>
                    <a:pt x="1120" y="476"/>
                  </a:cubicBezTo>
                  <a:cubicBezTo>
                    <a:pt x="1178" y="476"/>
                    <a:pt x="1232" y="454"/>
                    <a:pt x="1271" y="415"/>
                  </a:cubicBezTo>
                  <a:cubicBezTo>
                    <a:pt x="1306" y="457"/>
                    <a:pt x="1347" y="478"/>
                    <a:pt x="1382" y="490"/>
                  </a:cubicBezTo>
                  <a:cubicBezTo>
                    <a:pt x="1429" y="505"/>
                    <a:pt x="1472" y="504"/>
                    <a:pt x="1492" y="502"/>
                  </a:cubicBezTo>
                  <a:cubicBezTo>
                    <a:pt x="1500" y="507"/>
                    <a:pt x="1507" y="512"/>
                    <a:pt x="1513" y="519"/>
                  </a:cubicBezTo>
                  <a:cubicBezTo>
                    <a:pt x="1520" y="525"/>
                    <a:pt x="1524" y="532"/>
                    <a:pt x="1527" y="539"/>
                  </a:cubicBezTo>
                  <a:cubicBezTo>
                    <a:pt x="1538" y="563"/>
                    <a:pt x="1528" y="598"/>
                    <a:pt x="1504" y="620"/>
                  </a:cubicBezTo>
                  <a:cubicBezTo>
                    <a:pt x="1494" y="628"/>
                    <a:pt x="1483" y="635"/>
                    <a:pt x="1469" y="640"/>
                  </a:cubicBezTo>
                  <a:cubicBezTo>
                    <a:pt x="1460" y="644"/>
                    <a:pt x="1453" y="651"/>
                    <a:pt x="1451" y="660"/>
                  </a:cubicBezTo>
                  <a:cubicBezTo>
                    <a:pt x="1405" y="817"/>
                    <a:pt x="1278" y="915"/>
                    <a:pt x="1120" y="915"/>
                  </a:cubicBezTo>
                  <a:cubicBezTo>
                    <a:pt x="962" y="915"/>
                    <a:pt x="835" y="817"/>
                    <a:pt x="789" y="660"/>
                  </a:cubicBezTo>
                  <a:close/>
                  <a:moveTo>
                    <a:pt x="960" y="1069"/>
                  </a:moveTo>
                  <a:cubicBezTo>
                    <a:pt x="975" y="1066"/>
                    <a:pt x="985" y="1053"/>
                    <a:pt x="985" y="1039"/>
                  </a:cubicBezTo>
                  <a:cubicBezTo>
                    <a:pt x="985" y="954"/>
                    <a:pt x="985" y="954"/>
                    <a:pt x="985" y="954"/>
                  </a:cubicBezTo>
                  <a:cubicBezTo>
                    <a:pt x="1027" y="968"/>
                    <a:pt x="1072" y="976"/>
                    <a:pt x="1120" y="976"/>
                  </a:cubicBezTo>
                  <a:cubicBezTo>
                    <a:pt x="1168" y="976"/>
                    <a:pt x="1213" y="968"/>
                    <a:pt x="1255" y="954"/>
                  </a:cubicBezTo>
                  <a:cubicBezTo>
                    <a:pt x="1255" y="1039"/>
                    <a:pt x="1255" y="1039"/>
                    <a:pt x="1255" y="1039"/>
                  </a:cubicBezTo>
                  <a:cubicBezTo>
                    <a:pt x="1255" y="1053"/>
                    <a:pt x="1266" y="1066"/>
                    <a:pt x="1280" y="1069"/>
                  </a:cubicBezTo>
                  <a:cubicBezTo>
                    <a:pt x="1363" y="1085"/>
                    <a:pt x="1363" y="1085"/>
                    <a:pt x="1363" y="1085"/>
                  </a:cubicBezTo>
                  <a:cubicBezTo>
                    <a:pt x="1303" y="1132"/>
                    <a:pt x="1215" y="1161"/>
                    <a:pt x="1120" y="1161"/>
                  </a:cubicBezTo>
                  <a:cubicBezTo>
                    <a:pt x="1025" y="1161"/>
                    <a:pt x="937" y="1132"/>
                    <a:pt x="877" y="1085"/>
                  </a:cubicBezTo>
                  <a:lnTo>
                    <a:pt x="960" y="1069"/>
                  </a:lnTo>
                  <a:close/>
                  <a:moveTo>
                    <a:pt x="221" y="1798"/>
                  </a:moveTo>
                  <a:cubicBezTo>
                    <a:pt x="426" y="1315"/>
                    <a:pt x="426" y="1315"/>
                    <a:pt x="426" y="1315"/>
                  </a:cubicBezTo>
                  <a:cubicBezTo>
                    <a:pt x="467" y="1218"/>
                    <a:pt x="553" y="1149"/>
                    <a:pt x="655" y="1129"/>
                  </a:cubicBezTo>
                  <a:cubicBezTo>
                    <a:pt x="803" y="1100"/>
                    <a:pt x="803" y="1100"/>
                    <a:pt x="803" y="1100"/>
                  </a:cubicBezTo>
                  <a:cubicBezTo>
                    <a:pt x="872" y="1176"/>
                    <a:pt x="992" y="1222"/>
                    <a:pt x="1120" y="1222"/>
                  </a:cubicBezTo>
                  <a:cubicBezTo>
                    <a:pt x="1249" y="1222"/>
                    <a:pt x="1368" y="1176"/>
                    <a:pt x="1437" y="1100"/>
                  </a:cubicBezTo>
                  <a:cubicBezTo>
                    <a:pt x="1585" y="1129"/>
                    <a:pt x="1585" y="1129"/>
                    <a:pt x="1585" y="1129"/>
                  </a:cubicBezTo>
                  <a:cubicBezTo>
                    <a:pt x="1687" y="1149"/>
                    <a:pt x="1773" y="1218"/>
                    <a:pt x="1814" y="1315"/>
                  </a:cubicBezTo>
                  <a:cubicBezTo>
                    <a:pt x="2019" y="1798"/>
                    <a:pt x="2019" y="1798"/>
                    <a:pt x="2019" y="1798"/>
                  </a:cubicBezTo>
                  <a:cubicBezTo>
                    <a:pt x="2040" y="1847"/>
                    <a:pt x="2031" y="1903"/>
                    <a:pt x="1995" y="1943"/>
                  </a:cubicBezTo>
                  <a:cubicBezTo>
                    <a:pt x="1959" y="1983"/>
                    <a:pt x="1904" y="1998"/>
                    <a:pt x="1853" y="1982"/>
                  </a:cubicBezTo>
                  <a:cubicBezTo>
                    <a:pt x="1737" y="1946"/>
                    <a:pt x="1737" y="1946"/>
                    <a:pt x="1737" y="1946"/>
                  </a:cubicBezTo>
                  <a:cubicBezTo>
                    <a:pt x="1761" y="1925"/>
                    <a:pt x="1777" y="1896"/>
                    <a:pt x="1782" y="1863"/>
                  </a:cubicBezTo>
                  <a:cubicBezTo>
                    <a:pt x="1800" y="1750"/>
                    <a:pt x="1800" y="1750"/>
                    <a:pt x="1800" y="1750"/>
                  </a:cubicBezTo>
                  <a:cubicBezTo>
                    <a:pt x="1802" y="1736"/>
                    <a:pt x="1802" y="1723"/>
                    <a:pt x="1800" y="1710"/>
                  </a:cubicBezTo>
                  <a:cubicBezTo>
                    <a:pt x="1895" y="1710"/>
                    <a:pt x="1895" y="1710"/>
                    <a:pt x="1895" y="1710"/>
                  </a:cubicBezTo>
                  <a:cubicBezTo>
                    <a:pt x="1895" y="1649"/>
                    <a:pt x="1895" y="1649"/>
                    <a:pt x="1895" y="1649"/>
                  </a:cubicBezTo>
                  <a:cubicBezTo>
                    <a:pt x="1775" y="1649"/>
                    <a:pt x="1775" y="1649"/>
                    <a:pt x="1775" y="1649"/>
                  </a:cubicBezTo>
                  <a:cubicBezTo>
                    <a:pt x="1767" y="1637"/>
                    <a:pt x="1757" y="1627"/>
                    <a:pt x="1746" y="1618"/>
                  </a:cubicBezTo>
                  <a:cubicBezTo>
                    <a:pt x="1738" y="1612"/>
                    <a:pt x="1738" y="1612"/>
                    <a:pt x="1738" y="1612"/>
                  </a:cubicBezTo>
                  <a:cubicBezTo>
                    <a:pt x="1708" y="1590"/>
                    <a:pt x="1672" y="1581"/>
                    <a:pt x="1638" y="1585"/>
                  </a:cubicBezTo>
                  <a:cubicBezTo>
                    <a:pt x="1638" y="1333"/>
                    <a:pt x="1638" y="1333"/>
                    <a:pt x="1638" y="1333"/>
                  </a:cubicBezTo>
                  <a:cubicBezTo>
                    <a:pt x="1638" y="1324"/>
                    <a:pt x="1634" y="1315"/>
                    <a:pt x="1626" y="1309"/>
                  </a:cubicBezTo>
                  <a:cubicBezTo>
                    <a:pt x="1619" y="1303"/>
                    <a:pt x="1609" y="1301"/>
                    <a:pt x="1600" y="1303"/>
                  </a:cubicBezTo>
                  <a:cubicBezTo>
                    <a:pt x="1120" y="1413"/>
                    <a:pt x="1120" y="1413"/>
                    <a:pt x="1120" y="1413"/>
                  </a:cubicBezTo>
                  <a:cubicBezTo>
                    <a:pt x="640" y="1303"/>
                    <a:pt x="640" y="1303"/>
                    <a:pt x="640" y="1303"/>
                  </a:cubicBezTo>
                  <a:cubicBezTo>
                    <a:pt x="631" y="1301"/>
                    <a:pt x="621" y="1303"/>
                    <a:pt x="614" y="1309"/>
                  </a:cubicBezTo>
                  <a:cubicBezTo>
                    <a:pt x="607" y="1315"/>
                    <a:pt x="602" y="1324"/>
                    <a:pt x="602" y="1333"/>
                  </a:cubicBezTo>
                  <a:cubicBezTo>
                    <a:pt x="602" y="1585"/>
                    <a:pt x="602" y="1585"/>
                    <a:pt x="602" y="1585"/>
                  </a:cubicBezTo>
                  <a:cubicBezTo>
                    <a:pt x="568" y="1581"/>
                    <a:pt x="532" y="1590"/>
                    <a:pt x="503" y="1612"/>
                  </a:cubicBezTo>
                  <a:cubicBezTo>
                    <a:pt x="494" y="1618"/>
                    <a:pt x="494" y="1618"/>
                    <a:pt x="494" y="1618"/>
                  </a:cubicBezTo>
                  <a:cubicBezTo>
                    <a:pt x="494" y="1618"/>
                    <a:pt x="494" y="1618"/>
                    <a:pt x="494" y="1618"/>
                  </a:cubicBezTo>
                  <a:cubicBezTo>
                    <a:pt x="483" y="1627"/>
                    <a:pt x="473" y="1637"/>
                    <a:pt x="465" y="1649"/>
                  </a:cubicBezTo>
                  <a:cubicBezTo>
                    <a:pt x="345" y="1649"/>
                    <a:pt x="345" y="1649"/>
                    <a:pt x="345" y="1649"/>
                  </a:cubicBezTo>
                  <a:cubicBezTo>
                    <a:pt x="345" y="1710"/>
                    <a:pt x="345" y="1710"/>
                    <a:pt x="345" y="1710"/>
                  </a:cubicBezTo>
                  <a:cubicBezTo>
                    <a:pt x="440" y="1710"/>
                    <a:pt x="440" y="1710"/>
                    <a:pt x="440" y="1710"/>
                  </a:cubicBezTo>
                  <a:cubicBezTo>
                    <a:pt x="439" y="1723"/>
                    <a:pt x="438" y="1736"/>
                    <a:pt x="441" y="1750"/>
                  </a:cubicBezTo>
                  <a:cubicBezTo>
                    <a:pt x="458" y="1863"/>
                    <a:pt x="458" y="1863"/>
                    <a:pt x="458" y="1863"/>
                  </a:cubicBezTo>
                  <a:cubicBezTo>
                    <a:pt x="463" y="1896"/>
                    <a:pt x="479" y="1925"/>
                    <a:pt x="503" y="1946"/>
                  </a:cubicBezTo>
                  <a:cubicBezTo>
                    <a:pt x="387" y="1982"/>
                    <a:pt x="387" y="1982"/>
                    <a:pt x="387" y="1982"/>
                  </a:cubicBezTo>
                  <a:cubicBezTo>
                    <a:pt x="336" y="1998"/>
                    <a:pt x="281" y="1983"/>
                    <a:pt x="245" y="1943"/>
                  </a:cubicBezTo>
                  <a:cubicBezTo>
                    <a:pt x="209" y="1903"/>
                    <a:pt x="200" y="1847"/>
                    <a:pt x="221" y="1798"/>
                  </a:cubicBezTo>
                  <a:close/>
                  <a:moveTo>
                    <a:pt x="756" y="2224"/>
                  </a:moveTo>
                  <a:cubicBezTo>
                    <a:pt x="701" y="2189"/>
                    <a:pt x="701" y="2189"/>
                    <a:pt x="701" y="2189"/>
                  </a:cubicBezTo>
                  <a:cubicBezTo>
                    <a:pt x="692" y="2089"/>
                    <a:pt x="692" y="2089"/>
                    <a:pt x="692" y="2089"/>
                  </a:cubicBezTo>
                  <a:cubicBezTo>
                    <a:pt x="1113" y="2185"/>
                    <a:pt x="1113" y="2185"/>
                    <a:pt x="1113" y="2185"/>
                  </a:cubicBezTo>
                  <a:cubicBezTo>
                    <a:pt x="1113" y="2185"/>
                    <a:pt x="1114" y="2185"/>
                    <a:pt x="1114" y="2185"/>
                  </a:cubicBezTo>
                  <a:cubicBezTo>
                    <a:pt x="1116" y="2186"/>
                    <a:pt x="1118" y="2186"/>
                    <a:pt x="1120" y="2186"/>
                  </a:cubicBezTo>
                  <a:cubicBezTo>
                    <a:pt x="1122" y="2186"/>
                    <a:pt x="1124" y="2186"/>
                    <a:pt x="1126" y="2185"/>
                  </a:cubicBezTo>
                  <a:cubicBezTo>
                    <a:pt x="1126" y="2185"/>
                    <a:pt x="1127" y="2185"/>
                    <a:pt x="1127" y="2185"/>
                  </a:cubicBezTo>
                  <a:cubicBezTo>
                    <a:pt x="1549" y="2089"/>
                    <a:pt x="1549" y="2089"/>
                    <a:pt x="1549" y="2089"/>
                  </a:cubicBezTo>
                  <a:cubicBezTo>
                    <a:pt x="1539" y="2189"/>
                    <a:pt x="1539" y="2189"/>
                    <a:pt x="1539" y="2189"/>
                  </a:cubicBezTo>
                  <a:cubicBezTo>
                    <a:pt x="1484" y="2224"/>
                    <a:pt x="1484" y="2224"/>
                    <a:pt x="1484" y="2224"/>
                  </a:cubicBezTo>
                  <a:cubicBezTo>
                    <a:pt x="1146" y="2347"/>
                    <a:pt x="791" y="2235"/>
                    <a:pt x="756" y="2224"/>
                  </a:cubicBezTo>
                  <a:close/>
                  <a:moveTo>
                    <a:pt x="1312" y="2330"/>
                  </a:moveTo>
                  <a:cubicBezTo>
                    <a:pt x="1120" y="2449"/>
                    <a:pt x="1120" y="2449"/>
                    <a:pt x="1120" y="2449"/>
                  </a:cubicBezTo>
                  <a:cubicBezTo>
                    <a:pt x="920" y="2325"/>
                    <a:pt x="920" y="2325"/>
                    <a:pt x="920" y="2325"/>
                  </a:cubicBezTo>
                  <a:cubicBezTo>
                    <a:pt x="982" y="2335"/>
                    <a:pt x="1056" y="2343"/>
                    <a:pt x="1136" y="2343"/>
                  </a:cubicBezTo>
                  <a:cubicBezTo>
                    <a:pt x="1192" y="2343"/>
                    <a:pt x="1251" y="2339"/>
                    <a:pt x="1312" y="2330"/>
                  </a:cubicBezTo>
                  <a:close/>
                  <a:moveTo>
                    <a:pt x="626" y="2074"/>
                  </a:moveTo>
                  <a:cubicBezTo>
                    <a:pt x="629" y="2075"/>
                    <a:pt x="629" y="2075"/>
                    <a:pt x="629" y="2075"/>
                  </a:cubicBezTo>
                  <a:cubicBezTo>
                    <a:pt x="636" y="2149"/>
                    <a:pt x="636" y="2149"/>
                    <a:pt x="636" y="2149"/>
                  </a:cubicBezTo>
                  <a:cubicBezTo>
                    <a:pt x="460" y="2040"/>
                    <a:pt x="460" y="2040"/>
                    <a:pt x="460" y="2040"/>
                  </a:cubicBezTo>
                  <a:cubicBezTo>
                    <a:pt x="454" y="2036"/>
                    <a:pt x="448" y="2033"/>
                    <a:pt x="442" y="2029"/>
                  </a:cubicBezTo>
                  <a:cubicBezTo>
                    <a:pt x="600" y="1980"/>
                    <a:pt x="600" y="1980"/>
                    <a:pt x="600" y="1980"/>
                  </a:cubicBezTo>
                  <a:cubicBezTo>
                    <a:pt x="601" y="1980"/>
                    <a:pt x="602" y="1980"/>
                    <a:pt x="602" y="1980"/>
                  </a:cubicBezTo>
                  <a:cubicBezTo>
                    <a:pt x="602" y="2044"/>
                    <a:pt x="602" y="2044"/>
                    <a:pt x="602" y="2044"/>
                  </a:cubicBezTo>
                  <a:cubicBezTo>
                    <a:pt x="602" y="2059"/>
                    <a:pt x="612" y="2071"/>
                    <a:pt x="626" y="2074"/>
                  </a:cubicBezTo>
                  <a:close/>
                  <a:moveTo>
                    <a:pt x="595" y="1919"/>
                  </a:moveTo>
                  <a:cubicBezTo>
                    <a:pt x="556" y="1919"/>
                    <a:pt x="524" y="1891"/>
                    <a:pt x="518" y="1853"/>
                  </a:cubicBezTo>
                  <a:cubicBezTo>
                    <a:pt x="501" y="1741"/>
                    <a:pt x="501" y="1741"/>
                    <a:pt x="501" y="1741"/>
                  </a:cubicBezTo>
                  <a:cubicBezTo>
                    <a:pt x="497" y="1712"/>
                    <a:pt x="508" y="1684"/>
                    <a:pt x="531" y="1667"/>
                  </a:cubicBezTo>
                  <a:cubicBezTo>
                    <a:pt x="539" y="1661"/>
                    <a:pt x="539" y="1661"/>
                    <a:pt x="539" y="1661"/>
                  </a:cubicBezTo>
                  <a:cubicBezTo>
                    <a:pt x="566" y="1641"/>
                    <a:pt x="603" y="1640"/>
                    <a:pt x="630" y="1660"/>
                  </a:cubicBezTo>
                  <a:cubicBezTo>
                    <a:pt x="646" y="1672"/>
                    <a:pt x="646" y="1672"/>
                    <a:pt x="646" y="1672"/>
                  </a:cubicBezTo>
                  <a:cubicBezTo>
                    <a:pt x="668" y="1687"/>
                    <a:pt x="680" y="1713"/>
                    <a:pt x="679" y="1739"/>
                  </a:cubicBezTo>
                  <a:cubicBezTo>
                    <a:pt x="672" y="1847"/>
                    <a:pt x="672" y="1847"/>
                    <a:pt x="672" y="1847"/>
                  </a:cubicBezTo>
                  <a:cubicBezTo>
                    <a:pt x="669" y="1887"/>
                    <a:pt x="635" y="1919"/>
                    <a:pt x="595" y="1919"/>
                  </a:cubicBezTo>
                  <a:close/>
                  <a:moveTo>
                    <a:pt x="664" y="1962"/>
                  </a:moveTo>
                  <a:cubicBezTo>
                    <a:pt x="702" y="1939"/>
                    <a:pt x="730" y="1898"/>
                    <a:pt x="733" y="1851"/>
                  </a:cubicBezTo>
                  <a:cubicBezTo>
                    <a:pt x="740" y="1744"/>
                    <a:pt x="740" y="1744"/>
                    <a:pt x="740" y="1744"/>
                  </a:cubicBezTo>
                  <a:cubicBezTo>
                    <a:pt x="743" y="1696"/>
                    <a:pt x="721" y="1649"/>
                    <a:pt x="682" y="1622"/>
                  </a:cubicBezTo>
                  <a:cubicBezTo>
                    <a:pt x="666" y="1610"/>
                    <a:pt x="666" y="1610"/>
                    <a:pt x="666" y="1610"/>
                  </a:cubicBezTo>
                  <a:cubicBezTo>
                    <a:pt x="665" y="1609"/>
                    <a:pt x="664" y="1609"/>
                    <a:pt x="664" y="1609"/>
                  </a:cubicBezTo>
                  <a:cubicBezTo>
                    <a:pt x="664" y="1372"/>
                    <a:pt x="664" y="1372"/>
                    <a:pt x="664" y="1372"/>
                  </a:cubicBezTo>
                  <a:cubicBezTo>
                    <a:pt x="1089" y="1469"/>
                    <a:pt x="1089" y="1469"/>
                    <a:pt x="1089" y="1469"/>
                  </a:cubicBezTo>
                  <a:cubicBezTo>
                    <a:pt x="1089" y="2117"/>
                    <a:pt x="1089" y="2117"/>
                    <a:pt x="1089" y="2117"/>
                  </a:cubicBezTo>
                  <a:cubicBezTo>
                    <a:pt x="664" y="2020"/>
                    <a:pt x="664" y="2020"/>
                    <a:pt x="664" y="2020"/>
                  </a:cubicBezTo>
                  <a:lnTo>
                    <a:pt x="664" y="1962"/>
                  </a:lnTo>
                  <a:close/>
                  <a:moveTo>
                    <a:pt x="1151" y="2117"/>
                  </a:moveTo>
                  <a:cubicBezTo>
                    <a:pt x="1151" y="1469"/>
                    <a:pt x="1151" y="1469"/>
                    <a:pt x="1151" y="1469"/>
                  </a:cubicBezTo>
                  <a:cubicBezTo>
                    <a:pt x="1576" y="1372"/>
                    <a:pt x="1576" y="1372"/>
                    <a:pt x="1576" y="1372"/>
                  </a:cubicBezTo>
                  <a:cubicBezTo>
                    <a:pt x="1576" y="1609"/>
                    <a:pt x="1576" y="1609"/>
                    <a:pt x="1576" y="1609"/>
                  </a:cubicBezTo>
                  <a:cubicBezTo>
                    <a:pt x="1576" y="1609"/>
                    <a:pt x="1575" y="1609"/>
                    <a:pt x="1574" y="1610"/>
                  </a:cubicBezTo>
                  <a:cubicBezTo>
                    <a:pt x="1558" y="1621"/>
                    <a:pt x="1558" y="1621"/>
                    <a:pt x="1558" y="1621"/>
                  </a:cubicBezTo>
                  <a:cubicBezTo>
                    <a:pt x="1519" y="1649"/>
                    <a:pt x="1497" y="1696"/>
                    <a:pt x="1500" y="1744"/>
                  </a:cubicBezTo>
                  <a:cubicBezTo>
                    <a:pt x="1507" y="1851"/>
                    <a:pt x="1507" y="1851"/>
                    <a:pt x="1507" y="1851"/>
                  </a:cubicBezTo>
                  <a:cubicBezTo>
                    <a:pt x="1510" y="1898"/>
                    <a:pt x="1538" y="1939"/>
                    <a:pt x="1576" y="1962"/>
                  </a:cubicBezTo>
                  <a:cubicBezTo>
                    <a:pt x="1576" y="2020"/>
                    <a:pt x="1576" y="2020"/>
                    <a:pt x="1576" y="2020"/>
                  </a:cubicBezTo>
                  <a:lnTo>
                    <a:pt x="1151" y="2117"/>
                  </a:lnTo>
                  <a:close/>
                  <a:moveTo>
                    <a:pt x="1569" y="1847"/>
                  </a:moveTo>
                  <a:cubicBezTo>
                    <a:pt x="1561" y="1739"/>
                    <a:pt x="1561" y="1739"/>
                    <a:pt x="1561" y="1739"/>
                  </a:cubicBezTo>
                  <a:cubicBezTo>
                    <a:pt x="1560" y="1713"/>
                    <a:pt x="1572" y="1687"/>
                    <a:pt x="1594" y="1672"/>
                  </a:cubicBezTo>
                  <a:cubicBezTo>
                    <a:pt x="1610" y="1660"/>
                    <a:pt x="1610" y="1660"/>
                    <a:pt x="1610" y="1660"/>
                  </a:cubicBezTo>
                  <a:cubicBezTo>
                    <a:pt x="1623" y="1650"/>
                    <a:pt x="1639" y="1646"/>
                    <a:pt x="1654" y="1646"/>
                  </a:cubicBezTo>
                  <a:cubicBezTo>
                    <a:pt x="1671" y="1646"/>
                    <a:pt x="1687" y="1651"/>
                    <a:pt x="1701" y="1661"/>
                  </a:cubicBezTo>
                  <a:cubicBezTo>
                    <a:pt x="1709" y="1667"/>
                    <a:pt x="1709" y="1667"/>
                    <a:pt x="1709" y="1667"/>
                  </a:cubicBezTo>
                  <a:cubicBezTo>
                    <a:pt x="1732" y="1684"/>
                    <a:pt x="1743" y="1712"/>
                    <a:pt x="1739" y="1741"/>
                  </a:cubicBezTo>
                  <a:cubicBezTo>
                    <a:pt x="1722" y="1853"/>
                    <a:pt x="1722" y="1853"/>
                    <a:pt x="1722" y="1853"/>
                  </a:cubicBezTo>
                  <a:cubicBezTo>
                    <a:pt x="1716" y="1891"/>
                    <a:pt x="1684" y="1919"/>
                    <a:pt x="1645" y="1919"/>
                  </a:cubicBezTo>
                  <a:cubicBezTo>
                    <a:pt x="1605" y="1919"/>
                    <a:pt x="1571" y="1887"/>
                    <a:pt x="1569" y="1847"/>
                  </a:cubicBezTo>
                  <a:close/>
                  <a:moveTo>
                    <a:pt x="1612" y="2075"/>
                  </a:moveTo>
                  <a:cubicBezTo>
                    <a:pt x="1614" y="2074"/>
                    <a:pt x="1614" y="2074"/>
                    <a:pt x="1614" y="2074"/>
                  </a:cubicBezTo>
                  <a:cubicBezTo>
                    <a:pt x="1628" y="2071"/>
                    <a:pt x="1638" y="2059"/>
                    <a:pt x="1638" y="2044"/>
                  </a:cubicBezTo>
                  <a:cubicBezTo>
                    <a:pt x="1638" y="1980"/>
                    <a:pt x="1638" y="1980"/>
                    <a:pt x="1638" y="1980"/>
                  </a:cubicBezTo>
                  <a:cubicBezTo>
                    <a:pt x="1639" y="1980"/>
                    <a:pt x="1639" y="1980"/>
                    <a:pt x="1640" y="1980"/>
                  </a:cubicBezTo>
                  <a:cubicBezTo>
                    <a:pt x="1798" y="2029"/>
                    <a:pt x="1798" y="2029"/>
                    <a:pt x="1798" y="2029"/>
                  </a:cubicBezTo>
                  <a:cubicBezTo>
                    <a:pt x="1792" y="2033"/>
                    <a:pt x="1786" y="2036"/>
                    <a:pt x="1780" y="2040"/>
                  </a:cubicBezTo>
                  <a:cubicBezTo>
                    <a:pt x="1604" y="2149"/>
                    <a:pt x="1604" y="2149"/>
                    <a:pt x="1604" y="2149"/>
                  </a:cubicBezTo>
                  <a:lnTo>
                    <a:pt x="1612" y="2075"/>
                  </a:lnTo>
                  <a:close/>
                  <a:moveTo>
                    <a:pt x="229" y="2472"/>
                  </a:moveTo>
                  <a:cubicBezTo>
                    <a:pt x="120" y="2425"/>
                    <a:pt x="70" y="2298"/>
                    <a:pt x="117" y="2189"/>
                  </a:cubicBezTo>
                  <a:cubicBezTo>
                    <a:pt x="141" y="2132"/>
                    <a:pt x="190" y="2088"/>
                    <a:pt x="250" y="2069"/>
                  </a:cubicBezTo>
                  <a:cubicBezTo>
                    <a:pt x="309" y="2050"/>
                    <a:pt x="374" y="2059"/>
                    <a:pt x="427" y="2092"/>
                  </a:cubicBezTo>
                  <a:cubicBezTo>
                    <a:pt x="1062" y="2486"/>
                    <a:pt x="1062" y="2486"/>
                    <a:pt x="1062" y="2486"/>
                  </a:cubicBezTo>
                  <a:cubicBezTo>
                    <a:pt x="904" y="2583"/>
                    <a:pt x="904" y="2583"/>
                    <a:pt x="904" y="2583"/>
                  </a:cubicBezTo>
                  <a:cubicBezTo>
                    <a:pt x="585" y="2583"/>
                    <a:pt x="585" y="2583"/>
                    <a:pt x="585" y="2583"/>
                  </a:cubicBezTo>
                  <a:cubicBezTo>
                    <a:pt x="562" y="2583"/>
                    <a:pt x="539" y="2588"/>
                    <a:pt x="518" y="2596"/>
                  </a:cubicBezTo>
                  <a:lnTo>
                    <a:pt x="229" y="2472"/>
                  </a:lnTo>
                  <a:close/>
                  <a:moveTo>
                    <a:pt x="592" y="2895"/>
                  </a:moveTo>
                  <a:cubicBezTo>
                    <a:pt x="554" y="2899"/>
                    <a:pt x="518" y="2885"/>
                    <a:pt x="491" y="2858"/>
                  </a:cubicBezTo>
                  <a:cubicBezTo>
                    <a:pt x="468" y="2834"/>
                    <a:pt x="456" y="2803"/>
                    <a:pt x="457" y="2770"/>
                  </a:cubicBezTo>
                  <a:cubicBezTo>
                    <a:pt x="458" y="2736"/>
                    <a:pt x="472" y="2706"/>
                    <a:pt x="496" y="2683"/>
                  </a:cubicBezTo>
                  <a:cubicBezTo>
                    <a:pt x="502" y="2678"/>
                    <a:pt x="502" y="2678"/>
                    <a:pt x="502" y="2678"/>
                  </a:cubicBezTo>
                  <a:cubicBezTo>
                    <a:pt x="525" y="2656"/>
                    <a:pt x="554" y="2645"/>
                    <a:pt x="585" y="2645"/>
                  </a:cubicBezTo>
                  <a:cubicBezTo>
                    <a:pt x="891" y="2645"/>
                    <a:pt x="891" y="2645"/>
                    <a:pt x="891" y="2645"/>
                  </a:cubicBezTo>
                  <a:cubicBezTo>
                    <a:pt x="942" y="2791"/>
                    <a:pt x="942" y="2791"/>
                    <a:pt x="942" y="2791"/>
                  </a:cubicBezTo>
                  <a:cubicBezTo>
                    <a:pt x="851" y="2859"/>
                    <a:pt x="686" y="2885"/>
                    <a:pt x="592" y="2895"/>
                  </a:cubicBezTo>
                  <a:close/>
                  <a:moveTo>
                    <a:pt x="1749" y="2858"/>
                  </a:moveTo>
                  <a:cubicBezTo>
                    <a:pt x="1723" y="2885"/>
                    <a:pt x="1686" y="2899"/>
                    <a:pt x="1648" y="2895"/>
                  </a:cubicBezTo>
                  <a:cubicBezTo>
                    <a:pt x="1573" y="2887"/>
                    <a:pt x="1446" y="2868"/>
                    <a:pt x="1352" y="2823"/>
                  </a:cubicBezTo>
                  <a:cubicBezTo>
                    <a:pt x="1720" y="2664"/>
                    <a:pt x="1720" y="2664"/>
                    <a:pt x="1720" y="2664"/>
                  </a:cubicBezTo>
                  <a:cubicBezTo>
                    <a:pt x="1726" y="2668"/>
                    <a:pt x="1733" y="2673"/>
                    <a:pt x="1738" y="2678"/>
                  </a:cubicBezTo>
                  <a:cubicBezTo>
                    <a:pt x="1744" y="2683"/>
                    <a:pt x="1744" y="2683"/>
                    <a:pt x="1744" y="2683"/>
                  </a:cubicBezTo>
                  <a:cubicBezTo>
                    <a:pt x="1768" y="2706"/>
                    <a:pt x="1782" y="2736"/>
                    <a:pt x="1783" y="2770"/>
                  </a:cubicBezTo>
                  <a:cubicBezTo>
                    <a:pt x="1784" y="2803"/>
                    <a:pt x="1772" y="2834"/>
                    <a:pt x="1749" y="2858"/>
                  </a:cubicBezTo>
                  <a:close/>
                  <a:moveTo>
                    <a:pt x="2126" y="2354"/>
                  </a:moveTo>
                  <a:cubicBezTo>
                    <a:pt x="2105" y="2407"/>
                    <a:pt x="2064" y="2449"/>
                    <a:pt x="2011" y="2472"/>
                  </a:cubicBezTo>
                  <a:cubicBezTo>
                    <a:pt x="1041" y="2890"/>
                    <a:pt x="1041" y="2890"/>
                    <a:pt x="1041" y="2890"/>
                  </a:cubicBezTo>
                  <a:cubicBezTo>
                    <a:pt x="950" y="2627"/>
                    <a:pt x="950" y="2627"/>
                    <a:pt x="950" y="2627"/>
                  </a:cubicBezTo>
                  <a:cubicBezTo>
                    <a:pt x="1813" y="2092"/>
                    <a:pt x="1813" y="2092"/>
                    <a:pt x="1813" y="2092"/>
                  </a:cubicBezTo>
                  <a:cubicBezTo>
                    <a:pt x="1905" y="2034"/>
                    <a:pt x="2026" y="2055"/>
                    <a:pt x="2094" y="2140"/>
                  </a:cubicBezTo>
                  <a:cubicBezTo>
                    <a:pt x="2106" y="2155"/>
                    <a:pt x="2116" y="2172"/>
                    <a:pt x="2123" y="2189"/>
                  </a:cubicBezTo>
                  <a:cubicBezTo>
                    <a:pt x="2146" y="2242"/>
                    <a:pt x="2147" y="2300"/>
                    <a:pt x="2126" y="2354"/>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Oval 38"/>
            <p:cNvSpPr>
              <a:spLocks noChangeArrowheads="1"/>
            </p:cNvSpPr>
            <p:nvPr>
              <p:custDataLst>
                <p:tags r:id="rId46"/>
              </p:custDataLst>
            </p:nvPr>
          </p:nvSpPr>
          <p:spPr bwMode="auto">
            <a:xfrm>
              <a:off x="2667" y="625"/>
              <a:ext cx="91" cy="90"/>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Oval 39"/>
            <p:cNvSpPr>
              <a:spLocks noChangeArrowheads="1"/>
            </p:cNvSpPr>
            <p:nvPr>
              <p:custDataLst>
                <p:tags r:id="rId47"/>
              </p:custDataLst>
            </p:nvPr>
          </p:nvSpPr>
          <p:spPr bwMode="auto">
            <a:xfrm>
              <a:off x="3001" y="625"/>
              <a:ext cx="91" cy="90"/>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Oval 40"/>
            <p:cNvSpPr>
              <a:spLocks noChangeArrowheads="1"/>
            </p:cNvSpPr>
            <p:nvPr>
              <p:custDataLst>
                <p:tags r:id="rId48"/>
              </p:custDataLst>
            </p:nvPr>
          </p:nvSpPr>
          <p:spPr bwMode="auto">
            <a:xfrm>
              <a:off x="2835" y="670"/>
              <a:ext cx="89" cy="90"/>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41"/>
            <p:cNvSpPr/>
            <p:nvPr>
              <p:custDataLst>
                <p:tags r:id="rId49"/>
              </p:custDataLst>
            </p:nvPr>
          </p:nvSpPr>
          <p:spPr bwMode="auto">
            <a:xfrm>
              <a:off x="2748" y="810"/>
              <a:ext cx="263" cy="101"/>
            </a:xfrm>
            <a:custGeom>
              <a:avLst/>
              <a:gdLst>
                <a:gd name="T0" fmla="*/ 240 w 240"/>
                <a:gd name="T1" fmla="*/ 43 h 93"/>
                <a:gd name="T2" fmla="*/ 196 w 240"/>
                <a:gd name="T3" fmla="*/ 0 h 93"/>
                <a:gd name="T4" fmla="*/ 44 w 240"/>
                <a:gd name="T5" fmla="*/ 0 h 93"/>
                <a:gd name="T6" fmla="*/ 0 w 240"/>
                <a:gd name="T7" fmla="*/ 43 h 93"/>
                <a:gd name="T8" fmla="*/ 120 w 240"/>
                <a:gd name="T9" fmla="*/ 93 h 93"/>
                <a:gd name="T10" fmla="*/ 240 w 240"/>
                <a:gd name="T11" fmla="*/ 43 h 93"/>
              </a:gdLst>
              <a:ahLst/>
              <a:cxnLst>
                <a:cxn ang="0">
                  <a:pos x="T0" y="T1"/>
                </a:cxn>
                <a:cxn ang="0">
                  <a:pos x="T2" y="T3"/>
                </a:cxn>
                <a:cxn ang="0">
                  <a:pos x="T4" y="T5"/>
                </a:cxn>
                <a:cxn ang="0">
                  <a:pos x="T6" y="T7"/>
                </a:cxn>
                <a:cxn ang="0">
                  <a:pos x="T8" y="T9"/>
                </a:cxn>
                <a:cxn ang="0">
                  <a:pos x="T10" y="T11"/>
                </a:cxn>
              </a:cxnLst>
              <a:rect l="0" t="0" r="r" b="b"/>
              <a:pathLst>
                <a:path w="240" h="93">
                  <a:moveTo>
                    <a:pt x="240" y="43"/>
                  </a:moveTo>
                  <a:cubicBezTo>
                    <a:pt x="196" y="0"/>
                    <a:pt x="196" y="0"/>
                    <a:pt x="196" y="0"/>
                  </a:cubicBezTo>
                  <a:cubicBezTo>
                    <a:pt x="154" y="42"/>
                    <a:pt x="86" y="42"/>
                    <a:pt x="44" y="0"/>
                  </a:cubicBezTo>
                  <a:cubicBezTo>
                    <a:pt x="0" y="43"/>
                    <a:pt x="0" y="43"/>
                    <a:pt x="0" y="43"/>
                  </a:cubicBezTo>
                  <a:cubicBezTo>
                    <a:pt x="33" y="76"/>
                    <a:pt x="77" y="93"/>
                    <a:pt x="120" y="93"/>
                  </a:cubicBezTo>
                  <a:cubicBezTo>
                    <a:pt x="163" y="93"/>
                    <a:pt x="207" y="76"/>
                    <a:pt x="240" y="43"/>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85" name="Group 44"/>
          <p:cNvGrpSpPr>
            <a:grpSpLocks noChangeAspect="1"/>
          </p:cNvGrpSpPr>
          <p:nvPr/>
        </p:nvGrpSpPr>
        <p:grpSpPr bwMode="auto">
          <a:xfrm>
            <a:off x="213063" y="837951"/>
            <a:ext cx="783893" cy="1115135"/>
            <a:chOff x="1743" y="-16"/>
            <a:chExt cx="2305" cy="3279"/>
          </a:xfrm>
        </p:grpSpPr>
        <p:sp>
          <p:nvSpPr>
            <p:cNvPr id="87"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39" name="Group 4"/>
          <p:cNvGrpSpPr>
            <a:grpSpLocks noChangeAspect="1"/>
          </p:cNvGrpSpPr>
          <p:nvPr>
            <p:custDataLst>
              <p:tags r:id="rId50"/>
            </p:custDataLst>
          </p:nvPr>
        </p:nvGrpSpPr>
        <p:grpSpPr bwMode="auto">
          <a:xfrm>
            <a:off x="5551258" y="3598619"/>
            <a:ext cx="379026" cy="482722"/>
            <a:chOff x="1608" y="0"/>
            <a:chExt cx="2544" cy="3240"/>
          </a:xfrm>
        </p:grpSpPr>
        <p:sp>
          <p:nvSpPr>
            <p:cNvPr id="140" name="Freeform 5"/>
            <p:cNvSpPr/>
            <p:nvPr>
              <p:custDataLst>
                <p:tags r:id="rId51"/>
              </p:custDataLst>
            </p:nvPr>
          </p:nvSpPr>
          <p:spPr bwMode="auto">
            <a:xfrm>
              <a:off x="1748" y="1150"/>
              <a:ext cx="490" cy="470"/>
            </a:xfrm>
            <a:custGeom>
              <a:avLst/>
              <a:gdLst>
                <a:gd name="T0" fmla="*/ 274 w 274"/>
                <a:gd name="T1" fmla="*/ 112 h 263"/>
                <a:gd name="T2" fmla="*/ 248 w 274"/>
                <a:gd name="T3" fmla="*/ 48 h 263"/>
                <a:gd name="T4" fmla="*/ 209 w 274"/>
                <a:gd name="T5" fmla="*/ 22 h 263"/>
                <a:gd name="T6" fmla="*/ 189 w 274"/>
                <a:gd name="T7" fmla="*/ 0 h 263"/>
                <a:gd name="T8" fmla="*/ 63 w 274"/>
                <a:gd name="T9" fmla="*/ 144 h 263"/>
                <a:gd name="T10" fmla="*/ 40 w 274"/>
                <a:gd name="T11" fmla="*/ 174 h 263"/>
                <a:gd name="T12" fmla="*/ 0 w 274"/>
                <a:gd name="T13" fmla="*/ 185 h 263"/>
                <a:gd name="T14" fmla="*/ 33 w 274"/>
                <a:gd name="T15" fmla="*/ 223 h 263"/>
                <a:gd name="T16" fmla="*/ 138 w 274"/>
                <a:gd name="T17" fmla="*/ 256 h 263"/>
                <a:gd name="T18" fmla="*/ 133 w 274"/>
                <a:gd name="T19" fmla="*/ 211 h 263"/>
                <a:gd name="T20" fmla="*/ 174 w 274"/>
                <a:gd name="T21" fmla="*/ 134 h 263"/>
                <a:gd name="T22" fmla="*/ 274 w 274"/>
                <a:gd name="T23" fmla="*/ 11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63">
                  <a:moveTo>
                    <a:pt x="274" y="112"/>
                  </a:moveTo>
                  <a:cubicBezTo>
                    <a:pt x="264" y="91"/>
                    <a:pt x="255" y="70"/>
                    <a:pt x="248" y="48"/>
                  </a:cubicBezTo>
                  <a:cubicBezTo>
                    <a:pt x="233" y="41"/>
                    <a:pt x="220" y="32"/>
                    <a:pt x="209" y="22"/>
                  </a:cubicBezTo>
                  <a:cubicBezTo>
                    <a:pt x="201" y="16"/>
                    <a:pt x="195" y="8"/>
                    <a:pt x="189" y="0"/>
                  </a:cubicBezTo>
                  <a:cubicBezTo>
                    <a:pt x="173" y="1"/>
                    <a:pt x="63" y="8"/>
                    <a:pt x="63" y="144"/>
                  </a:cubicBezTo>
                  <a:cubicBezTo>
                    <a:pt x="63" y="158"/>
                    <a:pt x="53" y="170"/>
                    <a:pt x="40" y="174"/>
                  </a:cubicBezTo>
                  <a:cubicBezTo>
                    <a:pt x="0" y="185"/>
                    <a:pt x="0" y="185"/>
                    <a:pt x="0" y="185"/>
                  </a:cubicBezTo>
                  <a:cubicBezTo>
                    <a:pt x="8" y="197"/>
                    <a:pt x="19" y="211"/>
                    <a:pt x="33" y="223"/>
                  </a:cubicBezTo>
                  <a:cubicBezTo>
                    <a:pt x="65" y="253"/>
                    <a:pt x="100" y="263"/>
                    <a:pt x="138" y="256"/>
                  </a:cubicBezTo>
                  <a:cubicBezTo>
                    <a:pt x="134" y="242"/>
                    <a:pt x="132" y="227"/>
                    <a:pt x="133" y="211"/>
                  </a:cubicBezTo>
                  <a:cubicBezTo>
                    <a:pt x="136" y="181"/>
                    <a:pt x="150" y="154"/>
                    <a:pt x="174" y="134"/>
                  </a:cubicBezTo>
                  <a:cubicBezTo>
                    <a:pt x="202" y="110"/>
                    <a:pt x="239" y="103"/>
                    <a:pt x="274" y="112"/>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6"/>
            <p:cNvSpPr/>
            <p:nvPr>
              <p:custDataLst>
                <p:tags r:id="rId52"/>
              </p:custDataLst>
            </p:nvPr>
          </p:nvSpPr>
          <p:spPr bwMode="auto">
            <a:xfrm>
              <a:off x="2093" y="1445"/>
              <a:ext cx="608" cy="443"/>
            </a:xfrm>
            <a:custGeom>
              <a:avLst/>
              <a:gdLst>
                <a:gd name="T0" fmla="*/ 77 w 340"/>
                <a:gd name="T1" fmla="*/ 10 h 248"/>
                <a:gd name="T2" fmla="*/ 20 w 340"/>
                <a:gd name="T3" fmla="*/ 16 h 248"/>
                <a:gd name="T4" fmla="*/ 1 w 340"/>
                <a:gd name="T5" fmla="*/ 52 h 248"/>
                <a:gd name="T6" fmla="*/ 13 w 340"/>
                <a:gd name="T7" fmla="*/ 90 h 248"/>
                <a:gd name="T8" fmla="*/ 147 w 340"/>
                <a:gd name="T9" fmla="*/ 248 h 248"/>
                <a:gd name="T10" fmla="*/ 318 w 340"/>
                <a:gd name="T11" fmla="*/ 248 h 248"/>
                <a:gd name="T12" fmla="*/ 333 w 340"/>
                <a:gd name="T13" fmla="*/ 191 h 248"/>
                <a:gd name="T14" fmla="*/ 307 w 340"/>
                <a:gd name="T15" fmla="*/ 131 h 248"/>
                <a:gd name="T16" fmla="*/ 77 w 340"/>
                <a:gd name="T17" fmla="*/ 1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248">
                  <a:moveTo>
                    <a:pt x="77" y="10"/>
                  </a:moveTo>
                  <a:cubicBezTo>
                    <a:pt x="59" y="0"/>
                    <a:pt x="36" y="3"/>
                    <a:pt x="20" y="16"/>
                  </a:cubicBezTo>
                  <a:cubicBezTo>
                    <a:pt x="9" y="25"/>
                    <a:pt x="3" y="38"/>
                    <a:pt x="1" y="52"/>
                  </a:cubicBezTo>
                  <a:cubicBezTo>
                    <a:pt x="0" y="66"/>
                    <a:pt x="4" y="79"/>
                    <a:pt x="13" y="90"/>
                  </a:cubicBezTo>
                  <a:cubicBezTo>
                    <a:pt x="147" y="248"/>
                    <a:pt x="147" y="248"/>
                    <a:pt x="147" y="248"/>
                  </a:cubicBezTo>
                  <a:cubicBezTo>
                    <a:pt x="318" y="248"/>
                    <a:pt x="318" y="248"/>
                    <a:pt x="318" y="248"/>
                  </a:cubicBezTo>
                  <a:cubicBezTo>
                    <a:pt x="333" y="191"/>
                    <a:pt x="333" y="191"/>
                    <a:pt x="333" y="191"/>
                  </a:cubicBezTo>
                  <a:cubicBezTo>
                    <a:pt x="340" y="167"/>
                    <a:pt x="329" y="142"/>
                    <a:pt x="307" y="131"/>
                  </a:cubicBezTo>
                  <a:lnTo>
                    <a:pt x="77" y="10"/>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7"/>
            <p:cNvSpPr/>
            <p:nvPr>
              <p:custDataLst>
                <p:tags r:id="rId53"/>
              </p:custDataLst>
            </p:nvPr>
          </p:nvSpPr>
          <p:spPr bwMode="auto">
            <a:xfrm>
              <a:off x="2744" y="1740"/>
              <a:ext cx="272" cy="329"/>
            </a:xfrm>
            <a:custGeom>
              <a:avLst/>
              <a:gdLst>
                <a:gd name="T0" fmla="*/ 7 w 152"/>
                <a:gd name="T1" fmla="*/ 120 h 184"/>
                <a:gd name="T2" fmla="*/ 0 w 152"/>
                <a:gd name="T3" fmla="*/ 156 h 184"/>
                <a:gd name="T4" fmla="*/ 152 w 152"/>
                <a:gd name="T5" fmla="*/ 154 h 184"/>
                <a:gd name="T6" fmla="*/ 145 w 152"/>
                <a:gd name="T7" fmla="*/ 120 h 184"/>
                <a:gd name="T8" fmla="*/ 124 w 152"/>
                <a:gd name="T9" fmla="*/ 42 h 184"/>
                <a:gd name="T10" fmla="*/ 121 w 152"/>
                <a:gd name="T11" fmla="*/ 0 h 184"/>
                <a:gd name="T12" fmla="*/ 76 w 152"/>
                <a:gd name="T13" fmla="*/ 3 h 184"/>
                <a:gd name="T14" fmla="*/ 32 w 152"/>
                <a:gd name="T15" fmla="*/ 0 h 184"/>
                <a:gd name="T16" fmla="*/ 29 w 152"/>
                <a:gd name="T17" fmla="*/ 42 h 184"/>
                <a:gd name="T18" fmla="*/ 7 w 152"/>
                <a:gd name="T19" fmla="*/ 12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84">
                  <a:moveTo>
                    <a:pt x="7" y="120"/>
                  </a:moveTo>
                  <a:cubicBezTo>
                    <a:pt x="0" y="156"/>
                    <a:pt x="0" y="156"/>
                    <a:pt x="0" y="156"/>
                  </a:cubicBezTo>
                  <a:cubicBezTo>
                    <a:pt x="27" y="169"/>
                    <a:pt x="82" y="184"/>
                    <a:pt x="152" y="154"/>
                  </a:cubicBezTo>
                  <a:cubicBezTo>
                    <a:pt x="145" y="120"/>
                    <a:pt x="145" y="120"/>
                    <a:pt x="145" y="120"/>
                  </a:cubicBezTo>
                  <a:cubicBezTo>
                    <a:pt x="124" y="42"/>
                    <a:pt x="124" y="42"/>
                    <a:pt x="124" y="42"/>
                  </a:cubicBezTo>
                  <a:cubicBezTo>
                    <a:pt x="120" y="28"/>
                    <a:pt x="119" y="14"/>
                    <a:pt x="121" y="0"/>
                  </a:cubicBezTo>
                  <a:cubicBezTo>
                    <a:pt x="106" y="2"/>
                    <a:pt x="91" y="3"/>
                    <a:pt x="76" y="3"/>
                  </a:cubicBezTo>
                  <a:cubicBezTo>
                    <a:pt x="61" y="3"/>
                    <a:pt x="47" y="2"/>
                    <a:pt x="32" y="0"/>
                  </a:cubicBezTo>
                  <a:cubicBezTo>
                    <a:pt x="33" y="14"/>
                    <a:pt x="32" y="28"/>
                    <a:pt x="29" y="42"/>
                  </a:cubicBezTo>
                  <a:lnTo>
                    <a:pt x="7" y="120"/>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8"/>
            <p:cNvSpPr>
              <a:spLocks noEditPoints="1"/>
            </p:cNvSpPr>
            <p:nvPr>
              <p:custDataLst>
                <p:tags r:id="rId54"/>
              </p:custDataLst>
            </p:nvPr>
          </p:nvSpPr>
          <p:spPr bwMode="auto">
            <a:xfrm>
              <a:off x="2132" y="519"/>
              <a:ext cx="1498" cy="1119"/>
            </a:xfrm>
            <a:custGeom>
              <a:avLst/>
              <a:gdLst>
                <a:gd name="T0" fmla="*/ 69 w 837"/>
                <a:gd name="T1" fmla="*/ 350 h 626"/>
                <a:gd name="T2" fmla="*/ 88 w 837"/>
                <a:gd name="T3" fmla="*/ 370 h 626"/>
                <a:gd name="T4" fmla="*/ 170 w 837"/>
                <a:gd name="T5" fmla="*/ 519 h 626"/>
                <a:gd name="T6" fmla="*/ 314 w 837"/>
                <a:gd name="T7" fmla="*/ 595 h 626"/>
                <a:gd name="T8" fmla="*/ 343 w 837"/>
                <a:gd name="T9" fmla="*/ 616 h 626"/>
                <a:gd name="T10" fmla="*/ 494 w 837"/>
                <a:gd name="T11" fmla="*/ 616 h 626"/>
                <a:gd name="T12" fmla="*/ 523 w 837"/>
                <a:gd name="T13" fmla="*/ 595 h 626"/>
                <a:gd name="T14" fmla="*/ 666 w 837"/>
                <a:gd name="T15" fmla="*/ 519 h 626"/>
                <a:gd name="T16" fmla="*/ 749 w 837"/>
                <a:gd name="T17" fmla="*/ 370 h 626"/>
                <a:gd name="T18" fmla="*/ 767 w 837"/>
                <a:gd name="T19" fmla="*/ 350 h 626"/>
                <a:gd name="T20" fmla="*/ 802 w 837"/>
                <a:gd name="T21" fmla="*/ 329 h 626"/>
                <a:gd name="T22" fmla="*/ 826 w 837"/>
                <a:gd name="T23" fmla="*/ 248 h 626"/>
                <a:gd name="T24" fmla="*/ 811 w 837"/>
                <a:gd name="T25" fmla="*/ 228 h 626"/>
                <a:gd name="T26" fmla="*/ 786 w 837"/>
                <a:gd name="T27" fmla="*/ 209 h 626"/>
                <a:gd name="T28" fmla="*/ 418 w 837"/>
                <a:gd name="T29" fmla="*/ 0 h 626"/>
                <a:gd name="T30" fmla="*/ 50 w 837"/>
                <a:gd name="T31" fmla="*/ 209 h 626"/>
                <a:gd name="T32" fmla="*/ 25 w 837"/>
                <a:gd name="T33" fmla="*/ 228 h 626"/>
                <a:gd name="T34" fmla="*/ 11 w 837"/>
                <a:gd name="T35" fmla="*/ 248 h 626"/>
                <a:gd name="T36" fmla="*/ 34 w 837"/>
                <a:gd name="T37" fmla="*/ 329 h 626"/>
                <a:gd name="T38" fmla="*/ 69 w 837"/>
                <a:gd name="T39" fmla="*/ 350 h 626"/>
                <a:gd name="T40" fmla="*/ 571 w 837"/>
                <a:gd name="T41" fmla="*/ 281 h 626"/>
                <a:gd name="T42" fmla="*/ 612 w 837"/>
                <a:gd name="T43" fmla="*/ 323 h 626"/>
                <a:gd name="T44" fmla="*/ 571 w 837"/>
                <a:gd name="T45" fmla="*/ 364 h 626"/>
                <a:gd name="T46" fmla="*/ 529 w 837"/>
                <a:gd name="T47" fmla="*/ 323 h 626"/>
                <a:gd name="T48" fmla="*/ 571 w 837"/>
                <a:gd name="T49" fmla="*/ 281 h 626"/>
                <a:gd name="T50" fmla="*/ 418 w 837"/>
                <a:gd name="T51" fmla="*/ 323 h 626"/>
                <a:gd name="T52" fmla="*/ 460 w 837"/>
                <a:gd name="T53" fmla="*/ 364 h 626"/>
                <a:gd name="T54" fmla="*/ 418 w 837"/>
                <a:gd name="T55" fmla="*/ 405 h 626"/>
                <a:gd name="T56" fmla="*/ 377 w 837"/>
                <a:gd name="T57" fmla="*/ 364 h 626"/>
                <a:gd name="T58" fmla="*/ 418 w 837"/>
                <a:gd name="T59" fmla="*/ 323 h 626"/>
                <a:gd name="T60" fmla="*/ 502 w 837"/>
                <a:gd name="T61" fmla="*/ 454 h 626"/>
                <a:gd name="T62" fmla="*/ 546 w 837"/>
                <a:gd name="T63" fmla="*/ 497 h 626"/>
                <a:gd name="T64" fmla="*/ 418 w 837"/>
                <a:gd name="T65" fmla="*/ 550 h 626"/>
                <a:gd name="T66" fmla="*/ 291 w 837"/>
                <a:gd name="T67" fmla="*/ 497 h 626"/>
                <a:gd name="T68" fmla="*/ 334 w 837"/>
                <a:gd name="T69" fmla="*/ 454 h 626"/>
                <a:gd name="T70" fmla="*/ 502 w 837"/>
                <a:gd name="T71" fmla="*/ 454 h 626"/>
                <a:gd name="T72" fmla="*/ 266 w 837"/>
                <a:gd name="T73" fmla="*/ 281 h 626"/>
                <a:gd name="T74" fmla="*/ 307 w 837"/>
                <a:gd name="T75" fmla="*/ 323 h 626"/>
                <a:gd name="T76" fmla="*/ 266 w 837"/>
                <a:gd name="T77" fmla="*/ 364 h 626"/>
                <a:gd name="T78" fmla="*/ 225 w 837"/>
                <a:gd name="T79" fmla="*/ 323 h 626"/>
                <a:gd name="T80" fmla="*/ 266 w 837"/>
                <a:gd name="T81" fmla="*/ 281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37" h="626">
                  <a:moveTo>
                    <a:pt x="69" y="350"/>
                  </a:moveTo>
                  <a:cubicBezTo>
                    <a:pt x="78" y="353"/>
                    <a:pt x="85" y="361"/>
                    <a:pt x="88" y="370"/>
                  </a:cubicBezTo>
                  <a:cubicBezTo>
                    <a:pt x="105" y="428"/>
                    <a:pt x="132" y="479"/>
                    <a:pt x="170" y="519"/>
                  </a:cubicBezTo>
                  <a:cubicBezTo>
                    <a:pt x="314" y="595"/>
                    <a:pt x="314" y="595"/>
                    <a:pt x="314" y="595"/>
                  </a:cubicBezTo>
                  <a:cubicBezTo>
                    <a:pt x="325" y="600"/>
                    <a:pt x="334" y="608"/>
                    <a:pt x="343" y="616"/>
                  </a:cubicBezTo>
                  <a:cubicBezTo>
                    <a:pt x="392" y="626"/>
                    <a:pt x="445" y="626"/>
                    <a:pt x="494" y="616"/>
                  </a:cubicBezTo>
                  <a:cubicBezTo>
                    <a:pt x="502" y="608"/>
                    <a:pt x="512" y="600"/>
                    <a:pt x="523" y="595"/>
                  </a:cubicBezTo>
                  <a:cubicBezTo>
                    <a:pt x="666" y="519"/>
                    <a:pt x="666" y="519"/>
                    <a:pt x="666" y="519"/>
                  </a:cubicBezTo>
                  <a:cubicBezTo>
                    <a:pt x="704" y="478"/>
                    <a:pt x="732" y="428"/>
                    <a:pt x="749" y="370"/>
                  </a:cubicBezTo>
                  <a:cubicBezTo>
                    <a:pt x="751" y="361"/>
                    <a:pt x="758" y="353"/>
                    <a:pt x="767" y="350"/>
                  </a:cubicBezTo>
                  <a:cubicBezTo>
                    <a:pt x="781" y="344"/>
                    <a:pt x="793" y="337"/>
                    <a:pt x="802" y="329"/>
                  </a:cubicBezTo>
                  <a:cubicBezTo>
                    <a:pt x="827" y="308"/>
                    <a:pt x="837" y="273"/>
                    <a:pt x="826" y="248"/>
                  </a:cubicBezTo>
                  <a:cubicBezTo>
                    <a:pt x="823" y="242"/>
                    <a:pt x="818" y="235"/>
                    <a:pt x="811" y="228"/>
                  </a:cubicBezTo>
                  <a:cubicBezTo>
                    <a:pt x="804" y="221"/>
                    <a:pt x="796" y="215"/>
                    <a:pt x="786" y="209"/>
                  </a:cubicBezTo>
                  <a:cubicBezTo>
                    <a:pt x="640" y="188"/>
                    <a:pt x="511" y="114"/>
                    <a:pt x="418" y="0"/>
                  </a:cubicBezTo>
                  <a:cubicBezTo>
                    <a:pt x="326" y="114"/>
                    <a:pt x="196" y="188"/>
                    <a:pt x="50" y="209"/>
                  </a:cubicBezTo>
                  <a:cubicBezTo>
                    <a:pt x="41" y="215"/>
                    <a:pt x="32" y="221"/>
                    <a:pt x="25" y="228"/>
                  </a:cubicBezTo>
                  <a:cubicBezTo>
                    <a:pt x="19" y="235"/>
                    <a:pt x="14" y="242"/>
                    <a:pt x="11" y="248"/>
                  </a:cubicBezTo>
                  <a:cubicBezTo>
                    <a:pt x="0" y="273"/>
                    <a:pt x="10" y="308"/>
                    <a:pt x="34" y="329"/>
                  </a:cubicBezTo>
                  <a:cubicBezTo>
                    <a:pt x="44" y="337"/>
                    <a:pt x="55" y="344"/>
                    <a:pt x="69" y="350"/>
                  </a:cubicBezTo>
                  <a:close/>
                  <a:moveTo>
                    <a:pt x="571" y="281"/>
                  </a:moveTo>
                  <a:cubicBezTo>
                    <a:pt x="593" y="281"/>
                    <a:pt x="612" y="300"/>
                    <a:pt x="612" y="323"/>
                  </a:cubicBezTo>
                  <a:cubicBezTo>
                    <a:pt x="612" y="346"/>
                    <a:pt x="593" y="364"/>
                    <a:pt x="571" y="364"/>
                  </a:cubicBezTo>
                  <a:cubicBezTo>
                    <a:pt x="548" y="364"/>
                    <a:pt x="529" y="346"/>
                    <a:pt x="529" y="323"/>
                  </a:cubicBezTo>
                  <a:cubicBezTo>
                    <a:pt x="529" y="300"/>
                    <a:pt x="548" y="281"/>
                    <a:pt x="571" y="281"/>
                  </a:cubicBezTo>
                  <a:close/>
                  <a:moveTo>
                    <a:pt x="418" y="323"/>
                  </a:moveTo>
                  <a:cubicBezTo>
                    <a:pt x="441" y="323"/>
                    <a:pt x="460" y="341"/>
                    <a:pt x="460" y="364"/>
                  </a:cubicBezTo>
                  <a:cubicBezTo>
                    <a:pt x="460" y="387"/>
                    <a:pt x="441" y="405"/>
                    <a:pt x="418" y="405"/>
                  </a:cubicBezTo>
                  <a:cubicBezTo>
                    <a:pt x="395" y="405"/>
                    <a:pt x="377" y="387"/>
                    <a:pt x="377" y="364"/>
                  </a:cubicBezTo>
                  <a:cubicBezTo>
                    <a:pt x="377" y="341"/>
                    <a:pt x="395" y="323"/>
                    <a:pt x="418" y="323"/>
                  </a:cubicBezTo>
                  <a:close/>
                  <a:moveTo>
                    <a:pt x="502" y="454"/>
                  </a:moveTo>
                  <a:cubicBezTo>
                    <a:pt x="546" y="497"/>
                    <a:pt x="546" y="497"/>
                    <a:pt x="546" y="497"/>
                  </a:cubicBezTo>
                  <a:cubicBezTo>
                    <a:pt x="511" y="532"/>
                    <a:pt x="464" y="550"/>
                    <a:pt x="418" y="550"/>
                  </a:cubicBezTo>
                  <a:cubicBezTo>
                    <a:pt x="372" y="550"/>
                    <a:pt x="326" y="532"/>
                    <a:pt x="291" y="497"/>
                  </a:cubicBezTo>
                  <a:cubicBezTo>
                    <a:pt x="334" y="454"/>
                    <a:pt x="334" y="454"/>
                    <a:pt x="334" y="454"/>
                  </a:cubicBezTo>
                  <a:cubicBezTo>
                    <a:pt x="380" y="500"/>
                    <a:pt x="456" y="500"/>
                    <a:pt x="502" y="454"/>
                  </a:cubicBezTo>
                  <a:close/>
                  <a:moveTo>
                    <a:pt x="266" y="281"/>
                  </a:moveTo>
                  <a:cubicBezTo>
                    <a:pt x="289" y="281"/>
                    <a:pt x="307" y="300"/>
                    <a:pt x="307" y="323"/>
                  </a:cubicBezTo>
                  <a:cubicBezTo>
                    <a:pt x="307" y="346"/>
                    <a:pt x="289" y="364"/>
                    <a:pt x="266" y="364"/>
                  </a:cubicBezTo>
                  <a:cubicBezTo>
                    <a:pt x="243" y="364"/>
                    <a:pt x="225" y="346"/>
                    <a:pt x="225" y="323"/>
                  </a:cubicBezTo>
                  <a:cubicBezTo>
                    <a:pt x="225" y="300"/>
                    <a:pt x="243" y="281"/>
                    <a:pt x="266" y="281"/>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9"/>
            <p:cNvSpPr/>
            <p:nvPr>
              <p:custDataLst>
                <p:tags r:id="rId55"/>
              </p:custDataLst>
            </p:nvPr>
          </p:nvSpPr>
          <p:spPr bwMode="auto">
            <a:xfrm>
              <a:off x="3061" y="1445"/>
              <a:ext cx="606" cy="443"/>
            </a:xfrm>
            <a:custGeom>
              <a:avLst/>
              <a:gdLst>
                <a:gd name="T0" fmla="*/ 6 w 339"/>
                <a:gd name="T1" fmla="*/ 191 h 248"/>
                <a:gd name="T2" fmla="*/ 22 w 339"/>
                <a:gd name="T3" fmla="*/ 248 h 248"/>
                <a:gd name="T4" fmla="*/ 193 w 339"/>
                <a:gd name="T5" fmla="*/ 248 h 248"/>
                <a:gd name="T6" fmla="*/ 326 w 339"/>
                <a:gd name="T7" fmla="*/ 90 h 248"/>
                <a:gd name="T8" fmla="*/ 338 w 339"/>
                <a:gd name="T9" fmla="*/ 52 h 248"/>
                <a:gd name="T10" fmla="*/ 320 w 339"/>
                <a:gd name="T11" fmla="*/ 16 h 248"/>
                <a:gd name="T12" fmla="*/ 262 w 339"/>
                <a:gd name="T13" fmla="*/ 10 h 248"/>
                <a:gd name="T14" fmla="*/ 32 w 339"/>
                <a:gd name="T15" fmla="*/ 131 h 248"/>
                <a:gd name="T16" fmla="*/ 6 w 339"/>
                <a:gd name="T17" fmla="*/ 191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9" h="248">
                  <a:moveTo>
                    <a:pt x="6" y="191"/>
                  </a:moveTo>
                  <a:cubicBezTo>
                    <a:pt x="22" y="248"/>
                    <a:pt x="22" y="248"/>
                    <a:pt x="22" y="248"/>
                  </a:cubicBezTo>
                  <a:cubicBezTo>
                    <a:pt x="193" y="248"/>
                    <a:pt x="193" y="248"/>
                    <a:pt x="193" y="248"/>
                  </a:cubicBezTo>
                  <a:cubicBezTo>
                    <a:pt x="326" y="90"/>
                    <a:pt x="326" y="90"/>
                    <a:pt x="326" y="90"/>
                  </a:cubicBezTo>
                  <a:cubicBezTo>
                    <a:pt x="335" y="79"/>
                    <a:pt x="339" y="66"/>
                    <a:pt x="338" y="52"/>
                  </a:cubicBezTo>
                  <a:cubicBezTo>
                    <a:pt x="337" y="38"/>
                    <a:pt x="330" y="25"/>
                    <a:pt x="320" y="16"/>
                  </a:cubicBezTo>
                  <a:cubicBezTo>
                    <a:pt x="303" y="3"/>
                    <a:pt x="281" y="0"/>
                    <a:pt x="262" y="10"/>
                  </a:cubicBezTo>
                  <a:cubicBezTo>
                    <a:pt x="32" y="131"/>
                    <a:pt x="32" y="131"/>
                    <a:pt x="32" y="131"/>
                  </a:cubicBezTo>
                  <a:cubicBezTo>
                    <a:pt x="10" y="142"/>
                    <a:pt x="0" y="167"/>
                    <a:pt x="6" y="191"/>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10"/>
            <p:cNvSpPr/>
            <p:nvPr>
              <p:custDataLst>
                <p:tags r:id="rId56"/>
              </p:custDataLst>
            </p:nvPr>
          </p:nvSpPr>
          <p:spPr bwMode="auto">
            <a:xfrm>
              <a:off x="2177" y="109"/>
              <a:ext cx="1408" cy="685"/>
            </a:xfrm>
            <a:custGeom>
              <a:avLst/>
              <a:gdLst>
                <a:gd name="T0" fmla="*/ 12 w 787"/>
                <a:gd name="T1" fmla="*/ 378 h 383"/>
                <a:gd name="T2" fmla="*/ 354 w 787"/>
                <a:gd name="T3" fmla="*/ 179 h 383"/>
                <a:gd name="T4" fmla="*/ 369 w 787"/>
                <a:gd name="T5" fmla="*/ 160 h 383"/>
                <a:gd name="T6" fmla="*/ 393 w 787"/>
                <a:gd name="T7" fmla="*/ 148 h 383"/>
                <a:gd name="T8" fmla="*/ 418 w 787"/>
                <a:gd name="T9" fmla="*/ 160 h 383"/>
                <a:gd name="T10" fmla="*/ 432 w 787"/>
                <a:gd name="T11" fmla="*/ 179 h 383"/>
                <a:gd name="T12" fmla="*/ 775 w 787"/>
                <a:gd name="T13" fmla="*/ 378 h 383"/>
                <a:gd name="T14" fmla="*/ 784 w 787"/>
                <a:gd name="T15" fmla="*/ 381 h 383"/>
                <a:gd name="T16" fmla="*/ 787 w 787"/>
                <a:gd name="T17" fmla="*/ 383 h 383"/>
                <a:gd name="T18" fmla="*/ 393 w 787"/>
                <a:gd name="T19" fmla="*/ 0 h 383"/>
                <a:gd name="T20" fmla="*/ 0 w 787"/>
                <a:gd name="T21" fmla="*/ 383 h 383"/>
                <a:gd name="T22" fmla="*/ 2 w 787"/>
                <a:gd name="T23" fmla="*/ 381 h 383"/>
                <a:gd name="T24" fmla="*/ 12 w 787"/>
                <a:gd name="T25" fmla="*/ 378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7" h="383">
                  <a:moveTo>
                    <a:pt x="12" y="378"/>
                  </a:moveTo>
                  <a:cubicBezTo>
                    <a:pt x="149" y="359"/>
                    <a:pt x="270" y="288"/>
                    <a:pt x="354" y="179"/>
                  </a:cubicBezTo>
                  <a:cubicBezTo>
                    <a:pt x="369" y="160"/>
                    <a:pt x="369" y="160"/>
                    <a:pt x="369" y="160"/>
                  </a:cubicBezTo>
                  <a:cubicBezTo>
                    <a:pt x="375" y="152"/>
                    <a:pt x="384" y="148"/>
                    <a:pt x="393" y="148"/>
                  </a:cubicBezTo>
                  <a:cubicBezTo>
                    <a:pt x="403" y="148"/>
                    <a:pt x="412" y="152"/>
                    <a:pt x="418" y="160"/>
                  </a:cubicBezTo>
                  <a:cubicBezTo>
                    <a:pt x="432" y="179"/>
                    <a:pt x="432" y="179"/>
                    <a:pt x="432" y="179"/>
                  </a:cubicBezTo>
                  <a:cubicBezTo>
                    <a:pt x="516" y="288"/>
                    <a:pt x="638" y="359"/>
                    <a:pt x="775" y="378"/>
                  </a:cubicBezTo>
                  <a:cubicBezTo>
                    <a:pt x="778" y="379"/>
                    <a:pt x="781" y="380"/>
                    <a:pt x="784" y="381"/>
                  </a:cubicBezTo>
                  <a:cubicBezTo>
                    <a:pt x="785" y="382"/>
                    <a:pt x="786" y="382"/>
                    <a:pt x="787" y="383"/>
                  </a:cubicBezTo>
                  <a:cubicBezTo>
                    <a:pt x="781" y="171"/>
                    <a:pt x="607" y="0"/>
                    <a:pt x="393" y="0"/>
                  </a:cubicBezTo>
                  <a:cubicBezTo>
                    <a:pt x="180" y="0"/>
                    <a:pt x="6" y="171"/>
                    <a:pt x="0" y="383"/>
                  </a:cubicBezTo>
                  <a:cubicBezTo>
                    <a:pt x="1" y="382"/>
                    <a:pt x="1" y="382"/>
                    <a:pt x="2" y="381"/>
                  </a:cubicBezTo>
                  <a:cubicBezTo>
                    <a:pt x="5" y="380"/>
                    <a:pt x="8" y="379"/>
                    <a:pt x="12" y="378"/>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11"/>
            <p:cNvSpPr/>
            <p:nvPr>
              <p:custDataLst>
                <p:tags r:id="rId57"/>
              </p:custDataLst>
            </p:nvPr>
          </p:nvSpPr>
          <p:spPr bwMode="auto">
            <a:xfrm>
              <a:off x="3524" y="1150"/>
              <a:ext cx="488" cy="470"/>
            </a:xfrm>
            <a:custGeom>
              <a:avLst/>
              <a:gdLst>
                <a:gd name="T0" fmla="*/ 211 w 273"/>
                <a:gd name="T1" fmla="*/ 144 h 263"/>
                <a:gd name="T2" fmla="*/ 85 w 273"/>
                <a:gd name="T3" fmla="*/ 0 h 263"/>
                <a:gd name="T4" fmla="*/ 65 w 273"/>
                <a:gd name="T5" fmla="*/ 22 h 263"/>
                <a:gd name="T6" fmla="*/ 26 w 273"/>
                <a:gd name="T7" fmla="*/ 48 h 263"/>
                <a:gd name="T8" fmla="*/ 0 w 273"/>
                <a:gd name="T9" fmla="*/ 112 h 263"/>
                <a:gd name="T10" fmla="*/ 100 w 273"/>
                <a:gd name="T11" fmla="*/ 134 h 263"/>
                <a:gd name="T12" fmla="*/ 140 w 273"/>
                <a:gd name="T13" fmla="*/ 211 h 263"/>
                <a:gd name="T14" fmla="*/ 135 w 273"/>
                <a:gd name="T15" fmla="*/ 256 h 263"/>
                <a:gd name="T16" fmla="*/ 241 w 273"/>
                <a:gd name="T17" fmla="*/ 223 h 263"/>
                <a:gd name="T18" fmla="*/ 273 w 273"/>
                <a:gd name="T19" fmla="*/ 185 h 263"/>
                <a:gd name="T20" fmla="*/ 233 w 273"/>
                <a:gd name="T21" fmla="*/ 174 h 263"/>
                <a:gd name="T22" fmla="*/ 211 w 273"/>
                <a:gd name="T23" fmla="*/ 14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3" h="263">
                  <a:moveTo>
                    <a:pt x="211" y="144"/>
                  </a:moveTo>
                  <a:cubicBezTo>
                    <a:pt x="211" y="8"/>
                    <a:pt x="100" y="1"/>
                    <a:pt x="85" y="0"/>
                  </a:cubicBezTo>
                  <a:cubicBezTo>
                    <a:pt x="79" y="8"/>
                    <a:pt x="72" y="16"/>
                    <a:pt x="65" y="22"/>
                  </a:cubicBezTo>
                  <a:cubicBezTo>
                    <a:pt x="53" y="32"/>
                    <a:pt x="40" y="41"/>
                    <a:pt x="26" y="48"/>
                  </a:cubicBezTo>
                  <a:cubicBezTo>
                    <a:pt x="18" y="70"/>
                    <a:pt x="10" y="91"/>
                    <a:pt x="0" y="112"/>
                  </a:cubicBezTo>
                  <a:cubicBezTo>
                    <a:pt x="34" y="103"/>
                    <a:pt x="72" y="110"/>
                    <a:pt x="100" y="134"/>
                  </a:cubicBezTo>
                  <a:cubicBezTo>
                    <a:pt x="123" y="154"/>
                    <a:pt x="138" y="181"/>
                    <a:pt x="140" y="211"/>
                  </a:cubicBezTo>
                  <a:cubicBezTo>
                    <a:pt x="142" y="227"/>
                    <a:pt x="140" y="242"/>
                    <a:pt x="135" y="256"/>
                  </a:cubicBezTo>
                  <a:cubicBezTo>
                    <a:pt x="174" y="263"/>
                    <a:pt x="209" y="253"/>
                    <a:pt x="241" y="223"/>
                  </a:cubicBezTo>
                  <a:cubicBezTo>
                    <a:pt x="254" y="211"/>
                    <a:pt x="265" y="197"/>
                    <a:pt x="273" y="185"/>
                  </a:cubicBezTo>
                  <a:cubicBezTo>
                    <a:pt x="233" y="174"/>
                    <a:pt x="233" y="174"/>
                    <a:pt x="233" y="174"/>
                  </a:cubicBezTo>
                  <a:cubicBezTo>
                    <a:pt x="220" y="170"/>
                    <a:pt x="211" y="158"/>
                    <a:pt x="211" y="144"/>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12"/>
            <p:cNvSpPr/>
            <p:nvPr>
              <p:custDataLst>
                <p:tags r:id="rId58"/>
              </p:custDataLst>
            </p:nvPr>
          </p:nvSpPr>
          <p:spPr bwMode="auto">
            <a:xfrm>
              <a:off x="1789" y="1820"/>
              <a:ext cx="848" cy="1309"/>
            </a:xfrm>
            <a:custGeom>
              <a:avLst/>
              <a:gdLst>
                <a:gd name="T0" fmla="*/ 320 w 474"/>
                <a:gd name="T1" fmla="*/ 99 h 732"/>
                <a:gd name="T2" fmla="*/ 146 w 474"/>
                <a:gd name="T3" fmla="*/ 403 h 732"/>
                <a:gd name="T4" fmla="*/ 93 w 474"/>
                <a:gd name="T5" fmla="*/ 373 h 732"/>
                <a:gd name="T6" fmla="*/ 265 w 474"/>
                <a:gd name="T7" fmla="*/ 72 h 732"/>
                <a:gd name="T8" fmla="*/ 205 w 474"/>
                <a:gd name="T9" fmla="*/ 0 h 732"/>
                <a:gd name="T10" fmla="*/ 106 w 474"/>
                <a:gd name="T11" fmla="*/ 41 h 732"/>
                <a:gd name="T12" fmla="*/ 10 w 474"/>
                <a:gd name="T13" fmla="*/ 209 h 732"/>
                <a:gd name="T14" fmla="*/ 68 w 474"/>
                <a:gd name="T15" fmla="*/ 596 h 732"/>
                <a:gd name="T16" fmla="*/ 68 w 474"/>
                <a:gd name="T17" fmla="*/ 600 h 732"/>
                <a:gd name="T18" fmla="*/ 218 w 474"/>
                <a:gd name="T19" fmla="*/ 732 h 732"/>
                <a:gd name="T20" fmla="*/ 365 w 474"/>
                <a:gd name="T21" fmla="*/ 613 h 732"/>
                <a:gd name="T22" fmla="*/ 474 w 474"/>
                <a:gd name="T23" fmla="*/ 99 h 732"/>
                <a:gd name="T24" fmla="*/ 320 w 474"/>
                <a:gd name="T25" fmla="*/ 9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4" h="732">
                  <a:moveTo>
                    <a:pt x="320" y="99"/>
                  </a:moveTo>
                  <a:cubicBezTo>
                    <a:pt x="146" y="403"/>
                    <a:pt x="146" y="403"/>
                    <a:pt x="146" y="403"/>
                  </a:cubicBezTo>
                  <a:cubicBezTo>
                    <a:pt x="93" y="373"/>
                    <a:pt x="93" y="373"/>
                    <a:pt x="93" y="373"/>
                  </a:cubicBezTo>
                  <a:cubicBezTo>
                    <a:pt x="265" y="72"/>
                    <a:pt x="265" y="72"/>
                    <a:pt x="265" y="72"/>
                  </a:cubicBezTo>
                  <a:cubicBezTo>
                    <a:pt x="205" y="0"/>
                    <a:pt x="205" y="0"/>
                    <a:pt x="205" y="0"/>
                  </a:cubicBezTo>
                  <a:cubicBezTo>
                    <a:pt x="106" y="41"/>
                    <a:pt x="106" y="41"/>
                    <a:pt x="106" y="41"/>
                  </a:cubicBezTo>
                  <a:cubicBezTo>
                    <a:pt x="39" y="69"/>
                    <a:pt x="0" y="137"/>
                    <a:pt x="10" y="209"/>
                  </a:cubicBezTo>
                  <a:cubicBezTo>
                    <a:pt x="68" y="596"/>
                    <a:pt x="68" y="596"/>
                    <a:pt x="68" y="596"/>
                  </a:cubicBezTo>
                  <a:cubicBezTo>
                    <a:pt x="68" y="597"/>
                    <a:pt x="68" y="598"/>
                    <a:pt x="68" y="600"/>
                  </a:cubicBezTo>
                  <a:cubicBezTo>
                    <a:pt x="76" y="664"/>
                    <a:pt x="131" y="732"/>
                    <a:pt x="218" y="732"/>
                  </a:cubicBezTo>
                  <a:cubicBezTo>
                    <a:pt x="288" y="732"/>
                    <a:pt x="350" y="682"/>
                    <a:pt x="365" y="613"/>
                  </a:cubicBezTo>
                  <a:cubicBezTo>
                    <a:pt x="474" y="99"/>
                    <a:pt x="474" y="99"/>
                    <a:pt x="474" y="99"/>
                  </a:cubicBezTo>
                  <a:lnTo>
                    <a:pt x="320" y="99"/>
                  </a:ln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13"/>
            <p:cNvSpPr/>
            <p:nvPr>
              <p:custDataLst>
                <p:tags r:id="rId59"/>
              </p:custDataLst>
            </p:nvPr>
          </p:nvSpPr>
          <p:spPr bwMode="auto">
            <a:xfrm>
              <a:off x="2444" y="2124"/>
              <a:ext cx="873" cy="1005"/>
            </a:xfrm>
            <a:custGeom>
              <a:avLst/>
              <a:gdLst>
                <a:gd name="T0" fmla="*/ 333 w 488"/>
                <a:gd name="T1" fmla="*/ 0 h 562"/>
                <a:gd name="T2" fmla="*/ 240 w 488"/>
                <a:gd name="T3" fmla="*/ 18 h 562"/>
                <a:gd name="T4" fmla="*/ 155 w 488"/>
                <a:gd name="T5" fmla="*/ 2 h 562"/>
                <a:gd name="T6" fmla="*/ 59 w 488"/>
                <a:gd name="T7" fmla="*/ 456 h 562"/>
                <a:gd name="T8" fmla="*/ 0 w 488"/>
                <a:gd name="T9" fmla="*/ 562 h 562"/>
                <a:gd name="T10" fmla="*/ 488 w 488"/>
                <a:gd name="T11" fmla="*/ 562 h 562"/>
                <a:gd name="T12" fmla="*/ 430 w 488"/>
                <a:gd name="T13" fmla="*/ 456 h 562"/>
                <a:gd name="T14" fmla="*/ 333 w 488"/>
                <a:gd name="T15" fmla="*/ 0 h 5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8" h="562">
                  <a:moveTo>
                    <a:pt x="333" y="0"/>
                  </a:moveTo>
                  <a:cubicBezTo>
                    <a:pt x="299" y="13"/>
                    <a:pt x="268" y="18"/>
                    <a:pt x="240" y="18"/>
                  </a:cubicBezTo>
                  <a:cubicBezTo>
                    <a:pt x="205" y="18"/>
                    <a:pt x="176" y="11"/>
                    <a:pt x="155" y="2"/>
                  </a:cubicBezTo>
                  <a:cubicBezTo>
                    <a:pt x="59" y="456"/>
                    <a:pt x="59" y="456"/>
                    <a:pt x="59" y="456"/>
                  </a:cubicBezTo>
                  <a:cubicBezTo>
                    <a:pt x="50" y="497"/>
                    <a:pt x="29" y="534"/>
                    <a:pt x="0" y="562"/>
                  </a:cubicBezTo>
                  <a:cubicBezTo>
                    <a:pt x="488" y="562"/>
                    <a:pt x="488" y="562"/>
                    <a:pt x="488" y="562"/>
                  </a:cubicBezTo>
                  <a:cubicBezTo>
                    <a:pt x="459" y="534"/>
                    <a:pt x="438" y="497"/>
                    <a:pt x="430" y="456"/>
                  </a:cubicBezTo>
                  <a:lnTo>
                    <a:pt x="333" y="0"/>
                  </a:ln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14"/>
            <p:cNvSpPr/>
            <p:nvPr>
              <p:custDataLst>
                <p:tags r:id="rId60"/>
              </p:custDataLst>
            </p:nvPr>
          </p:nvSpPr>
          <p:spPr bwMode="auto">
            <a:xfrm>
              <a:off x="3125" y="1820"/>
              <a:ext cx="848" cy="1309"/>
            </a:xfrm>
            <a:custGeom>
              <a:avLst/>
              <a:gdLst>
                <a:gd name="T0" fmla="*/ 208 w 474"/>
                <a:gd name="T1" fmla="*/ 72 h 732"/>
                <a:gd name="T2" fmla="*/ 380 w 474"/>
                <a:gd name="T3" fmla="*/ 373 h 732"/>
                <a:gd name="T4" fmla="*/ 327 w 474"/>
                <a:gd name="T5" fmla="*/ 403 h 732"/>
                <a:gd name="T6" fmla="*/ 153 w 474"/>
                <a:gd name="T7" fmla="*/ 99 h 732"/>
                <a:gd name="T8" fmla="*/ 0 w 474"/>
                <a:gd name="T9" fmla="*/ 99 h 732"/>
                <a:gd name="T10" fmla="*/ 109 w 474"/>
                <a:gd name="T11" fmla="*/ 613 h 732"/>
                <a:gd name="T12" fmla="*/ 256 w 474"/>
                <a:gd name="T13" fmla="*/ 732 h 732"/>
                <a:gd name="T14" fmla="*/ 405 w 474"/>
                <a:gd name="T15" fmla="*/ 600 h 732"/>
                <a:gd name="T16" fmla="*/ 406 w 474"/>
                <a:gd name="T17" fmla="*/ 596 h 732"/>
                <a:gd name="T18" fmla="*/ 463 w 474"/>
                <a:gd name="T19" fmla="*/ 209 h 732"/>
                <a:gd name="T20" fmla="*/ 368 w 474"/>
                <a:gd name="T21" fmla="*/ 41 h 732"/>
                <a:gd name="T22" fmla="*/ 268 w 474"/>
                <a:gd name="T23" fmla="*/ 0 h 732"/>
                <a:gd name="T24" fmla="*/ 208 w 474"/>
                <a:gd name="T25" fmla="*/ 72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4" h="732">
                  <a:moveTo>
                    <a:pt x="208" y="72"/>
                  </a:moveTo>
                  <a:cubicBezTo>
                    <a:pt x="380" y="373"/>
                    <a:pt x="380" y="373"/>
                    <a:pt x="380" y="373"/>
                  </a:cubicBezTo>
                  <a:cubicBezTo>
                    <a:pt x="327" y="403"/>
                    <a:pt x="327" y="403"/>
                    <a:pt x="327" y="403"/>
                  </a:cubicBezTo>
                  <a:cubicBezTo>
                    <a:pt x="153" y="99"/>
                    <a:pt x="153" y="99"/>
                    <a:pt x="153" y="99"/>
                  </a:cubicBezTo>
                  <a:cubicBezTo>
                    <a:pt x="0" y="99"/>
                    <a:pt x="0" y="99"/>
                    <a:pt x="0" y="99"/>
                  </a:cubicBezTo>
                  <a:cubicBezTo>
                    <a:pt x="109" y="613"/>
                    <a:pt x="109" y="613"/>
                    <a:pt x="109" y="613"/>
                  </a:cubicBezTo>
                  <a:cubicBezTo>
                    <a:pt x="123" y="682"/>
                    <a:pt x="185" y="732"/>
                    <a:pt x="256" y="732"/>
                  </a:cubicBezTo>
                  <a:cubicBezTo>
                    <a:pt x="343" y="732"/>
                    <a:pt x="397" y="664"/>
                    <a:pt x="405" y="600"/>
                  </a:cubicBezTo>
                  <a:cubicBezTo>
                    <a:pt x="405" y="598"/>
                    <a:pt x="405" y="597"/>
                    <a:pt x="406" y="596"/>
                  </a:cubicBezTo>
                  <a:cubicBezTo>
                    <a:pt x="463" y="209"/>
                    <a:pt x="463" y="209"/>
                    <a:pt x="463" y="209"/>
                  </a:cubicBezTo>
                  <a:cubicBezTo>
                    <a:pt x="474" y="137"/>
                    <a:pt x="435" y="69"/>
                    <a:pt x="368" y="41"/>
                  </a:cubicBezTo>
                  <a:cubicBezTo>
                    <a:pt x="268" y="0"/>
                    <a:pt x="268" y="0"/>
                    <a:pt x="268" y="0"/>
                  </a:cubicBezTo>
                  <a:lnTo>
                    <a:pt x="208" y="72"/>
                  </a:ln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Oval 15"/>
            <p:cNvSpPr>
              <a:spLocks noChangeArrowheads="1"/>
            </p:cNvSpPr>
            <p:nvPr>
              <p:custDataLst>
                <p:tags r:id="rId61"/>
              </p:custDataLst>
            </p:nvPr>
          </p:nvSpPr>
          <p:spPr bwMode="auto">
            <a:xfrm>
              <a:off x="2535" y="1021"/>
              <a:ext cx="146" cy="149"/>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Oval 16"/>
            <p:cNvSpPr>
              <a:spLocks noChangeArrowheads="1"/>
            </p:cNvSpPr>
            <p:nvPr>
              <p:custDataLst>
                <p:tags r:id="rId62"/>
              </p:custDataLst>
            </p:nvPr>
          </p:nvSpPr>
          <p:spPr bwMode="auto">
            <a:xfrm>
              <a:off x="3079" y="1021"/>
              <a:ext cx="148" cy="149"/>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Oval 17"/>
            <p:cNvSpPr>
              <a:spLocks noChangeArrowheads="1"/>
            </p:cNvSpPr>
            <p:nvPr>
              <p:custDataLst>
                <p:tags r:id="rId63"/>
              </p:custDataLst>
            </p:nvPr>
          </p:nvSpPr>
          <p:spPr bwMode="auto">
            <a:xfrm>
              <a:off x="2807" y="1096"/>
              <a:ext cx="148" cy="147"/>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18"/>
            <p:cNvSpPr/>
            <p:nvPr>
              <p:custDataLst>
                <p:tags r:id="rId64"/>
              </p:custDataLst>
            </p:nvPr>
          </p:nvSpPr>
          <p:spPr bwMode="auto">
            <a:xfrm>
              <a:off x="2653" y="1330"/>
              <a:ext cx="456" cy="172"/>
            </a:xfrm>
            <a:custGeom>
              <a:avLst/>
              <a:gdLst>
                <a:gd name="T0" fmla="*/ 127 w 255"/>
                <a:gd name="T1" fmla="*/ 96 h 96"/>
                <a:gd name="T2" fmla="*/ 255 w 255"/>
                <a:gd name="T3" fmla="*/ 43 h 96"/>
                <a:gd name="T4" fmla="*/ 211 w 255"/>
                <a:gd name="T5" fmla="*/ 0 h 96"/>
                <a:gd name="T6" fmla="*/ 43 w 255"/>
                <a:gd name="T7" fmla="*/ 0 h 96"/>
                <a:gd name="T8" fmla="*/ 0 w 255"/>
                <a:gd name="T9" fmla="*/ 43 h 96"/>
                <a:gd name="T10" fmla="*/ 127 w 255"/>
                <a:gd name="T11" fmla="*/ 96 h 96"/>
              </a:gdLst>
              <a:ahLst/>
              <a:cxnLst>
                <a:cxn ang="0">
                  <a:pos x="T0" y="T1"/>
                </a:cxn>
                <a:cxn ang="0">
                  <a:pos x="T2" y="T3"/>
                </a:cxn>
                <a:cxn ang="0">
                  <a:pos x="T4" y="T5"/>
                </a:cxn>
                <a:cxn ang="0">
                  <a:pos x="T6" y="T7"/>
                </a:cxn>
                <a:cxn ang="0">
                  <a:pos x="T8" y="T9"/>
                </a:cxn>
                <a:cxn ang="0">
                  <a:pos x="T10" y="T11"/>
                </a:cxn>
              </a:cxnLst>
              <a:rect l="0" t="0" r="r" b="b"/>
              <a:pathLst>
                <a:path w="255" h="96">
                  <a:moveTo>
                    <a:pt x="127" y="96"/>
                  </a:moveTo>
                  <a:cubicBezTo>
                    <a:pt x="173" y="96"/>
                    <a:pt x="220" y="78"/>
                    <a:pt x="255" y="43"/>
                  </a:cubicBezTo>
                  <a:cubicBezTo>
                    <a:pt x="211" y="0"/>
                    <a:pt x="211" y="0"/>
                    <a:pt x="211" y="0"/>
                  </a:cubicBezTo>
                  <a:cubicBezTo>
                    <a:pt x="165" y="46"/>
                    <a:pt x="89" y="46"/>
                    <a:pt x="43" y="0"/>
                  </a:cubicBezTo>
                  <a:cubicBezTo>
                    <a:pt x="0" y="43"/>
                    <a:pt x="0" y="43"/>
                    <a:pt x="0" y="43"/>
                  </a:cubicBezTo>
                  <a:cubicBezTo>
                    <a:pt x="35" y="78"/>
                    <a:pt x="81" y="96"/>
                    <a:pt x="127" y="96"/>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19"/>
            <p:cNvSpPr>
              <a:spLocks noEditPoints="1"/>
            </p:cNvSpPr>
            <p:nvPr>
              <p:custDataLst>
                <p:tags r:id="rId65"/>
              </p:custDataLst>
            </p:nvPr>
          </p:nvSpPr>
          <p:spPr bwMode="auto">
            <a:xfrm>
              <a:off x="1608" y="0"/>
              <a:ext cx="2544" cy="3240"/>
            </a:xfrm>
            <a:custGeom>
              <a:avLst/>
              <a:gdLst>
                <a:gd name="T0" fmla="*/ 1182 w 1422"/>
                <a:gd name="T1" fmla="*/ 585 h 1812"/>
                <a:gd name="T2" fmla="*/ 1167 w 1422"/>
                <a:gd name="T3" fmla="*/ 455 h 1812"/>
                <a:gd name="T4" fmla="*/ 258 w 1422"/>
                <a:gd name="T5" fmla="*/ 495 h 1812"/>
                <a:gd name="T6" fmla="*/ 80 w 1422"/>
                <a:gd name="T7" fmla="*/ 764 h 1812"/>
                <a:gd name="T8" fmla="*/ 4 w 1422"/>
                <a:gd name="T9" fmla="*/ 821 h 1812"/>
                <a:gd name="T10" fmla="*/ 251 w 1422"/>
                <a:gd name="T11" fmla="*/ 953 h 1812"/>
                <a:gd name="T12" fmla="*/ 50 w 1422"/>
                <a:gd name="T13" fmla="*/ 1236 h 1812"/>
                <a:gd name="T14" fmla="*/ 319 w 1422"/>
                <a:gd name="T15" fmla="*/ 1812 h 1812"/>
                <a:gd name="T16" fmla="*/ 1315 w 1422"/>
                <a:gd name="T17" fmla="*/ 1622 h 1812"/>
                <a:gd name="T18" fmla="*/ 1239 w 1422"/>
                <a:gd name="T19" fmla="*/ 1002 h 1812"/>
                <a:gd name="T20" fmla="*/ 1230 w 1422"/>
                <a:gd name="T21" fmla="*/ 963 h 1812"/>
                <a:gd name="T22" fmla="*/ 1418 w 1422"/>
                <a:gd name="T23" fmla="*/ 796 h 1812"/>
                <a:gd name="T24" fmla="*/ 1105 w 1422"/>
                <a:gd name="T25" fmla="*/ 444 h 1812"/>
                <a:gd name="T26" fmla="*/ 750 w 1422"/>
                <a:gd name="T27" fmla="*/ 240 h 1812"/>
                <a:gd name="T28" fmla="*/ 687 w 1422"/>
                <a:gd name="T29" fmla="*/ 221 h 1812"/>
                <a:gd name="T30" fmla="*/ 320 w 1422"/>
                <a:gd name="T31" fmla="*/ 442 h 1812"/>
                <a:gd name="T32" fmla="*/ 304 w 1422"/>
                <a:gd name="T33" fmla="*/ 538 h 1812"/>
                <a:gd name="T34" fmla="*/ 711 w 1422"/>
                <a:gd name="T35" fmla="*/ 290 h 1812"/>
                <a:gd name="T36" fmla="*/ 1119 w 1422"/>
                <a:gd name="T37" fmla="*/ 538 h 1812"/>
                <a:gd name="T38" fmla="*/ 1042 w 1422"/>
                <a:gd name="T39" fmla="*/ 660 h 1812"/>
                <a:gd name="T40" fmla="*/ 787 w 1422"/>
                <a:gd name="T41" fmla="*/ 906 h 1812"/>
                <a:gd name="T42" fmla="*/ 463 w 1422"/>
                <a:gd name="T43" fmla="*/ 809 h 1812"/>
                <a:gd name="T44" fmla="*/ 327 w 1422"/>
                <a:gd name="T45" fmla="*/ 619 h 1812"/>
                <a:gd name="T46" fmla="*/ 1132 w 1422"/>
                <a:gd name="T47" fmla="*/ 824 h 1812"/>
                <a:gd name="T48" fmla="*/ 1005 w 1422"/>
                <a:gd name="T49" fmla="*/ 1056 h 1812"/>
                <a:gd name="T50" fmla="*/ 844 w 1422"/>
                <a:gd name="T51" fmla="*/ 939 h 1812"/>
                <a:gd name="T52" fmla="*/ 711 w 1422"/>
                <a:gd name="T53" fmla="*/ 976 h 1812"/>
                <a:gd name="T54" fmla="*/ 780 w 1422"/>
                <a:gd name="T55" fmla="*/ 1093 h 1812"/>
                <a:gd name="T56" fmla="*/ 642 w 1422"/>
                <a:gd name="T57" fmla="*/ 1093 h 1812"/>
                <a:gd name="T58" fmla="*/ 604 w 1422"/>
                <a:gd name="T59" fmla="*/ 999 h 1812"/>
                <a:gd name="T60" fmla="*/ 284 w 1422"/>
                <a:gd name="T61" fmla="*/ 898 h 1812"/>
                <a:gd name="T62" fmla="*/ 348 w 1422"/>
                <a:gd name="T63" fmla="*/ 818 h 1812"/>
                <a:gd name="T64" fmla="*/ 252 w 1422"/>
                <a:gd name="T65" fmla="*/ 777 h 1812"/>
                <a:gd name="T66" fmla="*/ 111 w 1422"/>
                <a:gd name="T67" fmla="*/ 866 h 1812"/>
                <a:gd name="T68" fmla="*/ 141 w 1422"/>
                <a:gd name="T69" fmla="*/ 787 h 1812"/>
                <a:gd name="T70" fmla="*/ 326 w 1422"/>
                <a:gd name="T71" fmla="*/ 691 h 1812"/>
                <a:gd name="T72" fmla="*/ 319 w 1422"/>
                <a:gd name="T73" fmla="*/ 1750 h 1812"/>
                <a:gd name="T74" fmla="*/ 111 w 1422"/>
                <a:gd name="T75" fmla="*/ 1227 h 1812"/>
                <a:gd name="T76" fmla="*/ 366 w 1422"/>
                <a:gd name="T77" fmla="*/ 1090 h 1812"/>
                <a:gd name="T78" fmla="*/ 421 w 1422"/>
                <a:gd name="T79" fmla="*/ 1117 h 1812"/>
                <a:gd name="T80" fmla="*/ 319 w 1422"/>
                <a:gd name="T81" fmla="*/ 1750 h 1812"/>
                <a:gd name="T82" fmla="*/ 622 w 1422"/>
                <a:gd name="T83" fmla="*/ 1190 h 1812"/>
                <a:gd name="T84" fmla="*/ 897 w 1422"/>
                <a:gd name="T85" fmla="*/ 1644 h 1812"/>
                <a:gd name="T86" fmla="*/ 1216 w 1422"/>
                <a:gd name="T87" fmla="*/ 1059 h 1812"/>
                <a:gd name="T88" fmla="*/ 1253 w 1422"/>
                <a:gd name="T89" fmla="*/ 1618 h 1812"/>
                <a:gd name="T90" fmla="*/ 848 w 1422"/>
                <a:gd name="T91" fmla="*/ 1117 h 1812"/>
                <a:gd name="T92" fmla="*/ 1228 w 1422"/>
                <a:gd name="T93" fmla="*/ 1391 h 1812"/>
                <a:gd name="T94" fmla="*/ 1216 w 1422"/>
                <a:gd name="T95" fmla="*/ 1059 h 1812"/>
                <a:gd name="T96" fmla="*/ 1211 w 1422"/>
                <a:gd name="T97" fmla="*/ 854 h 1812"/>
                <a:gd name="T98" fmla="*/ 1097 w 1422"/>
                <a:gd name="T99" fmla="*/ 691 h 1812"/>
                <a:gd name="T100" fmla="*/ 1282 w 1422"/>
                <a:gd name="T101" fmla="*/ 787 h 1812"/>
                <a:gd name="T102" fmla="*/ 1312 w 1422"/>
                <a:gd name="T103" fmla="*/ 866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22" h="1812">
                  <a:moveTo>
                    <a:pt x="1399" y="780"/>
                  </a:moveTo>
                  <a:cubicBezTo>
                    <a:pt x="1342" y="764"/>
                    <a:pt x="1342" y="764"/>
                    <a:pt x="1342" y="764"/>
                  </a:cubicBezTo>
                  <a:cubicBezTo>
                    <a:pt x="1332" y="628"/>
                    <a:pt x="1231" y="594"/>
                    <a:pt x="1182" y="585"/>
                  </a:cubicBezTo>
                  <a:cubicBezTo>
                    <a:pt x="1187" y="560"/>
                    <a:pt x="1185" y="535"/>
                    <a:pt x="1175" y="513"/>
                  </a:cubicBezTo>
                  <a:cubicBezTo>
                    <a:pt x="1172" y="507"/>
                    <a:pt x="1169" y="501"/>
                    <a:pt x="1165" y="495"/>
                  </a:cubicBezTo>
                  <a:cubicBezTo>
                    <a:pt x="1166" y="482"/>
                    <a:pt x="1167" y="468"/>
                    <a:pt x="1167" y="455"/>
                  </a:cubicBezTo>
                  <a:cubicBezTo>
                    <a:pt x="1167" y="204"/>
                    <a:pt x="962" y="0"/>
                    <a:pt x="711" y="0"/>
                  </a:cubicBezTo>
                  <a:cubicBezTo>
                    <a:pt x="460" y="0"/>
                    <a:pt x="256" y="204"/>
                    <a:pt x="256" y="455"/>
                  </a:cubicBezTo>
                  <a:cubicBezTo>
                    <a:pt x="256" y="468"/>
                    <a:pt x="257" y="482"/>
                    <a:pt x="258" y="495"/>
                  </a:cubicBezTo>
                  <a:cubicBezTo>
                    <a:pt x="254" y="501"/>
                    <a:pt x="251" y="507"/>
                    <a:pt x="248" y="513"/>
                  </a:cubicBezTo>
                  <a:cubicBezTo>
                    <a:pt x="238" y="535"/>
                    <a:pt x="236" y="560"/>
                    <a:pt x="241" y="585"/>
                  </a:cubicBezTo>
                  <a:cubicBezTo>
                    <a:pt x="192" y="594"/>
                    <a:pt x="91" y="628"/>
                    <a:pt x="80" y="764"/>
                  </a:cubicBezTo>
                  <a:cubicBezTo>
                    <a:pt x="24" y="780"/>
                    <a:pt x="24" y="780"/>
                    <a:pt x="24" y="780"/>
                  </a:cubicBezTo>
                  <a:cubicBezTo>
                    <a:pt x="15" y="782"/>
                    <a:pt x="8" y="788"/>
                    <a:pt x="4" y="796"/>
                  </a:cubicBezTo>
                  <a:cubicBezTo>
                    <a:pt x="1" y="804"/>
                    <a:pt x="0" y="813"/>
                    <a:pt x="4" y="821"/>
                  </a:cubicBezTo>
                  <a:cubicBezTo>
                    <a:pt x="5" y="823"/>
                    <a:pt x="26" y="871"/>
                    <a:pt x="68" y="910"/>
                  </a:cubicBezTo>
                  <a:cubicBezTo>
                    <a:pt x="105" y="945"/>
                    <a:pt x="148" y="963"/>
                    <a:pt x="193" y="963"/>
                  </a:cubicBezTo>
                  <a:cubicBezTo>
                    <a:pt x="212" y="963"/>
                    <a:pt x="231" y="960"/>
                    <a:pt x="251" y="953"/>
                  </a:cubicBezTo>
                  <a:cubicBezTo>
                    <a:pt x="264" y="969"/>
                    <a:pt x="264" y="969"/>
                    <a:pt x="264" y="969"/>
                  </a:cubicBezTo>
                  <a:cubicBezTo>
                    <a:pt x="183" y="1002"/>
                    <a:pt x="183" y="1002"/>
                    <a:pt x="183" y="1002"/>
                  </a:cubicBezTo>
                  <a:cubicBezTo>
                    <a:pt x="90" y="1040"/>
                    <a:pt x="36" y="1136"/>
                    <a:pt x="50" y="1236"/>
                  </a:cubicBezTo>
                  <a:cubicBezTo>
                    <a:pt x="108" y="1621"/>
                    <a:pt x="108" y="1621"/>
                    <a:pt x="108" y="1621"/>
                  </a:cubicBezTo>
                  <a:cubicBezTo>
                    <a:pt x="108" y="1621"/>
                    <a:pt x="108" y="1622"/>
                    <a:pt x="108" y="1622"/>
                  </a:cubicBezTo>
                  <a:cubicBezTo>
                    <a:pt x="120" y="1730"/>
                    <a:pt x="210" y="1812"/>
                    <a:pt x="319" y="1812"/>
                  </a:cubicBezTo>
                  <a:cubicBezTo>
                    <a:pt x="1110" y="1812"/>
                    <a:pt x="1110" y="1812"/>
                    <a:pt x="1110" y="1812"/>
                  </a:cubicBezTo>
                  <a:cubicBezTo>
                    <a:pt x="1110" y="1811"/>
                    <a:pt x="1110" y="1811"/>
                    <a:pt x="1110" y="1811"/>
                  </a:cubicBezTo>
                  <a:cubicBezTo>
                    <a:pt x="1216" y="1808"/>
                    <a:pt x="1303" y="1728"/>
                    <a:pt x="1315" y="1622"/>
                  </a:cubicBezTo>
                  <a:cubicBezTo>
                    <a:pt x="1315" y="1622"/>
                    <a:pt x="1315" y="1621"/>
                    <a:pt x="1315" y="1621"/>
                  </a:cubicBezTo>
                  <a:cubicBezTo>
                    <a:pt x="1372" y="1236"/>
                    <a:pt x="1372" y="1236"/>
                    <a:pt x="1372" y="1236"/>
                  </a:cubicBezTo>
                  <a:cubicBezTo>
                    <a:pt x="1387" y="1136"/>
                    <a:pt x="1332" y="1040"/>
                    <a:pt x="1239" y="1002"/>
                  </a:cubicBezTo>
                  <a:cubicBezTo>
                    <a:pt x="1158" y="969"/>
                    <a:pt x="1158" y="969"/>
                    <a:pt x="1158" y="969"/>
                  </a:cubicBezTo>
                  <a:cubicBezTo>
                    <a:pt x="1171" y="953"/>
                    <a:pt x="1171" y="953"/>
                    <a:pt x="1171" y="953"/>
                  </a:cubicBezTo>
                  <a:cubicBezTo>
                    <a:pt x="1191" y="960"/>
                    <a:pt x="1211" y="963"/>
                    <a:pt x="1230" y="963"/>
                  </a:cubicBezTo>
                  <a:cubicBezTo>
                    <a:pt x="1275" y="963"/>
                    <a:pt x="1317" y="945"/>
                    <a:pt x="1355" y="910"/>
                  </a:cubicBezTo>
                  <a:cubicBezTo>
                    <a:pt x="1397" y="871"/>
                    <a:pt x="1418" y="823"/>
                    <a:pt x="1419" y="821"/>
                  </a:cubicBezTo>
                  <a:cubicBezTo>
                    <a:pt x="1422" y="813"/>
                    <a:pt x="1422" y="804"/>
                    <a:pt x="1418" y="796"/>
                  </a:cubicBezTo>
                  <a:cubicBezTo>
                    <a:pt x="1414" y="788"/>
                    <a:pt x="1407" y="782"/>
                    <a:pt x="1399" y="780"/>
                  </a:cubicBezTo>
                  <a:close/>
                  <a:moveTo>
                    <a:pt x="711" y="61"/>
                  </a:moveTo>
                  <a:cubicBezTo>
                    <a:pt x="925" y="61"/>
                    <a:pt x="1099" y="232"/>
                    <a:pt x="1105" y="444"/>
                  </a:cubicBezTo>
                  <a:cubicBezTo>
                    <a:pt x="1104" y="443"/>
                    <a:pt x="1103" y="443"/>
                    <a:pt x="1102" y="442"/>
                  </a:cubicBezTo>
                  <a:cubicBezTo>
                    <a:pt x="1099" y="441"/>
                    <a:pt x="1096" y="440"/>
                    <a:pt x="1093" y="439"/>
                  </a:cubicBezTo>
                  <a:cubicBezTo>
                    <a:pt x="956" y="420"/>
                    <a:pt x="834" y="349"/>
                    <a:pt x="750" y="240"/>
                  </a:cubicBezTo>
                  <a:cubicBezTo>
                    <a:pt x="736" y="221"/>
                    <a:pt x="736" y="221"/>
                    <a:pt x="736" y="221"/>
                  </a:cubicBezTo>
                  <a:cubicBezTo>
                    <a:pt x="730" y="213"/>
                    <a:pt x="721" y="209"/>
                    <a:pt x="711" y="209"/>
                  </a:cubicBezTo>
                  <a:cubicBezTo>
                    <a:pt x="702" y="209"/>
                    <a:pt x="693" y="213"/>
                    <a:pt x="687" y="221"/>
                  </a:cubicBezTo>
                  <a:cubicBezTo>
                    <a:pt x="672" y="240"/>
                    <a:pt x="672" y="240"/>
                    <a:pt x="672" y="240"/>
                  </a:cubicBezTo>
                  <a:cubicBezTo>
                    <a:pt x="588" y="349"/>
                    <a:pt x="467" y="420"/>
                    <a:pt x="330" y="439"/>
                  </a:cubicBezTo>
                  <a:cubicBezTo>
                    <a:pt x="326" y="440"/>
                    <a:pt x="323" y="441"/>
                    <a:pt x="320" y="442"/>
                  </a:cubicBezTo>
                  <a:cubicBezTo>
                    <a:pt x="319" y="443"/>
                    <a:pt x="319" y="443"/>
                    <a:pt x="318" y="444"/>
                  </a:cubicBezTo>
                  <a:cubicBezTo>
                    <a:pt x="324" y="232"/>
                    <a:pt x="498" y="61"/>
                    <a:pt x="711" y="61"/>
                  </a:cubicBezTo>
                  <a:close/>
                  <a:moveTo>
                    <a:pt x="304" y="538"/>
                  </a:moveTo>
                  <a:cubicBezTo>
                    <a:pt x="307" y="532"/>
                    <a:pt x="312" y="525"/>
                    <a:pt x="318" y="518"/>
                  </a:cubicBezTo>
                  <a:cubicBezTo>
                    <a:pt x="325" y="511"/>
                    <a:pt x="334" y="505"/>
                    <a:pt x="343" y="499"/>
                  </a:cubicBezTo>
                  <a:cubicBezTo>
                    <a:pt x="489" y="478"/>
                    <a:pt x="619" y="404"/>
                    <a:pt x="711" y="290"/>
                  </a:cubicBezTo>
                  <a:cubicBezTo>
                    <a:pt x="804" y="404"/>
                    <a:pt x="933" y="478"/>
                    <a:pt x="1079" y="499"/>
                  </a:cubicBezTo>
                  <a:cubicBezTo>
                    <a:pt x="1089" y="505"/>
                    <a:pt x="1097" y="511"/>
                    <a:pt x="1104" y="518"/>
                  </a:cubicBezTo>
                  <a:cubicBezTo>
                    <a:pt x="1111" y="525"/>
                    <a:pt x="1116" y="532"/>
                    <a:pt x="1119" y="538"/>
                  </a:cubicBezTo>
                  <a:cubicBezTo>
                    <a:pt x="1130" y="563"/>
                    <a:pt x="1120" y="598"/>
                    <a:pt x="1095" y="619"/>
                  </a:cubicBezTo>
                  <a:cubicBezTo>
                    <a:pt x="1086" y="627"/>
                    <a:pt x="1074" y="634"/>
                    <a:pt x="1060" y="640"/>
                  </a:cubicBezTo>
                  <a:cubicBezTo>
                    <a:pt x="1051" y="643"/>
                    <a:pt x="1044" y="651"/>
                    <a:pt x="1042" y="660"/>
                  </a:cubicBezTo>
                  <a:cubicBezTo>
                    <a:pt x="1025" y="718"/>
                    <a:pt x="997" y="768"/>
                    <a:pt x="959" y="809"/>
                  </a:cubicBezTo>
                  <a:cubicBezTo>
                    <a:pt x="816" y="885"/>
                    <a:pt x="816" y="885"/>
                    <a:pt x="816" y="885"/>
                  </a:cubicBezTo>
                  <a:cubicBezTo>
                    <a:pt x="805" y="890"/>
                    <a:pt x="795" y="898"/>
                    <a:pt x="787" y="906"/>
                  </a:cubicBezTo>
                  <a:cubicBezTo>
                    <a:pt x="738" y="916"/>
                    <a:pt x="685" y="916"/>
                    <a:pt x="636" y="906"/>
                  </a:cubicBezTo>
                  <a:cubicBezTo>
                    <a:pt x="627" y="898"/>
                    <a:pt x="618" y="890"/>
                    <a:pt x="607" y="885"/>
                  </a:cubicBezTo>
                  <a:cubicBezTo>
                    <a:pt x="463" y="809"/>
                    <a:pt x="463" y="809"/>
                    <a:pt x="463" y="809"/>
                  </a:cubicBezTo>
                  <a:cubicBezTo>
                    <a:pt x="425" y="769"/>
                    <a:pt x="398" y="718"/>
                    <a:pt x="381" y="660"/>
                  </a:cubicBezTo>
                  <a:cubicBezTo>
                    <a:pt x="378" y="651"/>
                    <a:pt x="371" y="643"/>
                    <a:pt x="362" y="640"/>
                  </a:cubicBezTo>
                  <a:cubicBezTo>
                    <a:pt x="348" y="634"/>
                    <a:pt x="337" y="627"/>
                    <a:pt x="327" y="619"/>
                  </a:cubicBezTo>
                  <a:cubicBezTo>
                    <a:pt x="303" y="598"/>
                    <a:pt x="293" y="563"/>
                    <a:pt x="304" y="538"/>
                  </a:cubicBezTo>
                  <a:close/>
                  <a:moveTo>
                    <a:pt x="1074" y="818"/>
                  </a:moveTo>
                  <a:cubicBezTo>
                    <a:pt x="1093" y="808"/>
                    <a:pt x="1115" y="811"/>
                    <a:pt x="1132" y="824"/>
                  </a:cubicBezTo>
                  <a:cubicBezTo>
                    <a:pt x="1142" y="833"/>
                    <a:pt x="1149" y="846"/>
                    <a:pt x="1150" y="860"/>
                  </a:cubicBezTo>
                  <a:cubicBezTo>
                    <a:pt x="1151" y="874"/>
                    <a:pt x="1147" y="887"/>
                    <a:pt x="1138" y="898"/>
                  </a:cubicBezTo>
                  <a:cubicBezTo>
                    <a:pt x="1005" y="1056"/>
                    <a:pt x="1005" y="1056"/>
                    <a:pt x="1005" y="1056"/>
                  </a:cubicBezTo>
                  <a:cubicBezTo>
                    <a:pt x="834" y="1056"/>
                    <a:pt x="834" y="1056"/>
                    <a:pt x="834" y="1056"/>
                  </a:cubicBezTo>
                  <a:cubicBezTo>
                    <a:pt x="818" y="999"/>
                    <a:pt x="818" y="999"/>
                    <a:pt x="818" y="999"/>
                  </a:cubicBezTo>
                  <a:cubicBezTo>
                    <a:pt x="812" y="975"/>
                    <a:pt x="822" y="950"/>
                    <a:pt x="844" y="939"/>
                  </a:cubicBezTo>
                  <a:lnTo>
                    <a:pt x="1074" y="818"/>
                  </a:lnTo>
                  <a:close/>
                  <a:moveTo>
                    <a:pt x="667" y="973"/>
                  </a:moveTo>
                  <a:cubicBezTo>
                    <a:pt x="682" y="975"/>
                    <a:pt x="696" y="976"/>
                    <a:pt x="711" y="976"/>
                  </a:cubicBezTo>
                  <a:cubicBezTo>
                    <a:pt x="726" y="976"/>
                    <a:pt x="741" y="975"/>
                    <a:pt x="756" y="973"/>
                  </a:cubicBezTo>
                  <a:cubicBezTo>
                    <a:pt x="754" y="987"/>
                    <a:pt x="755" y="1001"/>
                    <a:pt x="759" y="1015"/>
                  </a:cubicBezTo>
                  <a:cubicBezTo>
                    <a:pt x="780" y="1093"/>
                    <a:pt x="780" y="1093"/>
                    <a:pt x="780" y="1093"/>
                  </a:cubicBezTo>
                  <a:cubicBezTo>
                    <a:pt x="787" y="1127"/>
                    <a:pt x="787" y="1127"/>
                    <a:pt x="787" y="1127"/>
                  </a:cubicBezTo>
                  <a:cubicBezTo>
                    <a:pt x="717" y="1157"/>
                    <a:pt x="662" y="1142"/>
                    <a:pt x="635" y="1129"/>
                  </a:cubicBezTo>
                  <a:cubicBezTo>
                    <a:pt x="642" y="1093"/>
                    <a:pt x="642" y="1093"/>
                    <a:pt x="642" y="1093"/>
                  </a:cubicBezTo>
                  <a:cubicBezTo>
                    <a:pt x="664" y="1015"/>
                    <a:pt x="664" y="1015"/>
                    <a:pt x="664" y="1015"/>
                  </a:cubicBezTo>
                  <a:cubicBezTo>
                    <a:pt x="667" y="1001"/>
                    <a:pt x="668" y="987"/>
                    <a:pt x="667" y="973"/>
                  </a:cubicBezTo>
                  <a:close/>
                  <a:moveTo>
                    <a:pt x="604" y="999"/>
                  </a:moveTo>
                  <a:cubicBezTo>
                    <a:pt x="589" y="1056"/>
                    <a:pt x="589" y="1056"/>
                    <a:pt x="589" y="1056"/>
                  </a:cubicBezTo>
                  <a:cubicBezTo>
                    <a:pt x="418" y="1056"/>
                    <a:pt x="418" y="1056"/>
                    <a:pt x="418" y="1056"/>
                  </a:cubicBezTo>
                  <a:cubicBezTo>
                    <a:pt x="284" y="898"/>
                    <a:pt x="284" y="898"/>
                    <a:pt x="284" y="898"/>
                  </a:cubicBezTo>
                  <a:cubicBezTo>
                    <a:pt x="275" y="887"/>
                    <a:pt x="271" y="874"/>
                    <a:pt x="272" y="860"/>
                  </a:cubicBezTo>
                  <a:cubicBezTo>
                    <a:pt x="274" y="846"/>
                    <a:pt x="280" y="833"/>
                    <a:pt x="291" y="824"/>
                  </a:cubicBezTo>
                  <a:cubicBezTo>
                    <a:pt x="307" y="811"/>
                    <a:pt x="330" y="808"/>
                    <a:pt x="348" y="818"/>
                  </a:cubicBezTo>
                  <a:cubicBezTo>
                    <a:pt x="578" y="939"/>
                    <a:pt x="578" y="939"/>
                    <a:pt x="578" y="939"/>
                  </a:cubicBezTo>
                  <a:cubicBezTo>
                    <a:pt x="600" y="950"/>
                    <a:pt x="611" y="975"/>
                    <a:pt x="604" y="999"/>
                  </a:cubicBezTo>
                  <a:close/>
                  <a:moveTo>
                    <a:pt x="252" y="777"/>
                  </a:moveTo>
                  <a:cubicBezTo>
                    <a:pt x="228" y="797"/>
                    <a:pt x="214" y="824"/>
                    <a:pt x="211" y="854"/>
                  </a:cubicBezTo>
                  <a:cubicBezTo>
                    <a:pt x="210" y="870"/>
                    <a:pt x="212" y="885"/>
                    <a:pt x="216" y="899"/>
                  </a:cubicBezTo>
                  <a:cubicBezTo>
                    <a:pt x="178" y="906"/>
                    <a:pt x="143" y="896"/>
                    <a:pt x="111" y="866"/>
                  </a:cubicBezTo>
                  <a:cubicBezTo>
                    <a:pt x="97" y="854"/>
                    <a:pt x="86" y="840"/>
                    <a:pt x="78" y="828"/>
                  </a:cubicBezTo>
                  <a:cubicBezTo>
                    <a:pt x="118" y="817"/>
                    <a:pt x="118" y="817"/>
                    <a:pt x="118" y="817"/>
                  </a:cubicBezTo>
                  <a:cubicBezTo>
                    <a:pt x="131" y="813"/>
                    <a:pt x="141" y="801"/>
                    <a:pt x="141" y="787"/>
                  </a:cubicBezTo>
                  <a:cubicBezTo>
                    <a:pt x="141" y="651"/>
                    <a:pt x="251" y="644"/>
                    <a:pt x="267" y="643"/>
                  </a:cubicBezTo>
                  <a:cubicBezTo>
                    <a:pt x="273" y="651"/>
                    <a:pt x="279" y="659"/>
                    <a:pt x="287" y="665"/>
                  </a:cubicBezTo>
                  <a:cubicBezTo>
                    <a:pt x="298" y="675"/>
                    <a:pt x="311" y="684"/>
                    <a:pt x="326" y="691"/>
                  </a:cubicBezTo>
                  <a:cubicBezTo>
                    <a:pt x="333" y="713"/>
                    <a:pt x="342" y="734"/>
                    <a:pt x="352" y="755"/>
                  </a:cubicBezTo>
                  <a:cubicBezTo>
                    <a:pt x="317" y="746"/>
                    <a:pt x="280" y="753"/>
                    <a:pt x="252" y="777"/>
                  </a:cubicBezTo>
                  <a:close/>
                  <a:moveTo>
                    <a:pt x="319" y="1750"/>
                  </a:moveTo>
                  <a:cubicBezTo>
                    <a:pt x="232" y="1750"/>
                    <a:pt x="177" y="1682"/>
                    <a:pt x="169" y="1618"/>
                  </a:cubicBezTo>
                  <a:cubicBezTo>
                    <a:pt x="169" y="1616"/>
                    <a:pt x="169" y="1615"/>
                    <a:pt x="169" y="1614"/>
                  </a:cubicBezTo>
                  <a:cubicBezTo>
                    <a:pt x="111" y="1227"/>
                    <a:pt x="111" y="1227"/>
                    <a:pt x="111" y="1227"/>
                  </a:cubicBezTo>
                  <a:cubicBezTo>
                    <a:pt x="101" y="1155"/>
                    <a:pt x="140" y="1087"/>
                    <a:pt x="207" y="1059"/>
                  </a:cubicBezTo>
                  <a:cubicBezTo>
                    <a:pt x="306" y="1018"/>
                    <a:pt x="306" y="1018"/>
                    <a:pt x="306" y="1018"/>
                  </a:cubicBezTo>
                  <a:cubicBezTo>
                    <a:pt x="366" y="1090"/>
                    <a:pt x="366" y="1090"/>
                    <a:pt x="366" y="1090"/>
                  </a:cubicBezTo>
                  <a:cubicBezTo>
                    <a:pt x="194" y="1391"/>
                    <a:pt x="194" y="1391"/>
                    <a:pt x="194" y="1391"/>
                  </a:cubicBezTo>
                  <a:cubicBezTo>
                    <a:pt x="247" y="1421"/>
                    <a:pt x="247" y="1421"/>
                    <a:pt x="247" y="1421"/>
                  </a:cubicBezTo>
                  <a:cubicBezTo>
                    <a:pt x="421" y="1117"/>
                    <a:pt x="421" y="1117"/>
                    <a:pt x="421" y="1117"/>
                  </a:cubicBezTo>
                  <a:cubicBezTo>
                    <a:pt x="575" y="1117"/>
                    <a:pt x="575" y="1117"/>
                    <a:pt x="575" y="1117"/>
                  </a:cubicBezTo>
                  <a:cubicBezTo>
                    <a:pt x="466" y="1631"/>
                    <a:pt x="466" y="1631"/>
                    <a:pt x="466" y="1631"/>
                  </a:cubicBezTo>
                  <a:cubicBezTo>
                    <a:pt x="451" y="1700"/>
                    <a:pt x="389" y="1750"/>
                    <a:pt x="319" y="1750"/>
                  </a:cubicBezTo>
                  <a:close/>
                  <a:moveTo>
                    <a:pt x="467" y="1750"/>
                  </a:moveTo>
                  <a:cubicBezTo>
                    <a:pt x="496" y="1722"/>
                    <a:pt x="517" y="1685"/>
                    <a:pt x="526" y="1644"/>
                  </a:cubicBezTo>
                  <a:cubicBezTo>
                    <a:pt x="622" y="1190"/>
                    <a:pt x="622" y="1190"/>
                    <a:pt x="622" y="1190"/>
                  </a:cubicBezTo>
                  <a:cubicBezTo>
                    <a:pt x="643" y="1199"/>
                    <a:pt x="672" y="1206"/>
                    <a:pt x="707" y="1206"/>
                  </a:cubicBezTo>
                  <a:cubicBezTo>
                    <a:pt x="735" y="1206"/>
                    <a:pt x="766" y="1201"/>
                    <a:pt x="800" y="1188"/>
                  </a:cubicBezTo>
                  <a:cubicBezTo>
                    <a:pt x="897" y="1644"/>
                    <a:pt x="897" y="1644"/>
                    <a:pt x="897" y="1644"/>
                  </a:cubicBezTo>
                  <a:cubicBezTo>
                    <a:pt x="905" y="1685"/>
                    <a:pt x="926" y="1722"/>
                    <a:pt x="955" y="1750"/>
                  </a:cubicBezTo>
                  <a:lnTo>
                    <a:pt x="467" y="1750"/>
                  </a:lnTo>
                  <a:close/>
                  <a:moveTo>
                    <a:pt x="1216" y="1059"/>
                  </a:moveTo>
                  <a:cubicBezTo>
                    <a:pt x="1283" y="1087"/>
                    <a:pt x="1322" y="1155"/>
                    <a:pt x="1311" y="1227"/>
                  </a:cubicBezTo>
                  <a:cubicBezTo>
                    <a:pt x="1254" y="1614"/>
                    <a:pt x="1254" y="1614"/>
                    <a:pt x="1254" y="1614"/>
                  </a:cubicBezTo>
                  <a:cubicBezTo>
                    <a:pt x="1253" y="1615"/>
                    <a:pt x="1253" y="1616"/>
                    <a:pt x="1253" y="1618"/>
                  </a:cubicBezTo>
                  <a:cubicBezTo>
                    <a:pt x="1245" y="1682"/>
                    <a:pt x="1191" y="1750"/>
                    <a:pt x="1104" y="1750"/>
                  </a:cubicBezTo>
                  <a:cubicBezTo>
                    <a:pt x="1033" y="1750"/>
                    <a:pt x="971" y="1700"/>
                    <a:pt x="957" y="1631"/>
                  </a:cubicBezTo>
                  <a:cubicBezTo>
                    <a:pt x="848" y="1117"/>
                    <a:pt x="848" y="1117"/>
                    <a:pt x="848" y="1117"/>
                  </a:cubicBezTo>
                  <a:cubicBezTo>
                    <a:pt x="1001" y="1117"/>
                    <a:pt x="1001" y="1117"/>
                    <a:pt x="1001" y="1117"/>
                  </a:cubicBezTo>
                  <a:cubicBezTo>
                    <a:pt x="1175" y="1421"/>
                    <a:pt x="1175" y="1421"/>
                    <a:pt x="1175" y="1421"/>
                  </a:cubicBezTo>
                  <a:cubicBezTo>
                    <a:pt x="1228" y="1391"/>
                    <a:pt x="1228" y="1391"/>
                    <a:pt x="1228" y="1391"/>
                  </a:cubicBezTo>
                  <a:cubicBezTo>
                    <a:pt x="1056" y="1090"/>
                    <a:pt x="1056" y="1090"/>
                    <a:pt x="1056" y="1090"/>
                  </a:cubicBezTo>
                  <a:cubicBezTo>
                    <a:pt x="1116" y="1018"/>
                    <a:pt x="1116" y="1018"/>
                    <a:pt x="1116" y="1018"/>
                  </a:cubicBezTo>
                  <a:lnTo>
                    <a:pt x="1216" y="1059"/>
                  </a:lnTo>
                  <a:close/>
                  <a:moveTo>
                    <a:pt x="1312" y="866"/>
                  </a:moveTo>
                  <a:cubicBezTo>
                    <a:pt x="1280" y="896"/>
                    <a:pt x="1245" y="906"/>
                    <a:pt x="1206" y="899"/>
                  </a:cubicBezTo>
                  <a:cubicBezTo>
                    <a:pt x="1211" y="885"/>
                    <a:pt x="1213" y="870"/>
                    <a:pt x="1211" y="854"/>
                  </a:cubicBezTo>
                  <a:cubicBezTo>
                    <a:pt x="1209" y="824"/>
                    <a:pt x="1194" y="797"/>
                    <a:pt x="1171" y="777"/>
                  </a:cubicBezTo>
                  <a:cubicBezTo>
                    <a:pt x="1143" y="753"/>
                    <a:pt x="1105" y="746"/>
                    <a:pt x="1071" y="755"/>
                  </a:cubicBezTo>
                  <a:cubicBezTo>
                    <a:pt x="1081" y="734"/>
                    <a:pt x="1089" y="713"/>
                    <a:pt x="1097" y="691"/>
                  </a:cubicBezTo>
                  <a:cubicBezTo>
                    <a:pt x="1111" y="684"/>
                    <a:pt x="1124" y="675"/>
                    <a:pt x="1136" y="665"/>
                  </a:cubicBezTo>
                  <a:cubicBezTo>
                    <a:pt x="1143" y="659"/>
                    <a:pt x="1150" y="651"/>
                    <a:pt x="1156" y="643"/>
                  </a:cubicBezTo>
                  <a:cubicBezTo>
                    <a:pt x="1171" y="644"/>
                    <a:pt x="1282" y="651"/>
                    <a:pt x="1282" y="787"/>
                  </a:cubicBezTo>
                  <a:cubicBezTo>
                    <a:pt x="1282" y="801"/>
                    <a:pt x="1291" y="813"/>
                    <a:pt x="1304" y="817"/>
                  </a:cubicBezTo>
                  <a:cubicBezTo>
                    <a:pt x="1344" y="828"/>
                    <a:pt x="1344" y="828"/>
                    <a:pt x="1344" y="828"/>
                  </a:cubicBezTo>
                  <a:cubicBezTo>
                    <a:pt x="1336" y="840"/>
                    <a:pt x="1325" y="854"/>
                    <a:pt x="1312" y="866"/>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55" name="Group 22"/>
          <p:cNvGrpSpPr>
            <a:grpSpLocks noChangeAspect="1"/>
          </p:cNvGrpSpPr>
          <p:nvPr>
            <p:custDataLst>
              <p:tags r:id="rId66"/>
            </p:custDataLst>
          </p:nvPr>
        </p:nvGrpSpPr>
        <p:grpSpPr bwMode="auto">
          <a:xfrm>
            <a:off x="7448365" y="3576719"/>
            <a:ext cx="383421" cy="513499"/>
            <a:chOff x="1653" y="-1"/>
            <a:chExt cx="2420" cy="3241"/>
          </a:xfrm>
        </p:grpSpPr>
        <p:sp>
          <p:nvSpPr>
            <p:cNvPr id="156" name="Freeform 23"/>
            <p:cNvSpPr/>
            <p:nvPr>
              <p:custDataLst>
                <p:tags r:id="rId67"/>
              </p:custDataLst>
            </p:nvPr>
          </p:nvSpPr>
          <p:spPr bwMode="auto">
            <a:xfrm>
              <a:off x="2660" y="2543"/>
              <a:ext cx="430" cy="136"/>
            </a:xfrm>
            <a:custGeom>
              <a:avLst/>
              <a:gdLst>
                <a:gd name="T0" fmla="*/ 0 w 392"/>
                <a:gd name="T1" fmla="*/ 0 h 124"/>
                <a:gd name="T2" fmla="*/ 200 w 392"/>
                <a:gd name="T3" fmla="*/ 124 h 124"/>
                <a:gd name="T4" fmla="*/ 392 w 392"/>
                <a:gd name="T5" fmla="*/ 5 h 124"/>
                <a:gd name="T6" fmla="*/ 216 w 392"/>
                <a:gd name="T7" fmla="*/ 18 h 124"/>
                <a:gd name="T8" fmla="*/ 0 w 392"/>
                <a:gd name="T9" fmla="*/ 0 h 124"/>
              </a:gdLst>
              <a:ahLst/>
              <a:cxnLst>
                <a:cxn ang="0">
                  <a:pos x="T0" y="T1"/>
                </a:cxn>
                <a:cxn ang="0">
                  <a:pos x="T2" y="T3"/>
                </a:cxn>
                <a:cxn ang="0">
                  <a:pos x="T4" y="T5"/>
                </a:cxn>
                <a:cxn ang="0">
                  <a:pos x="T6" y="T7"/>
                </a:cxn>
                <a:cxn ang="0">
                  <a:pos x="T8" y="T9"/>
                </a:cxn>
              </a:cxnLst>
              <a:rect l="0" t="0" r="r" b="b"/>
              <a:pathLst>
                <a:path w="392" h="124">
                  <a:moveTo>
                    <a:pt x="0" y="0"/>
                  </a:moveTo>
                  <a:cubicBezTo>
                    <a:pt x="200" y="124"/>
                    <a:pt x="200" y="124"/>
                    <a:pt x="200" y="124"/>
                  </a:cubicBezTo>
                  <a:cubicBezTo>
                    <a:pt x="392" y="5"/>
                    <a:pt x="392" y="5"/>
                    <a:pt x="392" y="5"/>
                  </a:cubicBezTo>
                  <a:cubicBezTo>
                    <a:pt x="331" y="14"/>
                    <a:pt x="272" y="18"/>
                    <a:pt x="216" y="18"/>
                  </a:cubicBezTo>
                  <a:cubicBezTo>
                    <a:pt x="136" y="18"/>
                    <a:pt x="62" y="10"/>
                    <a:pt x="0" y="0"/>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24"/>
            <p:cNvSpPr/>
            <p:nvPr>
              <p:custDataLst>
                <p:tags r:id="rId68"/>
              </p:custDataLst>
            </p:nvPr>
          </p:nvSpPr>
          <p:spPr bwMode="auto">
            <a:xfrm>
              <a:off x="2411" y="2285"/>
              <a:ext cx="938" cy="282"/>
            </a:xfrm>
            <a:custGeom>
              <a:avLst/>
              <a:gdLst>
                <a:gd name="T0" fmla="*/ 847 w 857"/>
                <a:gd name="T1" fmla="*/ 100 h 258"/>
                <a:gd name="T2" fmla="*/ 857 w 857"/>
                <a:gd name="T3" fmla="*/ 0 h 258"/>
                <a:gd name="T4" fmla="*/ 435 w 857"/>
                <a:gd name="T5" fmla="*/ 96 h 258"/>
                <a:gd name="T6" fmla="*/ 434 w 857"/>
                <a:gd name="T7" fmla="*/ 96 h 258"/>
                <a:gd name="T8" fmla="*/ 428 w 857"/>
                <a:gd name="T9" fmla="*/ 97 h 258"/>
                <a:gd name="T10" fmla="*/ 422 w 857"/>
                <a:gd name="T11" fmla="*/ 96 h 258"/>
                <a:gd name="T12" fmla="*/ 421 w 857"/>
                <a:gd name="T13" fmla="*/ 96 h 258"/>
                <a:gd name="T14" fmla="*/ 0 w 857"/>
                <a:gd name="T15" fmla="*/ 0 h 258"/>
                <a:gd name="T16" fmla="*/ 9 w 857"/>
                <a:gd name="T17" fmla="*/ 100 h 258"/>
                <a:gd name="T18" fmla="*/ 64 w 857"/>
                <a:gd name="T19" fmla="*/ 135 h 258"/>
                <a:gd name="T20" fmla="*/ 792 w 857"/>
                <a:gd name="T21" fmla="*/ 135 h 258"/>
                <a:gd name="T22" fmla="*/ 847 w 857"/>
                <a:gd name="T23" fmla="*/ 10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7" h="258">
                  <a:moveTo>
                    <a:pt x="847" y="100"/>
                  </a:moveTo>
                  <a:cubicBezTo>
                    <a:pt x="857" y="0"/>
                    <a:pt x="857" y="0"/>
                    <a:pt x="857" y="0"/>
                  </a:cubicBezTo>
                  <a:cubicBezTo>
                    <a:pt x="435" y="96"/>
                    <a:pt x="435" y="96"/>
                    <a:pt x="435" y="96"/>
                  </a:cubicBezTo>
                  <a:cubicBezTo>
                    <a:pt x="435" y="96"/>
                    <a:pt x="434" y="96"/>
                    <a:pt x="434" y="96"/>
                  </a:cubicBezTo>
                  <a:cubicBezTo>
                    <a:pt x="432" y="97"/>
                    <a:pt x="430" y="97"/>
                    <a:pt x="428" y="97"/>
                  </a:cubicBezTo>
                  <a:cubicBezTo>
                    <a:pt x="426" y="97"/>
                    <a:pt x="424" y="97"/>
                    <a:pt x="422" y="96"/>
                  </a:cubicBezTo>
                  <a:cubicBezTo>
                    <a:pt x="422" y="96"/>
                    <a:pt x="421" y="96"/>
                    <a:pt x="421" y="96"/>
                  </a:cubicBezTo>
                  <a:cubicBezTo>
                    <a:pt x="0" y="0"/>
                    <a:pt x="0" y="0"/>
                    <a:pt x="0" y="0"/>
                  </a:cubicBezTo>
                  <a:cubicBezTo>
                    <a:pt x="9" y="100"/>
                    <a:pt x="9" y="100"/>
                    <a:pt x="9" y="100"/>
                  </a:cubicBezTo>
                  <a:cubicBezTo>
                    <a:pt x="64" y="135"/>
                    <a:pt x="64" y="135"/>
                    <a:pt x="64" y="135"/>
                  </a:cubicBezTo>
                  <a:cubicBezTo>
                    <a:pt x="99" y="146"/>
                    <a:pt x="454" y="258"/>
                    <a:pt x="792" y="135"/>
                  </a:cubicBezTo>
                  <a:lnTo>
                    <a:pt x="847" y="100"/>
                  </a:ln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25"/>
            <p:cNvSpPr/>
            <p:nvPr>
              <p:custDataLst>
                <p:tags r:id="rId69"/>
              </p:custDataLst>
            </p:nvPr>
          </p:nvSpPr>
          <p:spPr bwMode="auto">
            <a:xfrm>
              <a:off x="2197" y="1793"/>
              <a:ext cx="201" cy="306"/>
            </a:xfrm>
            <a:custGeom>
              <a:avLst/>
              <a:gdLst>
                <a:gd name="T0" fmla="*/ 175 w 183"/>
                <a:gd name="T1" fmla="*/ 207 h 279"/>
                <a:gd name="T2" fmla="*/ 182 w 183"/>
                <a:gd name="T3" fmla="*/ 99 h 279"/>
                <a:gd name="T4" fmla="*/ 149 w 183"/>
                <a:gd name="T5" fmla="*/ 32 h 279"/>
                <a:gd name="T6" fmla="*/ 133 w 183"/>
                <a:gd name="T7" fmla="*/ 20 h 279"/>
                <a:gd name="T8" fmla="*/ 42 w 183"/>
                <a:gd name="T9" fmla="*/ 21 h 279"/>
                <a:gd name="T10" fmla="*/ 34 w 183"/>
                <a:gd name="T11" fmla="*/ 27 h 279"/>
                <a:gd name="T12" fmla="*/ 4 w 183"/>
                <a:gd name="T13" fmla="*/ 101 h 279"/>
                <a:gd name="T14" fmla="*/ 21 w 183"/>
                <a:gd name="T15" fmla="*/ 213 h 279"/>
                <a:gd name="T16" fmla="*/ 98 w 183"/>
                <a:gd name="T17" fmla="*/ 279 h 279"/>
                <a:gd name="T18" fmla="*/ 175 w 183"/>
                <a:gd name="T19" fmla="*/ 207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3" h="279">
                  <a:moveTo>
                    <a:pt x="175" y="207"/>
                  </a:moveTo>
                  <a:cubicBezTo>
                    <a:pt x="182" y="99"/>
                    <a:pt x="182" y="99"/>
                    <a:pt x="182" y="99"/>
                  </a:cubicBezTo>
                  <a:cubicBezTo>
                    <a:pt x="183" y="73"/>
                    <a:pt x="171" y="47"/>
                    <a:pt x="149" y="32"/>
                  </a:cubicBezTo>
                  <a:cubicBezTo>
                    <a:pt x="133" y="20"/>
                    <a:pt x="133" y="20"/>
                    <a:pt x="133" y="20"/>
                  </a:cubicBezTo>
                  <a:cubicBezTo>
                    <a:pt x="106" y="0"/>
                    <a:pt x="69" y="1"/>
                    <a:pt x="42" y="21"/>
                  </a:cubicBezTo>
                  <a:cubicBezTo>
                    <a:pt x="34" y="27"/>
                    <a:pt x="34" y="27"/>
                    <a:pt x="34" y="27"/>
                  </a:cubicBezTo>
                  <a:cubicBezTo>
                    <a:pt x="11" y="44"/>
                    <a:pt x="0" y="72"/>
                    <a:pt x="4" y="101"/>
                  </a:cubicBezTo>
                  <a:cubicBezTo>
                    <a:pt x="21" y="213"/>
                    <a:pt x="21" y="213"/>
                    <a:pt x="21" y="213"/>
                  </a:cubicBezTo>
                  <a:cubicBezTo>
                    <a:pt x="27" y="251"/>
                    <a:pt x="59" y="279"/>
                    <a:pt x="98" y="279"/>
                  </a:cubicBezTo>
                  <a:cubicBezTo>
                    <a:pt x="138" y="279"/>
                    <a:pt x="172" y="247"/>
                    <a:pt x="175" y="207"/>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26"/>
            <p:cNvSpPr/>
            <p:nvPr>
              <p:custDataLst>
                <p:tags r:id="rId70"/>
              </p:custDataLst>
            </p:nvPr>
          </p:nvSpPr>
          <p:spPr bwMode="auto">
            <a:xfrm>
              <a:off x="2380" y="1500"/>
              <a:ext cx="466" cy="815"/>
            </a:xfrm>
            <a:custGeom>
              <a:avLst/>
              <a:gdLst>
                <a:gd name="T0" fmla="*/ 425 w 425"/>
                <a:gd name="T1" fmla="*/ 97 h 745"/>
                <a:gd name="T2" fmla="*/ 0 w 425"/>
                <a:gd name="T3" fmla="*/ 0 h 745"/>
                <a:gd name="T4" fmla="*/ 0 w 425"/>
                <a:gd name="T5" fmla="*/ 237 h 745"/>
                <a:gd name="T6" fmla="*/ 2 w 425"/>
                <a:gd name="T7" fmla="*/ 238 h 745"/>
                <a:gd name="T8" fmla="*/ 18 w 425"/>
                <a:gd name="T9" fmla="*/ 250 h 745"/>
                <a:gd name="T10" fmla="*/ 76 w 425"/>
                <a:gd name="T11" fmla="*/ 372 h 745"/>
                <a:gd name="T12" fmla="*/ 69 w 425"/>
                <a:gd name="T13" fmla="*/ 479 h 745"/>
                <a:gd name="T14" fmla="*/ 0 w 425"/>
                <a:gd name="T15" fmla="*/ 590 h 745"/>
                <a:gd name="T16" fmla="*/ 0 w 425"/>
                <a:gd name="T17" fmla="*/ 648 h 745"/>
                <a:gd name="T18" fmla="*/ 425 w 425"/>
                <a:gd name="T19" fmla="*/ 745 h 745"/>
                <a:gd name="T20" fmla="*/ 425 w 425"/>
                <a:gd name="T21" fmla="*/ 97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5" h="745">
                  <a:moveTo>
                    <a:pt x="425" y="97"/>
                  </a:moveTo>
                  <a:cubicBezTo>
                    <a:pt x="0" y="0"/>
                    <a:pt x="0" y="0"/>
                    <a:pt x="0" y="0"/>
                  </a:cubicBezTo>
                  <a:cubicBezTo>
                    <a:pt x="0" y="237"/>
                    <a:pt x="0" y="237"/>
                    <a:pt x="0" y="237"/>
                  </a:cubicBezTo>
                  <a:cubicBezTo>
                    <a:pt x="0" y="237"/>
                    <a:pt x="1" y="237"/>
                    <a:pt x="2" y="238"/>
                  </a:cubicBezTo>
                  <a:cubicBezTo>
                    <a:pt x="18" y="250"/>
                    <a:pt x="18" y="250"/>
                    <a:pt x="18" y="250"/>
                  </a:cubicBezTo>
                  <a:cubicBezTo>
                    <a:pt x="57" y="277"/>
                    <a:pt x="79" y="324"/>
                    <a:pt x="76" y="372"/>
                  </a:cubicBezTo>
                  <a:cubicBezTo>
                    <a:pt x="69" y="479"/>
                    <a:pt x="69" y="479"/>
                    <a:pt x="69" y="479"/>
                  </a:cubicBezTo>
                  <a:cubicBezTo>
                    <a:pt x="66" y="526"/>
                    <a:pt x="38" y="567"/>
                    <a:pt x="0" y="590"/>
                  </a:cubicBezTo>
                  <a:cubicBezTo>
                    <a:pt x="0" y="648"/>
                    <a:pt x="0" y="648"/>
                    <a:pt x="0" y="648"/>
                  </a:cubicBezTo>
                  <a:cubicBezTo>
                    <a:pt x="425" y="745"/>
                    <a:pt x="425" y="745"/>
                    <a:pt x="425" y="745"/>
                  </a:cubicBezTo>
                  <a:lnTo>
                    <a:pt x="425" y="97"/>
                  </a:ln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27"/>
            <p:cNvSpPr/>
            <p:nvPr>
              <p:custDataLst>
                <p:tags r:id="rId71"/>
              </p:custDataLst>
            </p:nvPr>
          </p:nvSpPr>
          <p:spPr bwMode="auto">
            <a:xfrm>
              <a:off x="1872" y="1203"/>
              <a:ext cx="2015" cy="982"/>
            </a:xfrm>
            <a:custGeom>
              <a:avLst/>
              <a:gdLst>
                <a:gd name="T0" fmla="*/ 187 w 1840"/>
                <a:gd name="T1" fmla="*/ 882 h 898"/>
                <a:gd name="T2" fmla="*/ 303 w 1840"/>
                <a:gd name="T3" fmla="*/ 846 h 898"/>
                <a:gd name="T4" fmla="*/ 258 w 1840"/>
                <a:gd name="T5" fmla="*/ 763 h 898"/>
                <a:gd name="T6" fmla="*/ 241 w 1840"/>
                <a:gd name="T7" fmla="*/ 650 h 898"/>
                <a:gd name="T8" fmla="*/ 240 w 1840"/>
                <a:gd name="T9" fmla="*/ 610 h 898"/>
                <a:gd name="T10" fmla="*/ 145 w 1840"/>
                <a:gd name="T11" fmla="*/ 610 h 898"/>
                <a:gd name="T12" fmla="*/ 145 w 1840"/>
                <a:gd name="T13" fmla="*/ 549 h 898"/>
                <a:gd name="T14" fmla="*/ 265 w 1840"/>
                <a:gd name="T15" fmla="*/ 549 h 898"/>
                <a:gd name="T16" fmla="*/ 294 w 1840"/>
                <a:gd name="T17" fmla="*/ 518 h 898"/>
                <a:gd name="T18" fmla="*/ 294 w 1840"/>
                <a:gd name="T19" fmla="*/ 518 h 898"/>
                <a:gd name="T20" fmla="*/ 303 w 1840"/>
                <a:gd name="T21" fmla="*/ 512 h 898"/>
                <a:gd name="T22" fmla="*/ 402 w 1840"/>
                <a:gd name="T23" fmla="*/ 485 h 898"/>
                <a:gd name="T24" fmla="*/ 402 w 1840"/>
                <a:gd name="T25" fmla="*/ 233 h 898"/>
                <a:gd name="T26" fmla="*/ 414 w 1840"/>
                <a:gd name="T27" fmla="*/ 209 h 898"/>
                <a:gd name="T28" fmla="*/ 440 w 1840"/>
                <a:gd name="T29" fmla="*/ 203 h 898"/>
                <a:gd name="T30" fmla="*/ 920 w 1840"/>
                <a:gd name="T31" fmla="*/ 313 h 898"/>
                <a:gd name="T32" fmla="*/ 1400 w 1840"/>
                <a:gd name="T33" fmla="*/ 203 h 898"/>
                <a:gd name="T34" fmla="*/ 1426 w 1840"/>
                <a:gd name="T35" fmla="*/ 209 h 898"/>
                <a:gd name="T36" fmla="*/ 1438 w 1840"/>
                <a:gd name="T37" fmla="*/ 233 h 898"/>
                <a:gd name="T38" fmla="*/ 1438 w 1840"/>
                <a:gd name="T39" fmla="*/ 485 h 898"/>
                <a:gd name="T40" fmla="*/ 1538 w 1840"/>
                <a:gd name="T41" fmla="*/ 512 h 898"/>
                <a:gd name="T42" fmla="*/ 1546 w 1840"/>
                <a:gd name="T43" fmla="*/ 518 h 898"/>
                <a:gd name="T44" fmla="*/ 1575 w 1840"/>
                <a:gd name="T45" fmla="*/ 549 h 898"/>
                <a:gd name="T46" fmla="*/ 1695 w 1840"/>
                <a:gd name="T47" fmla="*/ 549 h 898"/>
                <a:gd name="T48" fmla="*/ 1695 w 1840"/>
                <a:gd name="T49" fmla="*/ 610 h 898"/>
                <a:gd name="T50" fmla="*/ 1600 w 1840"/>
                <a:gd name="T51" fmla="*/ 610 h 898"/>
                <a:gd name="T52" fmla="*/ 1600 w 1840"/>
                <a:gd name="T53" fmla="*/ 650 h 898"/>
                <a:gd name="T54" fmla="*/ 1582 w 1840"/>
                <a:gd name="T55" fmla="*/ 763 h 898"/>
                <a:gd name="T56" fmla="*/ 1537 w 1840"/>
                <a:gd name="T57" fmla="*/ 846 h 898"/>
                <a:gd name="T58" fmla="*/ 1653 w 1840"/>
                <a:gd name="T59" fmla="*/ 882 h 898"/>
                <a:gd name="T60" fmla="*/ 1795 w 1840"/>
                <a:gd name="T61" fmla="*/ 843 h 898"/>
                <a:gd name="T62" fmla="*/ 1819 w 1840"/>
                <a:gd name="T63" fmla="*/ 698 h 898"/>
                <a:gd name="T64" fmla="*/ 1614 w 1840"/>
                <a:gd name="T65" fmla="*/ 215 h 898"/>
                <a:gd name="T66" fmla="*/ 1385 w 1840"/>
                <a:gd name="T67" fmla="*/ 29 h 898"/>
                <a:gd name="T68" fmla="*/ 1237 w 1840"/>
                <a:gd name="T69" fmla="*/ 0 h 898"/>
                <a:gd name="T70" fmla="*/ 920 w 1840"/>
                <a:gd name="T71" fmla="*/ 122 h 898"/>
                <a:gd name="T72" fmla="*/ 603 w 1840"/>
                <a:gd name="T73" fmla="*/ 0 h 898"/>
                <a:gd name="T74" fmla="*/ 455 w 1840"/>
                <a:gd name="T75" fmla="*/ 29 h 898"/>
                <a:gd name="T76" fmla="*/ 226 w 1840"/>
                <a:gd name="T77" fmla="*/ 215 h 898"/>
                <a:gd name="T78" fmla="*/ 21 w 1840"/>
                <a:gd name="T79" fmla="*/ 698 h 898"/>
                <a:gd name="T80" fmla="*/ 45 w 1840"/>
                <a:gd name="T81" fmla="*/ 843 h 898"/>
                <a:gd name="T82" fmla="*/ 187 w 1840"/>
                <a:gd name="T83" fmla="*/ 882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40" h="898">
                  <a:moveTo>
                    <a:pt x="187" y="882"/>
                  </a:moveTo>
                  <a:cubicBezTo>
                    <a:pt x="303" y="846"/>
                    <a:pt x="303" y="846"/>
                    <a:pt x="303" y="846"/>
                  </a:cubicBezTo>
                  <a:cubicBezTo>
                    <a:pt x="279" y="825"/>
                    <a:pt x="263" y="796"/>
                    <a:pt x="258" y="763"/>
                  </a:cubicBezTo>
                  <a:cubicBezTo>
                    <a:pt x="241" y="650"/>
                    <a:pt x="241" y="650"/>
                    <a:pt x="241" y="650"/>
                  </a:cubicBezTo>
                  <a:cubicBezTo>
                    <a:pt x="238" y="636"/>
                    <a:pt x="239" y="623"/>
                    <a:pt x="240" y="610"/>
                  </a:cubicBezTo>
                  <a:cubicBezTo>
                    <a:pt x="145" y="610"/>
                    <a:pt x="145" y="610"/>
                    <a:pt x="145" y="610"/>
                  </a:cubicBezTo>
                  <a:cubicBezTo>
                    <a:pt x="145" y="549"/>
                    <a:pt x="145" y="549"/>
                    <a:pt x="145" y="549"/>
                  </a:cubicBezTo>
                  <a:cubicBezTo>
                    <a:pt x="265" y="549"/>
                    <a:pt x="265" y="549"/>
                    <a:pt x="265" y="549"/>
                  </a:cubicBezTo>
                  <a:cubicBezTo>
                    <a:pt x="273" y="537"/>
                    <a:pt x="283" y="527"/>
                    <a:pt x="294" y="518"/>
                  </a:cubicBezTo>
                  <a:cubicBezTo>
                    <a:pt x="294" y="518"/>
                    <a:pt x="294" y="518"/>
                    <a:pt x="294" y="518"/>
                  </a:cubicBezTo>
                  <a:cubicBezTo>
                    <a:pt x="303" y="512"/>
                    <a:pt x="303" y="512"/>
                    <a:pt x="303" y="512"/>
                  </a:cubicBezTo>
                  <a:cubicBezTo>
                    <a:pt x="332" y="490"/>
                    <a:pt x="368" y="481"/>
                    <a:pt x="402" y="485"/>
                  </a:cubicBezTo>
                  <a:cubicBezTo>
                    <a:pt x="402" y="233"/>
                    <a:pt x="402" y="233"/>
                    <a:pt x="402" y="233"/>
                  </a:cubicBezTo>
                  <a:cubicBezTo>
                    <a:pt x="402" y="224"/>
                    <a:pt x="407" y="215"/>
                    <a:pt x="414" y="209"/>
                  </a:cubicBezTo>
                  <a:cubicBezTo>
                    <a:pt x="421" y="203"/>
                    <a:pt x="431" y="201"/>
                    <a:pt x="440" y="203"/>
                  </a:cubicBezTo>
                  <a:cubicBezTo>
                    <a:pt x="920" y="313"/>
                    <a:pt x="920" y="313"/>
                    <a:pt x="920" y="313"/>
                  </a:cubicBezTo>
                  <a:cubicBezTo>
                    <a:pt x="1400" y="203"/>
                    <a:pt x="1400" y="203"/>
                    <a:pt x="1400" y="203"/>
                  </a:cubicBezTo>
                  <a:cubicBezTo>
                    <a:pt x="1409" y="201"/>
                    <a:pt x="1419" y="203"/>
                    <a:pt x="1426" y="209"/>
                  </a:cubicBezTo>
                  <a:cubicBezTo>
                    <a:pt x="1434" y="215"/>
                    <a:pt x="1438" y="224"/>
                    <a:pt x="1438" y="233"/>
                  </a:cubicBezTo>
                  <a:cubicBezTo>
                    <a:pt x="1438" y="485"/>
                    <a:pt x="1438" y="485"/>
                    <a:pt x="1438" y="485"/>
                  </a:cubicBezTo>
                  <a:cubicBezTo>
                    <a:pt x="1472" y="481"/>
                    <a:pt x="1508" y="490"/>
                    <a:pt x="1538" y="512"/>
                  </a:cubicBezTo>
                  <a:cubicBezTo>
                    <a:pt x="1546" y="518"/>
                    <a:pt x="1546" y="518"/>
                    <a:pt x="1546" y="518"/>
                  </a:cubicBezTo>
                  <a:cubicBezTo>
                    <a:pt x="1557" y="527"/>
                    <a:pt x="1567" y="537"/>
                    <a:pt x="1575" y="549"/>
                  </a:cubicBezTo>
                  <a:cubicBezTo>
                    <a:pt x="1695" y="549"/>
                    <a:pt x="1695" y="549"/>
                    <a:pt x="1695" y="549"/>
                  </a:cubicBezTo>
                  <a:cubicBezTo>
                    <a:pt x="1695" y="610"/>
                    <a:pt x="1695" y="610"/>
                    <a:pt x="1695" y="610"/>
                  </a:cubicBezTo>
                  <a:cubicBezTo>
                    <a:pt x="1600" y="610"/>
                    <a:pt x="1600" y="610"/>
                    <a:pt x="1600" y="610"/>
                  </a:cubicBezTo>
                  <a:cubicBezTo>
                    <a:pt x="1602" y="623"/>
                    <a:pt x="1602" y="636"/>
                    <a:pt x="1600" y="650"/>
                  </a:cubicBezTo>
                  <a:cubicBezTo>
                    <a:pt x="1582" y="763"/>
                    <a:pt x="1582" y="763"/>
                    <a:pt x="1582" y="763"/>
                  </a:cubicBezTo>
                  <a:cubicBezTo>
                    <a:pt x="1577" y="796"/>
                    <a:pt x="1561" y="825"/>
                    <a:pt x="1537" y="846"/>
                  </a:cubicBezTo>
                  <a:cubicBezTo>
                    <a:pt x="1653" y="882"/>
                    <a:pt x="1653" y="882"/>
                    <a:pt x="1653" y="882"/>
                  </a:cubicBezTo>
                  <a:cubicBezTo>
                    <a:pt x="1704" y="898"/>
                    <a:pt x="1759" y="883"/>
                    <a:pt x="1795" y="843"/>
                  </a:cubicBezTo>
                  <a:cubicBezTo>
                    <a:pt x="1831" y="803"/>
                    <a:pt x="1840" y="747"/>
                    <a:pt x="1819" y="698"/>
                  </a:cubicBezTo>
                  <a:cubicBezTo>
                    <a:pt x="1614" y="215"/>
                    <a:pt x="1614" y="215"/>
                    <a:pt x="1614" y="215"/>
                  </a:cubicBezTo>
                  <a:cubicBezTo>
                    <a:pt x="1573" y="118"/>
                    <a:pt x="1487" y="49"/>
                    <a:pt x="1385" y="29"/>
                  </a:cubicBezTo>
                  <a:cubicBezTo>
                    <a:pt x="1237" y="0"/>
                    <a:pt x="1237" y="0"/>
                    <a:pt x="1237" y="0"/>
                  </a:cubicBezTo>
                  <a:cubicBezTo>
                    <a:pt x="1168" y="76"/>
                    <a:pt x="1049" y="122"/>
                    <a:pt x="920" y="122"/>
                  </a:cubicBezTo>
                  <a:cubicBezTo>
                    <a:pt x="792" y="122"/>
                    <a:pt x="672" y="76"/>
                    <a:pt x="603" y="0"/>
                  </a:cubicBezTo>
                  <a:cubicBezTo>
                    <a:pt x="455" y="29"/>
                    <a:pt x="455" y="29"/>
                    <a:pt x="455" y="29"/>
                  </a:cubicBezTo>
                  <a:cubicBezTo>
                    <a:pt x="353" y="49"/>
                    <a:pt x="267" y="118"/>
                    <a:pt x="226" y="215"/>
                  </a:cubicBezTo>
                  <a:cubicBezTo>
                    <a:pt x="21" y="698"/>
                    <a:pt x="21" y="698"/>
                    <a:pt x="21" y="698"/>
                  </a:cubicBezTo>
                  <a:cubicBezTo>
                    <a:pt x="0" y="747"/>
                    <a:pt x="9" y="803"/>
                    <a:pt x="45" y="843"/>
                  </a:cubicBezTo>
                  <a:cubicBezTo>
                    <a:pt x="81" y="883"/>
                    <a:pt x="136" y="898"/>
                    <a:pt x="187" y="882"/>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28"/>
            <p:cNvSpPr/>
            <p:nvPr>
              <p:custDataLst>
                <p:tags r:id="rId72"/>
              </p:custDataLst>
            </p:nvPr>
          </p:nvSpPr>
          <p:spPr bwMode="auto">
            <a:xfrm>
              <a:off x="2448" y="66"/>
              <a:ext cx="863" cy="453"/>
            </a:xfrm>
            <a:custGeom>
              <a:avLst/>
              <a:gdLst>
                <a:gd name="T0" fmla="*/ 26 w 788"/>
                <a:gd name="T1" fmla="*/ 380 h 414"/>
                <a:gd name="T2" fmla="*/ 208 w 788"/>
                <a:gd name="T3" fmla="*/ 304 h 414"/>
                <a:gd name="T4" fmla="*/ 192 w 788"/>
                <a:gd name="T5" fmla="*/ 231 h 414"/>
                <a:gd name="T6" fmla="*/ 253 w 788"/>
                <a:gd name="T7" fmla="*/ 231 h 414"/>
                <a:gd name="T8" fmla="*/ 278 w 788"/>
                <a:gd name="T9" fmla="*/ 300 h 414"/>
                <a:gd name="T10" fmla="*/ 394 w 788"/>
                <a:gd name="T11" fmla="*/ 354 h 414"/>
                <a:gd name="T12" fmla="*/ 510 w 788"/>
                <a:gd name="T13" fmla="*/ 301 h 414"/>
                <a:gd name="T14" fmla="*/ 486 w 788"/>
                <a:gd name="T15" fmla="*/ 239 h 414"/>
                <a:gd name="T16" fmla="*/ 545 w 788"/>
                <a:gd name="T17" fmla="*/ 222 h 414"/>
                <a:gd name="T18" fmla="*/ 766 w 788"/>
                <a:gd name="T19" fmla="*/ 379 h 414"/>
                <a:gd name="T20" fmla="*/ 785 w 788"/>
                <a:gd name="T21" fmla="*/ 382 h 414"/>
                <a:gd name="T22" fmla="*/ 788 w 788"/>
                <a:gd name="T23" fmla="*/ 383 h 414"/>
                <a:gd name="T24" fmla="*/ 394 w 788"/>
                <a:gd name="T25" fmla="*/ 0 h 414"/>
                <a:gd name="T26" fmla="*/ 0 w 788"/>
                <a:gd name="T27" fmla="*/ 383 h 414"/>
                <a:gd name="T28" fmla="*/ 3 w 788"/>
                <a:gd name="T29" fmla="*/ 382 h 414"/>
                <a:gd name="T30" fmla="*/ 26 w 788"/>
                <a:gd name="T31" fmla="*/ 38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8" h="414">
                  <a:moveTo>
                    <a:pt x="26" y="380"/>
                  </a:moveTo>
                  <a:cubicBezTo>
                    <a:pt x="31" y="381"/>
                    <a:pt x="136" y="414"/>
                    <a:pt x="208" y="304"/>
                  </a:cubicBezTo>
                  <a:cubicBezTo>
                    <a:pt x="198" y="281"/>
                    <a:pt x="192" y="256"/>
                    <a:pt x="192" y="231"/>
                  </a:cubicBezTo>
                  <a:cubicBezTo>
                    <a:pt x="253" y="231"/>
                    <a:pt x="253" y="231"/>
                    <a:pt x="253" y="231"/>
                  </a:cubicBezTo>
                  <a:cubicBezTo>
                    <a:pt x="253" y="256"/>
                    <a:pt x="262" y="279"/>
                    <a:pt x="278" y="300"/>
                  </a:cubicBezTo>
                  <a:cubicBezTo>
                    <a:pt x="304" y="334"/>
                    <a:pt x="347" y="354"/>
                    <a:pt x="394" y="354"/>
                  </a:cubicBezTo>
                  <a:cubicBezTo>
                    <a:pt x="440" y="354"/>
                    <a:pt x="483" y="334"/>
                    <a:pt x="510" y="301"/>
                  </a:cubicBezTo>
                  <a:cubicBezTo>
                    <a:pt x="501" y="283"/>
                    <a:pt x="493" y="262"/>
                    <a:pt x="486" y="239"/>
                  </a:cubicBezTo>
                  <a:cubicBezTo>
                    <a:pt x="545" y="222"/>
                    <a:pt x="545" y="222"/>
                    <a:pt x="545" y="222"/>
                  </a:cubicBezTo>
                  <a:cubicBezTo>
                    <a:pt x="597" y="405"/>
                    <a:pt x="759" y="380"/>
                    <a:pt x="766" y="379"/>
                  </a:cubicBezTo>
                  <a:cubicBezTo>
                    <a:pt x="772" y="378"/>
                    <a:pt x="779" y="379"/>
                    <a:pt x="785" y="382"/>
                  </a:cubicBezTo>
                  <a:cubicBezTo>
                    <a:pt x="786" y="382"/>
                    <a:pt x="787" y="383"/>
                    <a:pt x="788" y="383"/>
                  </a:cubicBezTo>
                  <a:cubicBezTo>
                    <a:pt x="782" y="171"/>
                    <a:pt x="607" y="0"/>
                    <a:pt x="394" y="0"/>
                  </a:cubicBezTo>
                  <a:cubicBezTo>
                    <a:pt x="181" y="0"/>
                    <a:pt x="6" y="171"/>
                    <a:pt x="0" y="383"/>
                  </a:cubicBezTo>
                  <a:cubicBezTo>
                    <a:pt x="1" y="383"/>
                    <a:pt x="2" y="382"/>
                    <a:pt x="3" y="382"/>
                  </a:cubicBezTo>
                  <a:cubicBezTo>
                    <a:pt x="10" y="378"/>
                    <a:pt x="19" y="377"/>
                    <a:pt x="26" y="380"/>
                  </a:cubicBezTo>
                  <a:close/>
                </a:path>
              </a:pathLst>
            </a:custGeom>
            <a:solidFill>
              <a:srgbClr val="CE9F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29"/>
            <p:cNvSpPr>
              <a:spLocks noEditPoints="1"/>
            </p:cNvSpPr>
            <p:nvPr>
              <p:custDataLst>
                <p:tags r:id="rId73"/>
              </p:custDataLst>
            </p:nvPr>
          </p:nvSpPr>
          <p:spPr bwMode="auto">
            <a:xfrm>
              <a:off x="2422" y="453"/>
              <a:ext cx="915" cy="547"/>
            </a:xfrm>
            <a:custGeom>
              <a:avLst/>
              <a:gdLst>
                <a:gd name="T0" fmla="*/ 749 w 836"/>
                <a:gd name="T1" fmla="*/ 245 h 500"/>
                <a:gd name="T2" fmla="*/ 767 w 836"/>
                <a:gd name="T3" fmla="*/ 225 h 500"/>
                <a:gd name="T4" fmla="*/ 802 w 836"/>
                <a:gd name="T5" fmla="*/ 205 h 500"/>
                <a:gd name="T6" fmla="*/ 825 w 836"/>
                <a:gd name="T7" fmla="*/ 124 h 500"/>
                <a:gd name="T8" fmla="*/ 811 w 836"/>
                <a:gd name="T9" fmla="*/ 104 h 500"/>
                <a:gd name="T10" fmla="*/ 790 w 836"/>
                <a:gd name="T11" fmla="*/ 87 h 500"/>
                <a:gd name="T12" fmla="*/ 680 w 836"/>
                <a:gd name="T13" fmla="*/ 75 h 500"/>
                <a:gd name="T14" fmla="*/ 569 w 836"/>
                <a:gd name="T15" fmla="*/ 0 h 500"/>
                <a:gd name="T16" fmla="*/ 418 w 836"/>
                <a:gd name="T17" fmla="*/ 61 h 500"/>
                <a:gd name="T18" fmla="*/ 270 w 836"/>
                <a:gd name="T19" fmla="*/ 2 h 500"/>
                <a:gd name="T20" fmla="*/ 44 w 836"/>
                <a:gd name="T21" fmla="*/ 88 h 500"/>
                <a:gd name="T22" fmla="*/ 25 w 836"/>
                <a:gd name="T23" fmla="*/ 104 h 500"/>
                <a:gd name="T24" fmla="*/ 11 w 836"/>
                <a:gd name="T25" fmla="*/ 124 h 500"/>
                <a:gd name="T26" fmla="*/ 34 w 836"/>
                <a:gd name="T27" fmla="*/ 205 h 500"/>
                <a:gd name="T28" fmla="*/ 69 w 836"/>
                <a:gd name="T29" fmla="*/ 225 h 500"/>
                <a:gd name="T30" fmla="*/ 87 w 836"/>
                <a:gd name="T31" fmla="*/ 245 h 500"/>
                <a:gd name="T32" fmla="*/ 418 w 836"/>
                <a:gd name="T33" fmla="*/ 500 h 500"/>
                <a:gd name="T34" fmla="*/ 749 w 836"/>
                <a:gd name="T35" fmla="*/ 245 h 500"/>
                <a:gd name="T36" fmla="*/ 570 w 836"/>
                <a:gd name="T37" fmla="*/ 157 h 500"/>
                <a:gd name="T38" fmla="*/ 612 w 836"/>
                <a:gd name="T39" fmla="*/ 198 h 500"/>
                <a:gd name="T40" fmla="*/ 570 w 836"/>
                <a:gd name="T41" fmla="*/ 239 h 500"/>
                <a:gd name="T42" fmla="*/ 529 w 836"/>
                <a:gd name="T43" fmla="*/ 198 h 500"/>
                <a:gd name="T44" fmla="*/ 570 w 836"/>
                <a:gd name="T45" fmla="*/ 157 h 500"/>
                <a:gd name="T46" fmla="*/ 418 w 836"/>
                <a:gd name="T47" fmla="*/ 198 h 500"/>
                <a:gd name="T48" fmla="*/ 459 w 836"/>
                <a:gd name="T49" fmla="*/ 239 h 500"/>
                <a:gd name="T50" fmla="*/ 418 w 836"/>
                <a:gd name="T51" fmla="*/ 281 h 500"/>
                <a:gd name="T52" fmla="*/ 377 w 836"/>
                <a:gd name="T53" fmla="*/ 239 h 500"/>
                <a:gd name="T54" fmla="*/ 418 w 836"/>
                <a:gd name="T55" fmla="*/ 198 h 500"/>
                <a:gd name="T56" fmla="*/ 266 w 836"/>
                <a:gd name="T57" fmla="*/ 239 h 500"/>
                <a:gd name="T58" fmla="*/ 224 w 836"/>
                <a:gd name="T59" fmla="*/ 198 h 500"/>
                <a:gd name="T60" fmla="*/ 266 w 836"/>
                <a:gd name="T61" fmla="*/ 157 h 500"/>
                <a:gd name="T62" fmla="*/ 307 w 836"/>
                <a:gd name="T63" fmla="*/ 198 h 500"/>
                <a:gd name="T64" fmla="*/ 266 w 836"/>
                <a:gd name="T65" fmla="*/ 239 h 500"/>
                <a:gd name="T66" fmla="*/ 342 w 836"/>
                <a:gd name="T67" fmla="*/ 326 h 500"/>
                <a:gd name="T68" fmla="*/ 494 w 836"/>
                <a:gd name="T69" fmla="*/ 326 h 500"/>
                <a:gd name="T70" fmla="*/ 538 w 836"/>
                <a:gd name="T71" fmla="*/ 369 h 500"/>
                <a:gd name="T72" fmla="*/ 418 w 836"/>
                <a:gd name="T73" fmla="*/ 419 h 500"/>
                <a:gd name="T74" fmla="*/ 298 w 836"/>
                <a:gd name="T75" fmla="*/ 369 h 500"/>
                <a:gd name="T76" fmla="*/ 342 w 836"/>
                <a:gd name="T77" fmla="*/ 326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36" h="500">
                  <a:moveTo>
                    <a:pt x="749" y="245"/>
                  </a:moveTo>
                  <a:cubicBezTo>
                    <a:pt x="751" y="236"/>
                    <a:pt x="758" y="229"/>
                    <a:pt x="767" y="225"/>
                  </a:cubicBezTo>
                  <a:cubicBezTo>
                    <a:pt x="781" y="220"/>
                    <a:pt x="792" y="213"/>
                    <a:pt x="802" y="205"/>
                  </a:cubicBezTo>
                  <a:cubicBezTo>
                    <a:pt x="826" y="183"/>
                    <a:pt x="836" y="148"/>
                    <a:pt x="825" y="124"/>
                  </a:cubicBezTo>
                  <a:cubicBezTo>
                    <a:pt x="822" y="117"/>
                    <a:pt x="818" y="110"/>
                    <a:pt x="811" y="104"/>
                  </a:cubicBezTo>
                  <a:cubicBezTo>
                    <a:pt x="805" y="97"/>
                    <a:pt x="798" y="92"/>
                    <a:pt x="790" y="87"/>
                  </a:cubicBezTo>
                  <a:cubicBezTo>
                    <a:pt x="770" y="89"/>
                    <a:pt x="727" y="90"/>
                    <a:pt x="680" y="75"/>
                  </a:cubicBezTo>
                  <a:cubicBezTo>
                    <a:pt x="645" y="63"/>
                    <a:pt x="604" y="42"/>
                    <a:pt x="569" y="0"/>
                  </a:cubicBezTo>
                  <a:cubicBezTo>
                    <a:pt x="530" y="39"/>
                    <a:pt x="476" y="61"/>
                    <a:pt x="418" y="61"/>
                  </a:cubicBezTo>
                  <a:cubicBezTo>
                    <a:pt x="362" y="61"/>
                    <a:pt x="308" y="40"/>
                    <a:pt x="270" y="2"/>
                  </a:cubicBezTo>
                  <a:cubicBezTo>
                    <a:pt x="198" y="95"/>
                    <a:pt x="100" y="101"/>
                    <a:pt x="44" y="88"/>
                  </a:cubicBezTo>
                  <a:cubicBezTo>
                    <a:pt x="37" y="93"/>
                    <a:pt x="31" y="98"/>
                    <a:pt x="25" y="104"/>
                  </a:cubicBezTo>
                  <a:cubicBezTo>
                    <a:pt x="18" y="110"/>
                    <a:pt x="14" y="117"/>
                    <a:pt x="11" y="124"/>
                  </a:cubicBezTo>
                  <a:cubicBezTo>
                    <a:pt x="0" y="148"/>
                    <a:pt x="10" y="183"/>
                    <a:pt x="34" y="205"/>
                  </a:cubicBezTo>
                  <a:cubicBezTo>
                    <a:pt x="44" y="213"/>
                    <a:pt x="55" y="220"/>
                    <a:pt x="69" y="225"/>
                  </a:cubicBezTo>
                  <a:cubicBezTo>
                    <a:pt x="78" y="229"/>
                    <a:pt x="85" y="236"/>
                    <a:pt x="87" y="245"/>
                  </a:cubicBezTo>
                  <a:cubicBezTo>
                    <a:pt x="133" y="402"/>
                    <a:pt x="260" y="500"/>
                    <a:pt x="418" y="500"/>
                  </a:cubicBezTo>
                  <a:cubicBezTo>
                    <a:pt x="576" y="500"/>
                    <a:pt x="703" y="402"/>
                    <a:pt x="749" y="245"/>
                  </a:cubicBezTo>
                  <a:close/>
                  <a:moveTo>
                    <a:pt x="570" y="157"/>
                  </a:moveTo>
                  <a:cubicBezTo>
                    <a:pt x="593" y="157"/>
                    <a:pt x="612" y="175"/>
                    <a:pt x="612" y="198"/>
                  </a:cubicBezTo>
                  <a:cubicBezTo>
                    <a:pt x="612" y="221"/>
                    <a:pt x="593" y="239"/>
                    <a:pt x="570" y="239"/>
                  </a:cubicBezTo>
                  <a:cubicBezTo>
                    <a:pt x="547" y="239"/>
                    <a:pt x="529" y="221"/>
                    <a:pt x="529" y="198"/>
                  </a:cubicBezTo>
                  <a:cubicBezTo>
                    <a:pt x="529" y="175"/>
                    <a:pt x="547" y="157"/>
                    <a:pt x="570" y="157"/>
                  </a:cubicBezTo>
                  <a:close/>
                  <a:moveTo>
                    <a:pt x="418" y="198"/>
                  </a:moveTo>
                  <a:cubicBezTo>
                    <a:pt x="441" y="198"/>
                    <a:pt x="459" y="217"/>
                    <a:pt x="459" y="239"/>
                  </a:cubicBezTo>
                  <a:cubicBezTo>
                    <a:pt x="459" y="262"/>
                    <a:pt x="441" y="281"/>
                    <a:pt x="418" y="281"/>
                  </a:cubicBezTo>
                  <a:cubicBezTo>
                    <a:pt x="395" y="281"/>
                    <a:pt x="377" y="262"/>
                    <a:pt x="377" y="239"/>
                  </a:cubicBezTo>
                  <a:cubicBezTo>
                    <a:pt x="377" y="217"/>
                    <a:pt x="395" y="198"/>
                    <a:pt x="418" y="198"/>
                  </a:cubicBezTo>
                  <a:close/>
                  <a:moveTo>
                    <a:pt x="266" y="239"/>
                  </a:moveTo>
                  <a:cubicBezTo>
                    <a:pt x="243" y="239"/>
                    <a:pt x="224" y="221"/>
                    <a:pt x="224" y="198"/>
                  </a:cubicBezTo>
                  <a:cubicBezTo>
                    <a:pt x="224" y="175"/>
                    <a:pt x="243" y="157"/>
                    <a:pt x="266" y="157"/>
                  </a:cubicBezTo>
                  <a:cubicBezTo>
                    <a:pt x="289" y="157"/>
                    <a:pt x="307" y="175"/>
                    <a:pt x="307" y="198"/>
                  </a:cubicBezTo>
                  <a:cubicBezTo>
                    <a:pt x="307" y="221"/>
                    <a:pt x="289" y="239"/>
                    <a:pt x="266" y="239"/>
                  </a:cubicBezTo>
                  <a:close/>
                  <a:moveTo>
                    <a:pt x="342" y="326"/>
                  </a:moveTo>
                  <a:cubicBezTo>
                    <a:pt x="384" y="368"/>
                    <a:pt x="452" y="368"/>
                    <a:pt x="494" y="326"/>
                  </a:cubicBezTo>
                  <a:cubicBezTo>
                    <a:pt x="538" y="369"/>
                    <a:pt x="538" y="369"/>
                    <a:pt x="538" y="369"/>
                  </a:cubicBezTo>
                  <a:cubicBezTo>
                    <a:pt x="505" y="402"/>
                    <a:pt x="461" y="419"/>
                    <a:pt x="418" y="419"/>
                  </a:cubicBezTo>
                  <a:cubicBezTo>
                    <a:pt x="375" y="419"/>
                    <a:pt x="331" y="402"/>
                    <a:pt x="298" y="369"/>
                  </a:cubicBezTo>
                  <a:lnTo>
                    <a:pt x="342" y="326"/>
                  </a:ln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30"/>
            <p:cNvSpPr/>
            <p:nvPr>
              <p:custDataLst>
                <p:tags r:id="rId74"/>
              </p:custDataLst>
            </p:nvPr>
          </p:nvSpPr>
          <p:spPr bwMode="auto">
            <a:xfrm>
              <a:off x="2613" y="1043"/>
              <a:ext cx="532" cy="226"/>
            </a:xfrm>
            <a:custGeom>
              <a:avLst/>
              <a:gdLst>
                <a:gd name="T0" fmla="*/ 486 w 486"/>
                <a:gd name="T1" fmla="*/ 131 h 207"/>
                <a:gd name="T2" fmla="*/ 403 w 486"/>
                <a:gd name="T3" fmla="*/ 115 h 207"/>
                <a:gd name="T4" fmla="*/ 378 w 486"/>
                <a:gd name="T5" fmla="*/ 85 h 207"/>
                <a:gd name="T6" fmla="*/ 378 w 486"/>
                <a:gd name="T7" fmla="*/ 0 h 207"/>
                <a:gd name="T8" fmla="*/ 243 w 486"/>
                <a:gd name="T9" fmla="*/ 22 h 207"/>
                <a:gd name="T10" fmla="*/ 108 w 486"/>
                <a:gd name="T11" fmla="*/ 0 h 207"/>
                <a:gd name="T12" fmla="*/ 108 w 486"/>
                <a:gd name="T13" fmla="*/ 85 h 207"/>
                <a:gd name="T14" fmla="*/ 83 w 486"/>
                <a:gd name="T15" fmla="*/ 115 h 207"/>
                <a:gd name="T16" fmla="*/ 0 w 486"/>
                <a:gd name="T17" fmla="*/ 131 h 207"/>
                <a:gd name="T18" fmla="*/ 243 w 486"/>
                <a:gd name="T19" fmla="*/ 207 h 207"/>
                <a:gd name="T20" fmla="*/ 486 w 486"/>
                <a:gd name="T21" fmla="*/ 131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207">
                  <a:moveTo>
                    <a:pt x="486" y="131"/>
                  </a:moveTo>
                  <a:cubicBezTo>
                    <a:pt x="403" y="115"/>
                    <a:pt x="403" y="115"/>
                    <a:pt x="403" y="115"/>
                  </a:cubicBezTo>
                  <a:cubicBezTo>
                    <a:pt x="389" y="112"/>
                    <a:pt x="378" y="99"/>
                    <a:pt x="378" y="85"/>
                  </a:cubicBezTo>
                  <a:cubicBezTo>
                    <a:pt x="378" y="0"/>
                    <a:pt x="378" y="0"/>
                    <a:pt x="378" y="0"/>
                  </a:cubicBezTo>
                  <a:cubicBezTo>
                    <a:pt x="336" y="14"/>
                    <a:pt x="291" y="22"/>
                    <a:pt x="243" y="22"/>
                  </a:cubicBezTo>
                  <a:cubicBezTo>
                    <a:pt x="195" y="22"/>
                    <a:pt x="150" y="14"/>
                    <a:pt x="108" y="0"/>
                  </a:cubicBezTo>
                  <a:cubicBezTo>
                    <a:pt x="108" y="85"/>
                    <a:pt x="108" y="85"/>
                    <a:pt x="108" y="85"/>
                  </a:cubicBezTo>
                  <a:cubicBezTo>
                    <a:pt x="108" y="99"/>
                    <a:pt x="98" y="112"/>
                    <a:pt x="83" y="115"/>
                  </a:cubicBezTo>
                  <a:cubicBezTo>
                    <a:pt x="0" y="131"/>
                    <a:pt x="0" y="131"/>
                    <a:pt x="0" y="131"/>
                  </a:cubicBezTo>
                  <a:cubicBezTo>
                    <a:pt x="60" y="178"/>
                    <a:pt x="148" y="207"/>
                    <a:pt x="243" y="207"/>
                  </a:cubicBezTo>
                  <a:cubicBezTo>
                    <a:pt x="338" y="207"/>
                    <a:pt x="426" y="178"/>
                    <a:pt x="486" y="131"/>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31"/>
            <p:cNvSpPr/>
            <p:nvPr>
              <p:custDataLst>
                <p:tags r:id="rId75"/>
              </p:custDataLst>
            </p:nvPr>
          </p:nvSpPr>
          <p:spPr bwMode="auto">
            <a:xfrm>
              <a:off x="2693" y="2225"/>
              <a:ext cx="1311" cy="936"/>
            </a:xfrm>
            <a:custGeom>
              <a:avLst/>
              <a:gdLst>
                <a:gd name="T0" fmla="*/ 1144 w 1197"/>
                <a:gd name="T1" fmla="*/ 106 h 856"/>
                <a:gd name="T2" fmla="*/ 863 w 1197"/>
                <a:gd name="T3" fmla="*/ 58 h 856"/>
                <a:gd name="T4" fmla="*/ 0 w 1197"/>
                <a:gd name="T5" fmla="*/ 593 h 856"/>
                <a:gd name="T6" fmla="*/ 91 w 1197"/>
                <a:gd name="T7" fmla="*/ 856 h 856"/>
                <a:gd name="T8" fmla="*/ 1061 w 1197"/>
                <a:gd name="T9" fmla="*/ 438 h 856"/>
                <a:gd name="T10" fmla="*/ 1176 w 1197"/>
                <a:gd name="T11" fmla="*/ 320 h 856"/>
                <a:gd name="T12" fmla="*/ 1173 w 1197"/>
                <a:gd name="T13" fmla="*/ 155 h 856"/>
                <a:gd name="T14" fmla="*/ 1144 w 1197"/>
                <a:gd name="T15" fmla="*/ 106 h 8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7" h="856">
                  <a:moveTo>
                    <a:pt x="1144" y="106"/>
                  </a:moveTo>
                  <a:cubicBezTo>
                    <a:pt x="1076" y="21"/>
                    <a:pt x="955" y="0"/>
                    <a:pt x="863" y="58"/>
                  </a:cubicBezTo>
                  <a:cubicBezTo>
                    <a:pt x="0" y="593"/>
                    <a:pt x="0" y="593"/>
                    <a:pt x="0" y="593"/>
                  </a:cubicBezTo>
                  <a:cubicBezTo>
                    <a:pt x="91" y="856"/>
                    <a:pt x="91" y="856"/>
                    <a:pt x="91" y="856"/>
                  </a:cubicBezTo>
                  <a:cubicBezTo>
                    <a:pt x="1061" y="438"/>
                    <a:pt x="1061" y="438"/>
                    <a:pt x="1061" y="438"/>
                  </a:cubicBezTo>
                  <a:cubicBezTo>
                    <a:pt x="1114" y="415"/>
                    <a:pt x="1155" y="373"/>
                    <a:pt x="1176" y="320"/>
                  </a:cubicBezTo>
                  <a:cubicBezTo>
                    <a:pt x="1197" y="266"/>
                    <a:pt x="1196" y="208"/>
                    <a:pt x="1173" y="155"/>
                  </a:cubicBezTo>
                  <a:cubicBezTo>
                    <a:pt x="1166" y="138"/>
                    <a:pt x="1156" y="121"/>
                    <a:pt x="1144" y="106"/>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32"/>
            <p:cNvSpPr/>
            <p:nvPr>
              <p:custDataLst>
                <p:tags r:id="rId76"/>
              </p:custDataLst>
            </p:nvPr>
          </p:nvSpPr>
          <p:spPr bwMode="auto">
            <a:xfrm>
              <a:off x="2153" y="2893"/>
              <a:ext cx="532" cy="278"/>
            </a:xfrm>
            <a:custGeom>
              <a:avLst/>
              <a:gdLst>
                <a:gd name="T0" fmla="*/ 129 w 486"/>
                <a:gd name="T1" fmla="*/ 0 h 254"/>
                <a:gd name="T2" fmla="*/ 46 w 486"/>
                <a:gd name="T3" fmla="*/ 33 h 254"/>
                <a:gd name="T4" fmla="*/ 40 w 486"/>
                <a:gd name="T5" fmla="*/ 38 h 254"/>
                <a:gd name="T6" fmla="*/ 1 w 486"/>
                <a:gd name="T7" fmla="*/ 125 h 254"/>
                <a:gd name="T8" fmla="*/ 35 w 486"/>
                <a:gd name="T9" fmla="*/ 213 h 254"/>
                <a:gd name="T10" fmla="*/ 136 w 486"/>
                <a:gd name="T11" fmla="*/ 250 h 254"/>
                <a:gd name="T12" fmla="*/ 486 w 486"/>
                <a:gd name="T13" fmla="*/ 146 h 254"/>
                <a:gd name="T14" fmla="*/ 435 w 486"/>
                <a:gd name="T15" fmla="*/ 0 h 254"/>
                <a:gd name="T16" fmla="*/ 129 w 486"/>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6" h="254">
                  <a:moveTo>
                    <a:pt x="129" y="0"/>
                  </a:moveTo>
                  <a:cubicBezTo>
                    <a:pt x="98" y="0"/>
                    <a:pt x="69" y="11"/>
                    <a:pt x="46" y="33"/>
                  </a:cubicBezTo>
                  <a:cubicBezTo>
                    <a:pt x="40" y="38"/>
                    <a:pt x="40" y="38"/>
                    <a:pt x="40" y="38"/>
                  </a:cubicBezTo>
                  <a:cubicBezTo>
                    <a:pt x="16" y="61"/>
                    <a:pt x="2" y="91"/>
                    <a:pt x="1" y="125"/>
                  </a:cubicBezTo>
                  <a:cubicBezTo>
                    <a:pt x="0" y="158"/>
                    <a:pt x="12" y="189"/>
                    <a:pt x="35" y="213"/>
                  </a:cubicBezTo>
                  <a:cubicBezTo>
                    <a:pt x="62" y="240"/>
                    <a:pt x="98" y="254"/>
                    <a:pt x="136" y="250"/>
                  </a:cubicBezTo>
                  <a:cubicBezTo>
                    <a:pt x="230" y="240"/>
                    <a:pt x="395" y="214"/>
                    <a:pt x="486" y="146"/>
                  </a:cubicBezTo>
                  <a:cubicBezTo>
                    <a:pt x="435" y="0"/>
                    <a:pt x="435" y="0"/>
                    <a:pt x="435" y="0"/>
                  </a:cubicBezTo>
                  <a:lnTo>
                    <a:pt x="129" y="0"/>
                  </a:ln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33"/>
            <p:cNvSpPr/>
            <p:nvPr>
              <p:custDataLst>
                <p:tags r:id="rId77"/>
              </p:custDataLst>
            </p:nvPr>
          </p:nvSpPr>
          <p:spPr bwMode="auto">
            <a:xfrm>
              <a:off x="2913" y="1500"/>
              <a:ext cx="466" cy="815"/>
            </a:xfrm>
            <a:custGeom>
              <a:avLst/>
              <a:gdLst>
                <a:gd name="T0" fmla="*/ 425 w 425"/>
                <a:gd name="T1" fmla="*/ 590 h 745"/>
                <a:gd name="T2" fmla="*/ 356 w 425"/>
                <a:gd name="T3" fmla="*/ 479 h 745"/>
                <a:gd name="T4" fmla="*/ 349 w 425"/>
                <a:gd name="T5" fmla="*/ 372 h 745"/>
                <a:gd name="T6" fmla="*/ 407 w 425"/>
                <a:gd name="T7" fmla="*/ 249 h 745"/>
                <a:gd name="T8" fmla="*/ 423 w 425"/>
                <a:gd name="T9" fmla="*/ 238 h 745"/>
                <a:gd name="T10" fmla="*/ 425 w 425"/>
                <a:gd name="T11" fmla="*/ 237 h 745"/>
                <a:gd name="T12" fmla="*/ 425 w 425"/>
                <a:gd name="T13" fmla="*/ 0 h 745"/>
                <a:gd name="T14" fmla="*/ 0 w 425"/>
                <a:gd name="T15" fmla="*/ 97 h 745"/>
                <a:gd name="T16" fmla="*/ 0 w 425"/>
                <a:gd name="T17" fmla="*/ 745 h 745"/>
                <a:gd name="T18" fmla="*/ 425 w 425"/>
                <a:gd name="T19" fmla="*/ 648 h 745"/>
                <a:gd name="T20" fmla="*/ 425 w 425"/>
                <a:gd name="T21" fmla="*/ 590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5" h="745">
                  <a:moveTo>
                    <a:pt x="425" y="590"/>
                  </a:moveTo>
                  <a:cubicBezTo>
                    <a:pt x="387" y="567"/>
                    <a:pt x="359" y="526"/>
                    <a:pt x="356" y="479"/>
                  </a:cubicBezTo>
                  <a:cubicBezTo>
                    <a:pt x="349" y="372"/>
                    <a:pt x="349" y="372"/>
                    <a:pt x="349" y="372"/>
                  </a:cubicBezTo>
                  <a:cubicBezTo>
                    <a:pt x="346" y="324"/>
                    <a:pt x="368" y="277"/>
                    <a:pt x="407" y="249"/>
                  </a:cubicBezTo>
                  <a:cubicBezTo>
                    <a:pt x="423" y="238"/>
                    <a:pt x="423" y="238"/>
                    <a:pt x="423" y="238"/>
                  </a:cubicBezTo>
                  <a:cubicBezTo>
                    <a:pt x="424" y="237"/>
                    <a:pt x="425" y="237"/>
                    <a:pt x="425" y="237"/>
                  </a:cubicBezTo>
                  <a:cubicBezTo>
                    <a:pt x="425" y="0"/>
                    <a:pt x="425" y="0"/>
                    <a:pt x="425" y="0"/>
                  </a:cubicBezTo>
                  <a:cubicBezTo>
                    <a:pt x="0" y="97"/>
                    <a:pt x="0" y="97"/>
                    <a:pt x="0" y="97"/>
                  </a:cubicBezTo>
                  <a:cubicBezTo>
                    <a:pt x="0" y="745"/>
                    <a:pt x="0" y="745"/>
                    <a:pt x="0" y="745"/>
                  </a:cubicBezTo>
                  <a:cubicBezTo>
                    <a:pt x="425" y="648"/>
                    <a:pt x="425" y="648"/>
                    <a:pt x="425" y="648"/>
                  </a:cubicBezTo>
                  <a:lnTo>
                    <a:pt x="425" y="590"/>
                  </a:lnTo>
                  <a:close/>
                </a:path>
              </a:pathLst>
            </a:custGeom>
            <a:solidFill>
              <a:srgbClr val="F8F6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34"/>
            <p:cNvSpPr/>
            <p:nvPr>
              <p:custDataLst>
                <p:tags r:id="rId78"/>
              </p:custDataLst>
            </p:nvPr>
          </p:nvSpPr>
          <p:spPr bwMode="auto">
            <a:xfrm>
              <a:off x="3133" y="2914"/>
              <a:ext cx="473" cy="257"/>
            </a:xfrm>
            <a:custGeom>
              <a:avLst/>
              <a:gdLst>
                <a:gd name="T0" fmla="*/ 386 w 432"/>
                <a:gd name="T1" fmla="*/ 14 h 235"/>
                <a:gd name="T2" fmla="*/ 368 w 432"/>
                <a:gd name="T3" fmla="*/ 0 h 235"/>
                <a:gd name="T4" fmla="*/ 0 w 432"/>
                <a:gd name="T5" fmla="*/ 159 h 235"/>
                <a:gd name="T6" fmla="*/ 296 w 432"/>
                <a:gd name="T7" fmla="*/ 231 h 235"/>
                <a:gd name="T8" fmla="*/ 397 w 432"/>
                <a:gd name="T9" fmla="*/ 194 h 235"/>
                <a:gd name="T10" fmla="*/ 431 w 432"/>
                <a:gd name="T11" fmla="*/ 106 h 235"/>
                <a:gd name="T12" fmla="*/ 392 w 432"/>
                <a:gd name="T13" fmla="*/ 19 h 235"/>
                <a:gd name="T14" fmla="*/ 386 w 432"/>
                <a:gd name="T15" fmla="*/ 14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2" h="235">
                  <a:moveTo>
                    <a:pt x="386" y="14"/>
                  </a:moveTo>
                  <a:cubicBezTo>
                    <a:pt x="381" y="9"/>
                    <a:pt x="374" y="4"/>
                    <a:pt x="368" y="0"/>
                  </a:cubicBezTo>
                  <a:cubicBezTo>
                    <a:pt x="0" y="159"/>
                    <a:pt x="0" y="159"/>
                    <a:pt x="0" y="159"/>
                  </a:cubicBezTo>
                  <a:cubicBezTo>
                    <a:pt x="94" y="204"/>
                    <a:pt x="221" y="223"/>
                    <a:pt x="296" y="231"/>
                  </a:cubicBezTo>
                  <a:cubicBezTo>
                    <a:pt x="334" y="235"/>
                    <a:pt x="371" y="221"/>
                    <a:pt x="397" y="194"/>
                  </a:cubicBezTo>
                  <a:cubicBezTo>
                    <a:pt x="420" y="170"/>
                    <a:pt x="432" y="139"/>
                    <a:pt x="431" y="106"/>
                  </a:cubicBezTo>
                  <a:cubicBezTo>
                    <a:pt x="430" y="72"/>
                    <a:pt x="416" y="42"/>
                    <a:pt x="392" y="19"/>
                  </a:cubicBezTo>
                  <a:lnTo>
                    <a:pt x="386" y="14"/>
                  </a:lnTo>
                  <a:close/>
                </a:path>
              </a:pathLst>
            </a:custGeom>
            <a:solidFill>
              <a:srgbClr val="E2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35"/>
            <p:cNvSpPr/>
            <p:nvPr>
              <p:custDataLst>
                <p:tags r:id="rId79"/>
              </p:custDataLst>
            </p:nvPr>
          </p:nvSpPr>
          <p:spPr bwMode="auto">
            <a:xfrm>
              <a:off x="3361" y="1800"/>
              <a:ext cx="200" cy="299"/>
            </a:xfrm>
            <a:custGeom>
              <a:avLst/>
              <a:gdLst>
                <a:gd name="T0" fmla="*/ 85 w 183"/>
                <a:gd name="T1" fmla="*/ 273 h 273"/>
                <a:gd name="T2" fmla="*/ 162 w 183"/>
                <a:gd name="T3" fmla="*/ 207 h 273"/>
                <a:gd name="T4" fmla="*/ 179 w 183"/>
                <a:gd name="T5" fmla="*/ 95 h 273"/>
                <a:gd name="T6" fmla="*/ 149 w 183"/>
                <a:gd name="T7" fmla="*/ 21 h 273"/>
                <a:gd name="T8" fmla="*/ 141 w 183"/>
                <a:gd name="T9" fmla="*/ 15 h 273"/>
                <a:gd name="T10" fmla="*/ 94 w 183"/>
                <a:gd name="T11" fmla="*/ 0 h 273"/>
                <a:gd name="T12" fmla="*/ 50 w 183"/>
                <a:gd name="T13" fmla="*/ 14 h 273"/>
                <a:gd name="T14" fmla="*/ 34 w 183"/>
                <a:gd name="T15" fmla="*/ 26 h 273"/>
                <a:gd name="T16" fmla="*/ 1 w 183"/>
                <a:gd name="T17" fmla="*/ 93 h 273"/>
                <a:gd name="T18" fmla="*/ 9 w 183"/>
                <a:gd name="T19" fmla="*/ 201 h 273"/>
                <a:gd name="T20" fmla="*/ 85 w 183"/>
                <a:gd name="T2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273">
                  <a:moveTo>
                    <a:pt x="85" y="273"/>
                  </a:moveTo>
                  <a:cubicBezTo>
                    <a:pt x="124" y="273"/>
                    <a:pt x="156" y="245"/>
                    <a:pt x="162" y="207"/>
                  </a:cubicBezTo>
                  <a:cubicBezTo>
                    <a:pt x="179" y="95"/>
                    <a:pt x="179" y="95"/>
                    <a:pt x="179" y="95"/>
                  </a:cubicBezTo>
                  <a:cubicBezTo>
                    <a:pt x="183" y="66"/>
                    <a:pt x="172" y="38"/>
                    <a:pt x="149" y="21"/>
                  </a:cubicBezTo>
                  <a:cubicBezTo>
                    <a:pt x="141" y="15"/>
                    <a:pt x="141" y="15"/>
                    <a:pt x="141" y="15"/>
                  </a:cubicBezTo>
                  <a:cubicBezTo>
                    <a:pt x="127" y="5"/>
                    <a:pt x="111" y="0"/>
                    <a:pt x="94" y="0"/>
                  </a:cubicBezTo>
                  <a:cubicBezTo>
                    <a:pt x="79" y="0"/>
                    <a:pt x="63" y="4"/>
                    <a:pt x="50" y="14"/>
                  </a:cubicBezTo>
                  <a:cubicBezTo>
                    <a:pt x="34" y="26"/>
                    <a:pt x="34" y="26"/>
                    <a:pt x="34" y="26"/>
                  </a:cubicBezTo>
                  <a:cubicBezTo>
                    <a:pt x="12" y="41"/>
                    <a:pt x="0" y="67"/>
                    <a:pt x="1" y="93"/>
                  </a:cubicBezTo>
                  <a:cubicBezTo>
                    <a:pt x="9" y="201"/>
                    <a:pt x="9" y="201"/>
                    <a:pt x="9" y="201"/>
                  </a:cubicBezTo>
                  <a:cubicBezTo>
                    <a:pt x="11" y="241"/>
                    <a:pt x="45" y="273"/>
                    <a:pt x="85" y="273"/>
                  </a:cubicBezTo>
                  <a:close/>
                </a:path>
              </a:pathLst>
            </a:custGeom>
            <a:solidFill>
              <a:srgbClr val="FF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36"/>
            <p:cNvSpPr/>
            <p:nvPr>
              <p:custDataLst>
                <p:tags r:id="rId80"/>
              </p:custDataLst>
            </p:nvPr>
          </p:nvSpPr>
          <p:spPr bwMode="auto">
            <a:xfrm>
              <a:off x="1730" y="2242"/>
              <a:ext cx="1086" cy="597"/>
            </a:xfrm>
            <a:custGeom>
              <a:avLst/>
              <a:gdLst>
                <a:gd name="T0" fmla="*/ 515 w 992"/>
                <a:gd name="T1" fmla="*/ 533 h 546"/>
                <a:gd name="T2" fmla="*/ 834 w 992"/>
                <a:gd name="T3" fmla="*/ 533 h 546"/>
                <a:gd name="T4" fmla="*/ 992 w 992"/>
                <a:gd name="T5" fmla="*/ 436 h 546"/>
                <a:gd name="T6" fmla="*/ 357 w 992"/>
                <a:gd name="T7" fmla="*/ 42 h 546"/>
                <a:gd name="T8" fmla="*/ 180 w 992"/>
                <a:gd name="T9" fmla="*/ 19 h 546"/>
                <a:gd name="T10" fmla="*/ 47 w 992"/>
                <a:gd name="T11" fmla="*/ 139 h 546"/>
                <a:gd name="T12" fmla="*/ 159 w 992"/>
                <a:gd name="T13" fmla="*/ 422 h 546"/>
                <a:gd name="T14" fmla="*/ 448 w 992"/>
                <a:gd name="T15" fmla="*/ 546 h 546"/>
                <a:gd name="T16" fmla="*/ 515 w 992"/>
                <a:gd name="T17" fmla="*/ 533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2" h="546">
                  <a:moveTo>
                    <a:pt x="515" y="533"/>
                  </a:moveTo>
                  <a:cubicBezTo>
                    <a:pt x="834" y="533"/>
                    <a:pt x="834" y="533"/>
                    <a:pt x="834" y="533"/>
                  </a:cubicBezTo>
                  <a:cubicBezTo>
                    <a:pt x="992" y="436"/>
                    <a:pt x="992" y="436"/>
                    <a:pt x="992" y="436"/>
                  </a:cubicBezTo>
                  <a:cubicBezTo>
                    <a:pt x="357" y="42"/>
                    <a:pt x="357" y="42"/>
                    <a:pt x="357" y="42"/>
                  </a:cubicBezTo>
                  <a:cubicBezTo>
                    <a:pt x="304" y="9"/>
                    <a:pt x="239" y="0"/>
                    <a:pt x="180" y="19"/>
                  </a:cubicBezTo>
                  <a:cubicBezTo>
                    <a:pt x="120" y="38"/>
                    <a:pt x="71" y="82"/>
                    <a:pt x="47" y="139"/>
                  </a:cubicBezTo>
                  <a:cubicBezTo>
                    <a:pt x="0" y="248"/>
                    <a:pt x="50" y="375"/>
                    <a:pt x="159" y="422"/>
                  </a:cubicBezTo>
                  <a:cubicBezTo>
                    <a:pt x="448" y="546"/>
                    <a:pt x="448" y="546"/>
                    <a:pt x="448" y="546"/>
                  </a:cubicBezTo>
                  <a:cubicBezTo>
                    <a:pt x="469" y="538"/>
                    <a:pt x="492" y="533"/>
                    <a:pt x="515" y="533"/>
                  </a:cubicBezTo>
                  <a:close/>
                </a:path>
              </a:pathLst>
            </a:custGeom>
            <a:solidFill>
              <a:srgbClr val="8CAFD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37"/>
            <p:cNvSpPr>
              <a:spLocks noEditPoints="1"/>
            </p:cNvSpPr>
            <p:nvPr>
              <p:custDataLst>
                <p:tags r:id="rId81"/>
              </p:custDataLst>
            </p:nvPr>
          </p:nvSpPr>
          <p:spPr bwMode="auto">
            <a:xfrm>
              <a:off x="1653" y="-1"/>
              <a:ext cx="2420" cy="3241"/>
            </a:xfrm>
            <a:custGeom>
              <a:avLst/>
              <a:gdLst>
                <a:gd name="T0" fmla="*/ 2076 w 2210"/>
                <a:gd name="T1" fmla="*/ 1774 h 2962"/>
                <a:gd name="T2" fmla="*/ 1317 w 2210"/>
                <a:gd name="T3" fmla="*/ 927 h 2962"/>
                <a:gd name="T4" fmla="*/ 1573 w 2210"/>
                <a:gd name="T5" fmla="*/ 496 h 2962"/>
                <a:gd name="T6" fmla="*/ 667 w 2210"/>
                <a:gd name="T7" fmla="*/ 496 h 2962"/>
                <a:gd name="T8" fmla="*/ 924 w 2210"/>
                <a:gd name="T9" fmla="*/ 927 h 2962"/>
                <a:gd name="T10" fmla="*/ 164 w 2210"/>
                <a:gd name="T11" fmla="*/ 1774 h 2962"/>
                <a:gd name="T12" fmla="*/ 205 w 2210"/>
                <a:gd name="T13" fmla="*/ 2528 h 2962"/>
                <a:gd name="T14" fmla="*/ 447 w 2210"/>
                <a:gd name="T15" fmla="*/ 2901 h 2962"/>
                <a:gd name="T16" fmla="*/ 993 w 2210"/>
                <a:gd name="T17" fmla="*/ 2941 h 2962"/>
                <a:gd name="T18" fmla="*/ 1281 w 2210"/>
                <a:gd name="T19" fmla="*/ 2853 h 2962"/>
                <a:gd name="T20" fmla="*/ 1845 w 2210"/>
                <a:gd name="T21" fmla="*/ 2768 h 2962"/>
                <a:gd name="T22" fmla="*/ 2183 w 2210"/>
                <a:gd name="T23" fmla="*/ 2376 h 2962"/>
                <a:gd name="T24" fmla="*/ 1514 w 2210"/>
                <a:gd name="T25" fmla="*/ 444 h 2962"/>
                <a:gd name="T26" fmla="*/ 1212 w 2210"/>
                <a:gd name="T27" fmla="*/ 300 h 2962"/>
                <a:gd name="T28" fmla="*/ 979 w 2210"/>
                <a:gd name="T29" fmla="*/ 292 h 2962"/>
                <a:gd name="T30" fmla="*/ 729 w 2210"/>
                <a:gd name="T31" fmla="*/ 443 h 2962"/>
                <a:gd name="T32" fmla="*/ 771 w 2210"/>
                <a:gd name="T33" fmla="*/ 640 h 2962"/>
                <a:gd name="T34" fmla="*/ 746 w 2210"/>
                <a:gd name="T35" fmla="*/ 503 h 2962"/>
                <a:gd name="T36" fmla="*/ 1382 w 2210"/>
                <a:gd name="T37" fmla="*/ 490 h 2962"/>
                <a:gd name="T38" fmla="*/ 1504 w 2210"/>
                <a:gd name="T39" fmla="*/ 620 h 2962"/>
                <a:gd name="T40" fmla="*/ 789 w 2210"/>
                <a:gd name="T41" fmla="*/ 660 h 2962"/>
                <a:gd name="T42" fmla="*/ 1120 w 2210"/>
                <a:gd name="T43" fmla="*/ 976 h 2962"/>
                <a:gd name="T44" fmla="*/ 1363 w 2210"/>
                <a:gd name="T45" fmla="*/ 1085 h 2962"/>
                <a:gd name="T46" fmla="*/ 221 w 2210"/>
                <a:gd name="T47" fmla="*/ 1798 h 2962"/>
                <a:gd name="T48" fmla="*/ 1120 w 2210"/>
                <a:gd name="T49" fmla="*/ 1222 h 2962"/>
                <a:gd name="T50" fmla="*/ 2019 w 2210"/>
                <a:gd name="T51" fmla="*/ 1798 h 2962"/>
                <a:gd name="T52" fmla="*/ 1782 w 2210"/>
                <a:gd name="T53" fmla="*/ 1863 h 2962"/>
                <a:gd name="T54" fmla="*/ 1895 w 2210"/>
                <a:gd name="T55" fmla="*/ 1649 h 2962"/>
                <a:gd name="T56" fmla="*/ 1638 w 2210"/>
                <a:gd name="T57" fmla="*/ 1585 h 2962"/>
                <a:gd name="T58" fmla="*/ 1120 w 2210"/>
                <a:gd name="T59" fmla="*/ 1413 h 2962"/>
                <a:gd name="T60" fmla="*/ 602 w 2210"/>
                <a:gd name="T61" fmla="*/ 1585 h 2962"/>
                <a:gd name="T62" fmla="*/ 465 w 2210"/>
                <a:gd name="T63" fmla="*/ 1649 h 2962"/>
                <a:gd name="T64" fmla="*/ 441 w 2210"/>
                <a:gd name="T65" fmla="*/ 1750 h 2962"/>
                <a:gd name="T66" fmla="*/ 245 w 2210"/>
                <a:gd name="T67" fmla="*/ 1943 h 2962"/>
                <a:gd name="T68" fmla="*/ 692 w 2210"/>
                <a:gd name="T69" fmla="*/ 2089 h 2962"/>
                <a:gd name="T70" fmla="*/ 1126 w 2210"/>
                <a:gd name="T71" fmla="*/ 2185 h 2962"/>
                <a:gd name="T72" fmla="*/ 1484 w 2210"/>
                <a:gd name="T73" fmla="*/ 2224 h 2962"/>
                <a:gd name="T74" fmla="*/ 920 w 2210"/>
                <a:gd name="T75" fmla="*/ 2325 h 2962"/>
                <a:gd name="T76" fmla="*/ 629 w 2210"/>
                <a:gd name="T77" fmla="*/ 2075 h 2962"/>
                <a:gd name="T78" fmla="*/ 600 w 2210"/>
                <a:gd name="T79" fmla="*/ 1980 h 2962"/>
                <a:gd name="T80" fmla="*/ 595 w 2210"/>
                <a:gd name="T81" fmla="*/ 1919 h 2962"/>
                <a:gd name="T82" fmla="*/ 539 w 2210"/>
                <a:gd name="T83" fmla="*/ 1661 h 2962"/>
                <a:gd name="T84" fmla="*/ 672 w 2210"/>
                <a:gd name="T85" fmla="*/ 1847 h 2962"/>
                <a:gd name="T86" fmla="*/ 740 w 2210"/>
                <a:gd name="T87" fmla="*/ 1744 h 2962"/>
                <a:gd name="T88" fmla="*/ 664 w 2210"/>
                <a:gd name="T89" fmla="*/ 1372 h 2962"/>
                <a:gd name="T90" fmla="*/ 664 w 2210"/>
                <a:gd name="T91" fmla="*/ 1962 h 2962"/>
                <a:gd name="T92" fmla="*/ 1576 w 2210"/>
                <a:gd name="T93" fmla="*/ 1609 h 2962"/>
                <a:gd name="T94" fmla="*/ 1507 w 2210"/>
                <a:gd name="T95" fmla="*/ 1851 h 2962"/>
                <a:gd name="T96" fmla="*/ 1569 w 2210"/>
                <a:gd name="T97" fmla="*/ 1847 h 2962"/>
                <a:gd name="T98" fmla="*/ 1654 w 2210"/>
                <a:gd name="T99" fmla="*/ 1646 h 2962"/>
                <a:gd name="T100" fmla="*/ 1722 w 2210"/>
                <a:gd name="T101" fmla="*/ 1853 h 2962"/>
                <a:gd name="T102" fmla="*/ 1614 w 2210"/>
                <a:gd name="T103" fmla="*/ 2074 h 2962"/>
                <a:gd name="T104" fmla="*/ 1798 w 2210"/>
                <a:gd name="T105" fmla="*/ 2029 h 2962"/>
                <a:gd name="T106" fmla="*/ 229 w 2210"/>
                <a:gd name="T107" fmla="*/ 2472 h 2962"/>
                <a:gd name="T108" fmla="*/ 1062 w 2210"/>
                <a:gd name="T109" fmla="*/ 2486 h 2962"/>
                <a:gd name="T110" fmla="*/ 229 w 2210"/>
                <a:gd name="T111" fmla="*/ 2472 h 2962"/>
                <a:gd name="T112" fmla="*/ 496 w 2210"/>
                <a:gd name="T113" fmla="*/ 2683 h 2962"/>
                <a:gd name="T114" fmla="*/ 942 w 2210"/>
                <a:gd name="T115" fmla="*/ 2791 h 2962"/>
                <a:gd name="T116" fmla="*/ 1352 w 2210"/>
                <a:gd name="T117" fmla="*/ 2823 h 2962"/>
                <a:gd name="T118" fmla="*/ 1783 w 2210"/>
                <a:gd name="T119" fmla="*/ 2770 h 2962"/>
                <a:gd name="T120" fmla="*/ 1041 w 2210"/>
                <a:gd name="T121" fmla="*/ 2890 h 2962"/>
                <a:gd name="T122" fmla="*/ 2123 w 2210"/>
                <a:gd name="T123" fmla="*/ 2189 h 2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10" h="2962">
                  <a:moveTo>
                    <a:pt x="2142" y="2102"/>
                  </a:moveTo>
                  <a:cubicBezTo>
                    <a:pt x="2107" y="2058"/>
                    <a:pt x="2061" y="2027"/>
                    <a:pt x="2011" y="2011"/>
                  </a:cubicBezTo>
                  <a:cubicBezTo>
                    <a:pt x="2021" y="2003"/>
                    <a:pt x="2031" y="1994"/>
                    <a:pt x="2040" y="1984"/>
                  </a:cubicBezTo>
                  <a:cubicBezTo>
                    <a:pt x="2093" y="1926"/>
                    <a:pt x="2106" y="1846"/>
                    <a:pt x="2076" y="1774"/>
                  </a:cubicBezTo>
                  <a:cubicBezTo>
                    <a:pt x="1870" y="1291"/>
                    <a:pt x="1870" y="1291"/>
                    <a:pt x="1870" y="1291"/>
                  </a:cubicBezTo>
                  <a:cubicBezTo>
                    <a:pt x="1821" y="1176"/>
                    <a:pt x="1719" y="1093"/>
                    <a:pt x="1597" y="1069"/>
                  </a:cubicBezTo>
                  <a:cubicBezTo>
                    <a:pt x="1317" y="1013"/>
                    <a:pt x="1317" y="1013"/>
                    <a:pt x="1317" y="1013"/>
                  </a:cubicBezTo>
                  <a:cubicBezTo>
                    <a:pt x="1317" y="927"/>
                    <a:pt x="1317" y="927"/>
                    <a:pt x="1317" y="927"/>
                  </a:cubicBezTo>
                  <a:cubicBezTo>
                    <a:pt x="1404" y="879"/>
                    <a:pt x="1471" y="797"/>
                    <a:pt x="1505" y="691"/>
                  </a:cubicBezTo>
                  <a:cubicBezTo>
                    <a:pt x="1520" y="684"/>
                    <a:pt x="1533" y="676"/>
                    <a:pt x="1545" y="666"/>
                  </a:cubicBezTo>
                  <a:cubicBezTo>
                    <a:pt x="1589" y="626"/>
                    <a:pt x="1605" y="562"/>
                    <a:pt x="1583" y="514"/>
                  </a:cubicBezTo>
                  <a:cubicBezTo>
                    <a:pt x="1581" y="508"/>
                    <a:pt x="1577" y="502"/>
                    <a:pt x="1573" y="496"/>
                  </a:cubicBezTo>
                  <a:cubicBezTo>
                    <a:pt x="1575" y="482"/>
                    <a:pt x="1575" y="469"/>
                    <a:pt x="1575" y="455"/>
                  </a:cubicBezTo>
                  <a:cubicBezTo>
                    <a:pt x="1575" y="204"/>
                    <a:pt x="1371" y="0"/>
                    <a:pt x="1120" y="0"/>
                  </a:cubicBezTo>
                  <a:cubicBezTo>
                    <a:pt x="869" y="0"/>
                    <a:pt x="665" y="204"/>
                    <a:pt x="665" y="455"/>
                  </a:cubicBezTo>
                  <a:cubicBezTo>
                    <a:pt x="665" y="469"/>
                    <a:pt x="665" y="482"/>
                    <a:pt x="667" y="496"/>
                  </a:cubicBezTo>
                  <a:cubicBezTo>
                    <a:pt x="663" y="502"/>
                    <a:pt x="659" y="508"/>
                    <a:pt x="657" y="514"/>
                  </a:cubicBezTo>
                  <a:cubicBezTo>
                    <a:pt x="635" y="562"/>
                    <a:pt x="651" y="626"/>
                    <a:pt x="696" y="666"/>
                  </a:cubicBezTo>
                  <a:cubicBezTo>
                    <a:pt x="707" y="676"/>
                    <a:pt x="720" y="684"/>
                    <a:pt x="735" y="691"/>
                  </a:cubicBezTo>
                  <a:cubicBezTo>
                    <a:pt x="769" y="797"/>
                    <a:pt x="836" y="879"/>
                    <a:pt x="924" y="927"/>
                  </a:cubicBezTo>
                  <a:cubicBezTo>
                    <a:pt x="924" y="1013"/>
                    <a:pt x="924" y="1013"/>
                    <a:pt x="924" y="1013"/>
                  </a:cubicBezTo>
                  <a:cubicBezTo>
                    <a:pt x="643" y="1069"/>
                    <a:pt x="643" y="1069"/>
                    <a:pt x="643" y="1069"/>
                  </a:cubicBezTo>
                  <a:cubicBezTo>
                    <a:pt x="521" y="1093"/>
                    <a:pt x="419" y="1176"/>
                    <a:pt x="370" y="1291"/>
                  </a:cubicBezTo>
                  <a:cubicBezTo>
                    <a:pt x="164" y="1774"/>
                    <a:pt x="164" y="1774"/>
                    <a:pt x="164" y="1774"/>
                  </a:cubicBezTo>
                  <a:cubicBezTo>
                    <a:pt x="134" y="1846"/>
                    <a:pt x="147" y="1926"/>
                    <a:pt x="200" y="1984"/>
                  </a:cubicBezTo>
                  <a:cubicBezTo>
                    <a:pt x="209" y="1994"/>
                    <a:pt x="219" y="2003"/>
                    <a:pt x="229" y="2011"/>
                  </a:cubicBezTo>
                  <a:cubicBezTo>
                    <a:pt x="153" y="2036"/>
                    <a:pt x="92" y="2092"/>
                    <a:pt x="60" y="2165"/>
                  </a:cubicBezTo>
                  <a:cubicBezTo>
                    <a:pt x="0" y="2305"/>
                    <a:pt x="65" y="2468"/>
                    <a:pt x="205" y="2528"/>
                  </a:cubicBezTo>
                  <a:cubicBezTo>
                    <a:pt x="456" y="2636"/>
                    <a:pt x="456" y="2636"/>
                    <a:pt x="456" y="2636"/>
                  </a:cubicBezTo>
                  <a:cubicBezTo>
                    <a:pt x="454" y="2638"/>
                    <a:pt x="454" y="2638"/>
                    <a:pt x="454" y="2638"/>
                  </a:cubicBezTo>
                  <a:cubicBezTo>
                    <a:pt x="418" y="2672"/>
                    <a:pt x="397" y="2718"/>
                    <a:pt x="396" y="2768"/>
                  </a:cubicBezTo>
                  <a:cubicBezTo>
                    <a:pt x="394" y="2818"/>
                    <a:pt x="412" y="2865"/>
                    <a:pt x="447" y="2901"/>
                  </a:cubicBezTo>
                  <a:cubicBezTo>
                    <a:pt x="482" y="2937"/>
                    <a:pt x="529" y="2957"/>
                    <a:pt x="579" y="2957"/>
                  </a:cubicBezTo>
                  <a:cubicBezTo>
                    <a:pt x="586" y="2957"/>
                    <a:pt x="592" y="2957"/>
                    <a:pt x="599" y="2956"/>
                  </a:cubicBezTo>
                  <a:cubicBezTo>
                    <a:pt x="693" y="2946"/>
                    <a:pt x="857" y="2920"/>
                    <a:pt x="962" y="2851"/>
                  </a:cubicBezTo>
                  <a:cubicBezTo>
                    <a:pt x="993" y="2941"/>
                    <a:pt x="993" y="2941"/>
                    <a:pt x="993" y="2941"/>
                  </a:cubicBezTo>
                  <a:cubicBezTo>
                    <a:pt x="996" y="2949"/>
                    <a:pt x="1002" y="2956"/>
                    <a:pt x="1010" y="2959"/>
                  </a:cubicBezTo>
                  <a:cubicBezTo>
                    <a:pt x="1014" y="2961"/>
                    <a:pt x="1018" y="2962"/>
                    <a:pt x="1022" y="2962"/>
                  </a:cubicBezTo>
                  <a:cubicBezTo>
                    <a:pt x="1027" y="2962"/>
                    <a:pt x="1031" y="2961"/>
                    <a:pt x="1035" y="2960"/>
                  </a:cubicBezTo>
                  <a:cubicBezTo>
                    <a:pt x="1281" y="2853"/>
                    <a:pt x="1281" y="2853"/>
                    <a:pt x="1281" y="2853"/>
                  </a:cubicBezTo>
                  <a:cubicBezTo>
                    <a:pt x="1381" y="2917"/>
                    <a:pt x="1531" y="2945"/>
                    <a:pt x="1642" y="2956"/>
                  </a:cubicBezTo>
                  <a:cubicBezTo>
                    <a:pt x="1648" y="2957"/>
                    <a:pt x="1655" y="2957"/>
                    <a:pt x="1661" y="2957"/>
                  </a:cubicBezTo>
                  <a:cubicBezTo>
                    <a:pt x="1711" y="2957"/>
                    <a:pt x="1758" y="2937"/>
                    <a:pt x="1793" y="2901"/>
                  </a:cubicBezTo>
                  <a:cubicBezTo>
                    <a:pt x="1828" y="2865"/>
                    <a:pt x="1846" y="2818"/>
                    <a:pt x="1845" y="2768"/>
                  </a:cubicBezTo>
                  <a:cubicBezTo>
                    <a:pt x="1843" y="2718"/>
                    <a:pt x="1822" y="2672"/>
                    <a:pt x="1786" y="2638"/>
                  </a:cubicBezTo>
                  <a:cubicBezTo>
                    <a:pt x="1784" y="2636"/>
                    <a:pt x="1784" y="2636"/>
                    <a:pt x="1784" y="2636"/>
                  </a:cubicBezTo>
                  <a:cubicBezTo>
                    <a:pt x="2035" y="2528"/>
                    <a:pt x="2035" y="2528"/>
                    <a:pt x="2035" y="2528"/>
                  </a:cubicBezTo>
                  <a:cubicBezTo>
                    <a:pt x="2103" y="2499"/>
                    <a:pt x="2156" y="2445"/>
                    <a:pt x="2183" y="2376"/>
                  </a:cubicBezTo>
                  <a:cubicBezTo>
                    <a:pt x="2210" y="2308"/>
                    <a:pt x="2209" y="2233"/>
                    <a:pt x="2180" y="2165"/>
                  </a:cubicBezTo>
                  <a:cubicBezTo>
                    <a:pt x="2170" y="2142"/>
                    <a:pt x="2157" y="2121"/>
                    <a:pt x="2142" y="2102"/>
                  </a:cubicBezTo>
                  <a:close/>
                  <a:moveTo>
                    <a:pt x="1120" y="61"/>
                  </a:moveTo>
                  <a:cubicBezTo>
                    <a:pt x="1333" y="61"/>
                    <a:pt x="1508" y="232"/>
                    <a:pt x="1514" y="444"/>
                  </a:cubicBezTo>
                  <a:cubicBezTo>
                    <a:pt x="1513" y="444"/>
                    <a:pt x="1512" y="443"/>
                    <a:pt x="1511" y="443"/>
                  </a:cubicBezTo>
                  <a:cubicBezTo>
                    <a:pt x="1505" y="440"/>
                    <a:pt x="1498" y="439"/>
                    <a:pt x="1492" y="440"/>
                  </a:cubicBezTo>
                  <a:cubicBezTo>
                    <a:pt x="1485" y="441"/>
                    <a:pt x="1323" y="466"/>
                    <a:pt x="1271" y="283"/>
                  </a:cubicBezTo>
                  <a:cubicBezTo>
                    <a:pt x="1212" y="300"/>
                    <a:pt x="1212" y="300"/>
                    <a:pt x="1212" y="300"/>
                  </a:cubicBezTo>
                  <a:cubicBezTo>
                    <a:pt x="1219" y="323"/>
                    <a:pt x="1227" y="344"/>
                    <a:pt x="1236" y="362"/>
                  </a:cubicBezTo>
                  <a:cubicBezTo>
                    <a:pt x="1209" y="395"/>
                    <a:pt x="1166" y="415"/>
                    <a:pt x="1120" y="415"/>
                  </a:cubicBezTo>
                  <a:cubicBezTo>
                    <a:pt x="1073" y="415"/>
                    <a:pt x="1030" y="395"/>
                    <a:pt x="1004" y="361"/>
                  </a:cubicBezTo>
                  <a:cubicBezTo>
                    <a:pt x="988" y="340"/>
                    <a:pt x="979" y="317"/>
                    <a:pt x="979" y="292"/>
                  </a:cubicBezTo>
                  <a:cubicBezTo>
                    <a:pt x="918" y="292"/>
                    <a:pt x="918" y="292"/>
                    <a:pt x="918" y="292"/>
                  </a:cubicBezTo>
                  <a:cubicBezTo>
                    <a:pt x="918" y="317"/>
                    <a:pt x="924" y="342"/>
                    <a:pt x="934" y="365"/>
                  </a:cubicBezTo>
                  <a:cubicBezTo>
                    <a:pt x="862" y="475"/>
                    <a:pt x="757" y="442"/>
                    <a:pt x="752" y="441"/>
                  </a:cubicBezTo>
                  <a:cubicBezTo>
                    <a:pt x="745" y="438"/>
                    <a:pt x="736" y="439"/>
                    <a:pt x="729" y="443"/>
                  </a:cubicBezTo>
                  <a:cubicBezTo>
                    <a:pt x="728" y="443"/>
                    <a:pt x="727" y="444"/>
                    <a:pt x="726" y="444"/>
                  </a:cubicBezTo>
                  <a:cubicBezTo>
                    <a:pt x="732" y="232"/>
                    <a:pt x="907" y="61"/>
                    <a:pt x="1120" y="61"/>
                  </a:cubicBezTo>
                  <a:close/>
                  <a:moveTo>
                    <a:pt x="789" y="660"/>
                  </a:moveTo>
                  <a:cubicBezTo>
                    <a:pt x="787" y="651"/>
                    <a:pt x="780" y="644"/>
                    <a:pt x="771" y="640"/>
                  </a:cubicBezTo>
                  <a:cubicBezTo>
                    <a:pt x="757" y="635"/>
                    <a:pt x="746" y="628"/>
                    <a:pt x="736" y="620"/>
                  </a:cubicBezTo>
                  <a:cubicBezTo>
                    <a:pt x="712" y="598"/>
                    <a:pt x="702" y="563"/>
                    <a:pt x="713" y="539"/>
                  </a:cubicBezTo>
                  <a:cubicBezTo>
                    <a:pt x="716" y="532"/>
                    <a:pt x="720" y="525"/>
                    <a:pt x="727" y="519"/>
                  </a:cubicBezTo>
                  <a:cubicBezTo>
                    <a:pt x="733" y="513"/>
                    <a:pt x="739" y="508"/>
                    <a:pt x="746" y="503"/>
                  </a:cubicBezTo>
                  <a:cubicBezTo>
                    <a:pt x="802" y="516"/>
                    <a:pt x="900" y="510"/>
                    <a:pt x="972" y="417"/>
                  </a:cubicBezTo>
                  <a:cubicBezTo>
                    <a:pt x="1010" y="455"/>
                    <a:pt x="1064" y="476"/>
                    <a:pt x="1120" y="476"/>
                  </a:cubicBezTo>
                  <a:cubicBezTo>
                    <a:pt x="1178" y="476"/>
                    <a:pt x="1232" y="454"/>
                    <a:pt x="1271" y="415"/>
                  </a:cubicBezTo>
                  <a:cubicBezTo>
                    <a:pt x="1306" y="457"/>
                    <a:pt x="1347" y="478"/>
                    <a:pt x="1382" y="490"/>
                  </a:cubicBezTo>
                  <a:cubicBezTo>
                    <a:pt x="1429" y="505"/>
                    <a:pt x="1472" y="504"/>
                    <a:pt x="1492" y="502"/>
                  </a:cubicBezTo>
                  <a:cubicBezTo>
                    <a:pt x="1500" y="507"/>
                    <a:pt x="1507" y="512"/>
                    <a:pt x="1513" y="519"/>
                  </a:cubicBezTo>
                  <a:cubicBezTo>
                    <a:pt x="1520" y="525"/>
                    <a:pt x="1524" y="532"/>
                    <a:pt x="1527" y="539"/>
                  </a:cubicBezTo>
                  <a:cubicBezTo>
                    <a:pt x="1538" y="563"/>
                    <a:pt x="1528" y="598"/>
                    <a:pt x="1504" y="620"/>
                  </a:cubicBezTo>
                  <a:cubicBezTo>
                    <a:pt x="1494" y="628"/>
                    <a:pt x="1483" y="635"/>
                    <a:pt x="1469" y="640"/>
                  </a:cubicBezTo>
                  <a:cubicBezTo>
                    <a:pt x="1460" y="644"/>
                    <a:pt x="1453" y="651"/>
                    <a:pt x="1451" y="660"/>
                  </a:cubicBezTo>
                  <a:cubicBezTo>
                    <a:pt x="1405" y="817"/>
                    <a:pt x="1278" y="915"/>
                    <a:pt x="1120" y="915"/>
                  </a:cubicBezTo>
                  <a:cubicBezTo>
                    <a:pt x="962" y="915"/>
                    <a:pt x="835" y="817"/>
                    <a:pt x="789" y="660"/>
                  </a:cubicBezTo>
                  <a:close/>
                  <a:moveTo>
                    <a:pt x="960" y="1069"/>
                  </a:moveTo>
                  <a:cubicBezTo>
                    <a:pt x="975" y="1066"/>
                    <a:pt x="985" y="1053"/>
                    <a:pt x="985" y="1039"/>
                  </a:cubicBezTo>
                  <a:cubicBezTo>
                    <a:pt x="985" y="954"/>
                    <a:pt x="985" y="954"/>
                    <a:pt x="985" y="954"/>
                  </a:cubicBezTo>
                  <a:cubicBezTo>
                    <a:pt x="1027" y="968"/>
                    <a:pt x="1072" y="976"/>
                    <a:pt x="1120" y="976"/>
                  </a:cubicBezTo>
                  <a:cubicBezTo>
                    <a:pt x="1168" y="976"/>
                    <a:pt x="1213" y="968"/>
                    <a:pt x="1255" y="954"/>
                  </a:cubicBezTo>
                  <a:cubicBezTo>
                    <a:pt x="1255" y="1039"/>
                    <a:pt x="1255" y="1039"/>
                    <a:pt x="1255" y="1039"/>
                  </a:cubicBezTo>
                  <a:cubicBezTo>
                    <a:pt x="1255" y="1053"/>
                    <a:pt x="1266" y="1066"/>
                    <a:pt x="1280" y="1069"/>
                  </a:cubicBezTo>
                  <a:cubicBezTo>
                    <a:pt x="1363" y="1085"/>
                    <a:pt x="1363" y="1085"/>
                    <a:pt x="1363" y="1085"/>
                  </a:cubicBezTo>
                  <a:cubicBezTo>
                    <a:pt x="1303" y="1132"/>
                    <a:pt x="1215" y="1161"/>
                    <a:pt x="1120" y="1161"/>
                  </a:cubicBezTo>
                  <a:cubicBezTo>
                    <a:pt x="1025" y="1161"/>
                    <a:pt x="937" y="1132"/>
                    <a:pt x="877" y="1085"/>
                  </a:cubicBezTo>
                  <a:lnTo>
                    <a:pt x="960" y="1069"/>
                  </a:lnTo>
                  <a:close/>
                  <a:moveTo>
                    <a:pt x="221" y="1798"/>
                  </a:moveTo>
                  <a:cubicBezTo>
                    <a:pt x="426" y="1315"/>
                    <a:pt x="426" y="1315"/>
                    <a:pt x="426" y="1315"/>
                  </a:cubicBezTo>
                  <a:cubicBezTo>
                    <a:pt x="467" y="1218"/>
                    <a:pt x="553" y="1149"/>
                    <a:pt x="655" y="1129"/>
                  </a:cubicBezTo>
                  <a:cubicBezTo>
                    <a:pt x="803" y="1100"/>
                    <a:pt x="803" y="1100"/>
                    <a:pt x="803" y="1100"/>
                  </a:cubicBezTo>
                  <a:cubicBezTo>
                    <a:pt x="872" y="1176"/>
                    <a:pt x="992" y="1222"/>
                    <a:pt x="1120" y="1222"/>
                  </a:cubicBezTo>
                  <a:cubicBezTo>
                    <a:pt x="1249" y="1222"/>
                    <a:pt x="1368" y="1176"/>
                    <a:pt x="1437" y="1100"/>
                  </a:cubicBezTo>
                  <a:cubicBezTo>
                    <a:pt x="1585" y="1129"/>
                    <a:pt x="1585" y="1129"/>
                    <a:pt x="1585" y="1129"/>
                  </a:cubicBezTo>
                  <a:cubicBezTo>
                    <a:pt x="1687" y="1149"/>
                    <a:pt x="1773" y="1218"/>
                    <a:pt x="1814" y="1315"/>
                  </a:cubicBezTo>
                  <a:cubicBezTo>
                    <a:pt x="2019" y="1798"/>
                    <a:pt x="2019" y="1798"/>
                    <a:pt x="2019" y="1798"/>
                  </a:cubicBezTo>
                  <a:cubicBezTo>
                    <a:pt x="2040" y="1847"/>
                    <a:pt x="2031" y="1903"/>
                    <a:pt x="1995" y="1943"/>
                  </a:cubicBezTo>
                  <a:cubicBezTo>
                    <a:pt x="1959" y="1983"/>
                    <a:pt x="1904" y="1998"/>
                    <a:pt x="1853" y="1982"/>
                  </a:cubicBezTo>
                  <a:cubicBezTo>
                    <a:pt x="1737" y="1946"/>
                    <a:pt x="1737" y="1946"/>
                    <a:pt x="1737" y="1946"/>
                  </a:cubicBezTo>
                  <a:cubicBezTo>
                    <a:pt x="1761" y="1925"/>
                    <a:pt x="1777" y="1896"/>
                    <a:pt x="1782" y="1863"/>
                  </a:cubicBezTo>
                  <a:cubicBezTo>
                    <a:pt x="1800" y="1750"/>
                    <a:pt x="1800" y="1750"/>
                    <a:pt x="1800" y="1750"/>
                  </a:cubicBezTo>
                  <a:cubicBezTo>
                    <a:pt x="1802" y="1736"/>
                    <a:pt x="1802" y="1723"/>
                    <a:pt x="1800" y="1710"/>
                  </a:cubicBezTo>
                  <a:cubicBezTo>
                    <a:pt x="1895" y="1710"/>
                    <a:pt x="1895" y="1710"/>
                    <a:pt x="1895" y="1710"/>
                  </a:cubicBezTo>
                  <a:cubicBezTo>
                    <a:pt x="1895" y="1649"/>
                    <a:pt x="1895" y="1649"/>
                    <a:pt x="1895" y="1649"/>
                  </a:cubicBezTo>
                  <a:cubicBezTo>
                    <a:pt x="1775" y="1649"/>
                    <a:pt x="1775" y="1649"/>
                    <a:pt x="1775" y="1649"/>
                  </a:cubicBezTo>
                  <a:cubicBezTo>
                    <a:pt x="1767" y="1637"/>
                    <a:pt x="1757" y="1627"/>
                    <a:pt x="1746" y="1618"/>
                  </a:cubicBezTo>
                  <a:cubicBezTo>
                    <a:pt x="1738" y="1612"/>
                    <a:pt x="1738" y="1612"/>
                    <a:pt x="1738" y="1612"/>
                  </a:cubicBezTo>
                  <a:cubicBezTo>
                    <a:pt x="1708" y="1590"/>
                    <a:pt x="1672" y="1581"/>
                    <a:pt x="1638" y="1585"/>
                  </a:cubicBezTo>
                  <a:cubicBezTo>
                    <a:pt x="1638" y="1333"/>
                    <a:pt x="1638" y="1333"/>
                    <a:pt x="1638" y="1333"/>
                  </a:cubicBezTo>
                  <a:cubicBezTo>
                    <a:pt x="1638" y="1324"/>
                    <a:pt x="1634" y="1315"/>
                    <a:pt x="1626" y="1309"/>
                  </a:cubicBezTo>
                  <a:cubicBezTo>
                    <a:pt x="1619" y="1303"/>
                    <a:pt x="1609" y="1301"/>
                    <a:pt x="1600" y="1303"/>
                  </a:cubicBezTo>
                  <a:cubicBezTo>
                    <a:pt x="1120" y="1413"/>
                    <a:pt x="1120" y="1413"/>
                    <a:pt x="1120" y="1413"/>
                  </a:cubicBezTo>
                  <a:cubicBezTo>
                    <a:pt x="640" y="1303"/>
                    <a:pt x="640" y="1303"/>
                    <a:pt x="640" y="1303"/>
                  </a:cubicBezTo>
                  <a:cubicBezTo>
                    <a:pt x="631" y="1301"/>
                    <a:pt x="621" y="1303"/>
                    <a:pt x="614" y="1309"/>
                  </a:cubicBezTo>
                  <a:cubicBezTo>
                    <a:pt x="607" y="1315"/>
                    <a:pt x="602" y="1324"/>
                    <a:pt x="602" y="1333"/>
                  </a:cubicBezTo>
                  <a:cubicBezTo>
                    <a:pt x="602" y="1585"/>
                    <a:pt x="602" y="1585"/>
                    <a:pt x="602" y="1585"/>
                  </a:cubicBezTo>
                  <a:cubicBezTo>
                    <a:pt x="568" y="1581"/>
                    <a:pt x="532" y="1590"/>
                    <a:pt x="503" y="1612"/>
                  </a:cubicBezTo>
                  <a:cubicBezTo>
                    <a:pt x="494" y="1618"/>
                    <a:pt x="494" y="1618"/>
                    <a:pt x="494" y="1618"/>
                  </a:cubicBezTo>
                  <a:cubicBezTo>
                    <a:pt x="494" y="1618"/>
                    <a:pt x="494" y="1618"/>
                    <a:pt x="494" y="1618"/>
                  </a:cubicBezTo>
                  <a:cubicBezTo>
                    <a:pt x="483" y="1627"/>
                    <a:pt x="473" y="1637"/>
                    <a:pt x="465" y="1649"/>
                  </a:cubicBezTo>
                  <a:cubicBezTo>
                    <a:pt x="345" y="1649"/>
                    <a:pt x="345" y="1649"/>
                    <a:pt x="345" y="1649"/>
                  </a:cubicBezTo>
                  <a:cubicBezTo>
                    <a:pt x="345" y="1710"/>
                    <a:pt x="345" y="1710"/>
                    <a:pt x="345" y="1710"/>
                  </a:cubicBezTo>
                  <a:cubicBezTo>
                    <a:pt x="440" y="1710"/>
                    <a:pt x="440" y="1710"/>
                    <a:pt x="440" y="1710"/>
                  </a:cubicBezTo>
                  <a:cubicBezTo>
                    <a:pt x="439" y="1723"/>
                    <a:pt x="438" y="1736"/>
                    <a:pt x="441" y="1750"/>
                  </a:cubicBezTo>
                  <a:cubicBezTo>
                    <a:pt x="458" y="1863"/>
                    <a:pt x="458" y="1863"/>
                    <a:pt x="458" y="1863"/>
                  </a:cubicBezTo>
                  <a:cubicBezTo>
                    <a:pt x="463" y="1896"/>
                    <a:pt x="479" y="1925"/>
                    <a:pt x="503" y="1946"/>
                  </a:cubicBezTo>
                  <a:cubicBezTo>
                    <a:pt x="387" y="1982"/>
                    <a:pt x="387" y="1982"/>
                    <a:pt x="387" y="1982"/>
                  </a:cubicBezTo>
                  <a:cubicBezTo>
                    <a:pt x="336" y="1998"/>
                    <a:pt x="281" y="1983"/>
                    <a:pt x="245" y="1943"/>
                  </a:cubicBezTo>
                  <a:cubicBezTo>
                    <a:pt x="209" y="1903"/>
                    <a:pt x="200" y="1847"/>
                    <a:pt x="221" y="1798"/>
                  </a:cubicBezTo>
                  <a:close/>
                  <a:moveTo>
                    <a:pt x="756" y="2224"/>
                  </a:moveTo>
                  <a:cubicBezTo>
                    <a:pt x="701" y="2189"/>
                    <a:pt x="701" y="2189"/>
                    <a:pt x="701" y="2189"/>
                  </a:cubicBezTo>
                  <a:cubicBezTo>
                    <a:pt x="692" y="2089"/>
                    <a:pt x="692" y="2089"/>
                    <a:pt x="692" y="2089"/>
                  </a:cubicBezTo>
                  <a:cubicBezTo>
                    <a:pt x="1113" y="2185"/>
                    <a:pt x="1113" y="2185"/>
                    <a:pt x="1113" y="2185"/>
                  </a:cubicBezTo>
                  <a:cubicBezTo>
                    <a:pt x="1113" y="2185"/>
                    <a:pt x="1114" y="2185"/>
                    <a:pt x="1114" y="2185"/>
                  </a:cubicBezTo>
                  <a:cubicBezTo>
                    <a:pt x="1116" y="2186"/>
                    <a:pt x="1118" y="2186"/>
                    <a:pt x="1120" y="2186"/>
                  </a:cubicBezTo>
                  <a:cubicBezTo>
                    <a:pt x="1122" y="2186"/>
                    <a:pt x="1124" y="2186"/>
                    <a:pt x="1126" y="2185"/>
                  </a:cubicBezTo>
                  <a:cubicBezTo>
                    <a:pt x="1126" y="2185"/>
                    <a:pt x="1127" y="2185"/>
                    <a:pt x="1127" y="2185"/>
                  </a:cubicBezTo>
                  <a:cubicBezTo>
                    <a:pt x="1549" y="2089"/>
                    <a:pt x="1549" y="2089"/>
                    <a:pt x="1549" y="2089"/>
                  </a:cubicBezTo>
                  <a:cubicBezTo>
                    <a:pt x="1539" y="2189"/>
                    <a:pt x="1539" y="2189"/>
                    <a:pt x="1539" y="2189"/>
                  </a:cubicBezTo>
                  <a:cubicBezTo>
                    <a:pt x="1484" y="2224"/>
                    <a:pt x="1484" y="2224"/>
                    <a:pt x="1484" y="2224"/>
                  </a:cubicBezTo>
                  <a:cubicBezTo>
                    <a:pt x="1146" y="2347"/>
                    <a:pt x="791" y="2235"/>
                    <a:pt x="756" y="2224"/>
                  </a:cubicBezTo>
                  <a:close/>
                  <a:moveTo>
                    <a:pt x="1312" y="2330"/>
                  </a:moveTo>
                  <a:cubicBezTo>
                    <a:pt x="1120" y="2449"/>
                    <a:pt x="1120" y="2449"/>
                    <a:pt x="1120" y="2449"/>
                  </a:cubicBezTo>
                  <a:cubicBezTo>
                    <a:pt x="920" y="2325"/>
                    <a:pt x="920" y="2325"/>
                    <a:pt x="920" y="2325"/>
                  </a:cubicBezTo>
                  <a:cubicBezTo>
                    <a:pt x="982" y="2335"/>
                    <a:pt x="1056" y="2343"/>
                    <a:pt x="1136" y="2343"/>
                  </a:cubicBezTo>
                  <a:cubicBezTo>
                    <a:pt x="1192" y="2343"/>
                    <a:pt x="1251" y="2339"/>
                    <a:pt x="1312" y="2330"/>
                  </a:cubicBezTo>
                  <a:close/>
                  <a:moveTo>
                    <a:pt x="626" y="2074"/>
                  </a:moveTo>
                  <a:cubicBezTo>
                    <a:pt x="629" y="2075"/>
                    <a:pt x="629" y="2075"/>
                    <a:pt x="629" y="2075"/>
                  </a:cubicBezTo>
                  <a:cubicBezTo>
                    <a:pt x="636" y="2149"/>
                    <a:pt x="636" y="2149"/>
                    <a:pt x="636" y="2149"/>
                  </a:cubicBezTo>
                  <a:cubicBezTo>
                    <a:pt x="460" y="2040"/>
                    <a:pt x="460" y="2040"/>
                    <a:pt x="460" y="2040"/>
                  </a:cubicBezTo>
                  <a:cubicBezTo>
                    <a:pt x="454" y="2036"/>
                    <a:pt x="448" y="2033"/>
                    <a:pt x="442" y="2029"/>
                  </a:cubicBezTo>
                  <a:cubicBezTo>
                    <a:pt x="600" y="1980"/>
                    <a:pt x="600" y="1980"/>
                    <a:pt x="600" y="1980"/>
                  </a:cubicBezTo>
                  <a:cubicBezTo>
                    <a:pt x="601" y="1980"/>
                    <a:pt x="602" y="1980"/>
                    <a:pt x="602" y="1980"/>
                  </a:cubicBezTo>
                  <a:cubicBezTo>
                    <a:pt x="602" y="2044"/>
                    <a:pt x="602" y="2044"/>
                    <a:pt x="602" y="2044"/>
                  </a:cubicBezTo>
                  <a:cubicBezTo>
                    <a:pt x="602" y="2059"/>
                    <a:pt x="612" y="2071"/>
                    <a:pt x="626" y="2074"/>
                  </a:cubicBezTo>
                  <a:close/>
                  <a:moveTo>
                    <a:pt x="595" y="1919"/>
                  </a:moveTo>
                  <a:cubicBezTo>
                    <a:pt x="556" y="1919"/>
                    <a:pt x="524" y="1891"/>
                    <a:pt x="518" y="1853"/>
                  </a:cubicBezTo>
                  <a:cubicBezTo>
                    <a:pt x="501" y="1741"/>
                    <a:pt x="501" y="1741"/>
                    <a:pt x="501" y="1741"/>
                  </a:cubicBezTo>
                  <a:cubicBezTo>
                    <a:pt x="497" y="1712"/>
                    <a:pt x="508" y="1684"/>
                    <a:pt x="531" y="1667"/>
                  </a:cubicBezTo>
                  <a:cubicBezTo>
                    <a:pt x="539" y="1661"/>
                    <a:pt x="539" y="1661"/>
                    <a:pt x="539" y="1661"/>
                  </a:cubicBezTo>
                  <a:cubicBezTo>
                    <a:pt x="566" y="1641"/>
                    <a:pt x="603" y="1640"/>
                    <a:pt x="630" y="1660"/>
                  </a:cubicBezTo>
                  <a:cubicBezTo>
                    <a:pt x="646" y="1672"/>
                    <a:pt x="646" y="1672"/>
                    <a:pt x="646" y="1672"/>
                  </a:cubicBezTo>
                  <a:cubicBezTo>
                    <a:pt x="668" y="1687"/>
                    <a:pt x="680" y="1713"/>
                    <a:pt x="679" y="1739"/>
                  </a:cubicBezTo>
                  <a:cubicBezTo>
                    <a:pt x="672" y="1847"/>
                    <a:pt x="672" y="1847"/>
                    <a:pt x="672" y="1847"/>
                  </a:cubicBezTo>
                  <a:cubicBezTo>
                    <a:pt x="669" y="1887"/>
                    <a:pt x="635" y="1919"/>
                    <a:pt x="595" y="1919"/>
                  </a:cubicBezTo>
                  <a:close/>
                  <a:moveTo>
                    <a:pt x="664" y="1962"/>
                  </a:moveTo>
                  <a:cubicBezTo>
                    <a:pt x="702" y="1939"/>
                    <a:pt x="730" y="1898"/>
                    <a:pt x="733" y="1851"/>
                  </a:cubicBezTo>
                  <a:cubicBezTo>
                    <a:pt x="740" y="1744"/>
                    <a:pt x="740" y="1744"/>
                    <a:pt x="740" y="1744"/>
                  </a:cubicBezTo>
                  <a:cubicBezTo>
                    <a:pt x="743" y="1696"/>
                    <a:pt x="721" y="1649"/>
                    <a:pt x="682" y="1622"/>
                  </a:cubicBezTo>
                  <a:cubicBezTo>
                    <a:pt x="666" y="1610"/>
                    <a:pt x="666" y="1610"/>
                    <a:pt x="666" y="1610"/>
                  </a:cubicBezTo>
                  <a:cubicBezTo>
                    <a:pt x="665" y="1609"/>
                    <a:pt x="664" y="1609"/>
                    <a:pt x="664" y="1609"/>
                  </a:cubicBezTo>
                  <a:cubicBezTo>
                    <a:pt x="664" y="1372"/>
                    <a:pt x="664" y="1372"/>
                    <a:pt x="664" y="1372"/>
                  </a:cubicBezTo>
                  <a:cubicBezTo>
                    <a:pt x="1089" y="1469"/>
                    <a:pt x="1089" y="1469"/>
                    <a:pt x="1089" y="1469"/>
                  </a:cubicBezTo>
                  <a:cubicBezTo>
                    <a:pt x="1089" y="2117"/>
                    <a:pt x="1089" y="2117"/>
                    <a:pt x="1089" y="2117"/>
                  </a:cubicBezTo>
                  <a:cubicBezTo>
                    <a:pt x="664" y="2020"/>
                    <a:pt x="664" y="2020"/>
                    <a:pt x="664" y="2020"/>
                  </a:cubicBezTo>
                  <a:lnTo>
                    <a:pt x="664" y="1962"/>
                  </a:lnTo>
                  <a:close/>
                  <a:moveTo>
                    <a:pt x="1151" y="2117"/>
                  </a:moveTo>
                  <a:cubicBezTo>
                    <a:pt x="1151" y="1469"/>
                    <a:pt x="1151" y="1469"/>
                    <a:pt x="1151" y="1469"/>
                  </a:cubicBezTo>
                  <a:cubicBezTo>
                    <a:pt x="1576" y="1372"/>
                    <a:pt x="1576" y="1372"/>
                    <a:pt x="1576" y="1372"/>
                  </a:cubicBezTo>
                  <a:cubicBezTo>
                    <a:pt x="1576" y="1609"/>
                    <a:pt x="1576" y="1609"/>
                    <a:pt x="1576" y="1609"/>
                  </a:cubicBezTo>
                  <a:cubicBezTo>
                    <a:pt x="1576" y="1609"/>
                    <a:pt x="1575" y="1609"/>
                    <a:pt x="1574" y="1610"/>
                  </a:cubicBezTo>
                  <a:cubicBezTo>
                    <a:pt x="1558" y="1621"/>
                    <a:pt x="1558" y="1621"/>
                    <a:pt x="1558" y="1621"/>
                  </a:cubicBezTo>
                  <a:cubicBezTo>
                    <a:pt x="1519" y="1649"/>
                    <a:pt x="1497" y="1696"/>
                    <a:pt x="1500" y="1744"/>
                  </a:cubicBezTo>
                  <a:cubicBezTo>
                    <a:pt x="1507" y="1851"/>
                    <a:pt x="1507" y="1851"/>
                    <a:pt x="1507" y="1851"/>
                  </a:cubicBezTo>
                  <a:cubicBezTo>
                    <a:pt x="1510" y="1898"/>
                    <a:pt x="1538" y="1939"/>
                    <a:pt x="1576" y="1962"/>
                  </a:cubicBezTo>
                  <a:cubicBezTo>
                    <a:pt x="1576" y="2020"/>
                    <a:pt x="1576" y="2020"/>
                    <a:pt x="1576" y="2020"/>
                  </a:cubicBezTo>
                  <a:lnTo>
                    <a:pt x="1151" y="2117"/>
                  </a:lnTo>
                  <a:close/>
                  <a:moveTo>
                    <a:pt x="1569" y="1847"/>
                  </a:moveTo>
                  <a:cubicBezTo>
                    <a:pt x="1561" y="1739"/>
                    <a:pt x="1561" y="1739"/>
                    <a:pt x="1561" y="1739"/>
                  </a:cubicBezTo>
                  <a:cubicBezTo>
                    <a:pt x="1560" y="1713"/>
                    <a:pt x="1572" y="1687"/>
                    <a:pt x="1594" y="1672"/>
                  </a:cubicBezTo>
                  <a:cubicBezTo>
                    <a:pt x="1610" y="1660"/>
                    <a:pt x="1610" y="1660"/>
                    <a:pt x="1610" y="1660"/>
                  </a:cubicBezTo>
                  <a:cubicBezTo>
                    <a:pt x="1623" y="1650"/>
                    <a:pt x="1639" y="1646"/>
                    <a:pt x="1654" y="1646"/>
                  </a:cubicBezTo>
                  <a:cubicBezTo>
                    <a:pt x="1671" y="1646"/>
                    <a:pt x="1687" y="1651"/>
                    <a:pt x="1701" y="1661"/>
                  </a:cubicBezTo>
                  <a:cubicBezTo>
                    <a:pt x="1709" y="1667"/>
                    <a:pt x="1709" y="1667"/>
                    <a:pt x="1709" y="1667"/>
                  </a:cubicBezTo>
                  <a:cubicBezTo>
                    <a:pt x="1732" y="1684"/>
                    <a:pt x="1743" y="1712"/>
                    <a:pt x="1739" y="1741"/>
                  </a:cubicBezTo>
                  <a:cubicBezTo>
                    <a:pt x="1722" y="1853"/>
                    <a:pt x="1722" y="1853"/>
                    <a:pt x="1722" y="1853"/>
                  </a:cubicBezTo>
                  <a:cubicBezTo>
                    <a:pt x="1716" y="1891"/>
                    <a:pt x="1684" y="1919"/>
                    <a:pt x="1645" y="1919"/>
                  </a:cubicBezTo>
                  <a:cubicBezTo>
                    <a:pt x="1605" y="1919"/>
                    <a:pt x="1571" y="1887"/>
                    <a:pt x="1569" y="1847"/>
                  </a:cubicBezTo>
                  <a:close/>
                  <a:moveTo>
                    <a:pt x="1612" y="2075"/>
                  </a:moveTo>
                  <a:cubicBezTo>
                    <a:pt x="1614" y="2074"/>
                    <a:pt x="1614" y="2074"/>
                    <a:pt x="1614" y="2074"/>
                  </a:cubicBezTo>
                  <a:cubicBezTo>
                    <a:pt x="1628" y="2071"/>
                    <a:pt x="1638" y="2059"/>
                    <a:pt x="1638" y="2044"/>
                  </a:cubicBezTo>
                  <a:cubicBezTo>
                    <a:pt x="1638" y="1980"/>
                    <a:pt x="1638" y="1980"/>
                    <a:pt x="1638" y="1980"/>
                  </a:cubicBezTo>
                  <a:cubicBezTo>
                    <a:pt x="1639" y="1980"/>
                    <a:pt x="1639" y="1980"/>
                    <a:pt x="1640" y="1980"/>
                  </a:cubicBezTo>
                  <a:cubicBezTo>
                    <a:pt x="1798" y="2029"/>
                    <a:pt x="1798" y="2029"/>
                    <a:pt x="1798" y="2029"/>
                  </a:cubicBezTo>
                  <a:cubicBezTo>
                    <a:pt x="1792" y="2033"/>
                    <a:pt x="1786" y="2036"/>
                    <a:pt x="1780" y="2040"/>
                  </a:cubicBezTo>
                  <a:cubicBezTo>
                    <a:pt x="1604" y="2149"/>
                    <a:pt x="1604" y="2149"/>
                    <a:pt x="1604" y="2149"/>
                  </a:cubicBezTo>
                  <a:lnTo>
                    <a:pt x="1612" y="2075"/>
                  </a:lnTo>
                  <a:close/>
                  <a:moveTo>
                    <a:pt x="229" y="2472"/>
                  </a:moveTo>
                  <a:cubicBezTo>
                    <a:pt x="120" y="2425"/>
                    <a:pt x="70" y="2298"/>
                    <a:pt x="117" y="2189"/>
                  </a:cubicBezTo>
                  <a:cubicBezTo>
                    <a:pt x="141" y="2132"/>
                    <a:pt x="190" y="2088"/>
                    <a:pt x="250" y="2069"/>
                  </a:cubicBezTo>
                  <a:cubicBezTo>
                    <a:pt x="309" y="2050"/>
                    <a:pt x="374" y="2059"/>
                    <a:pt x="427" y="2092"/>
                  </a:cubicBezTo>
                  <a:cubicBezTo>
                    <a:pt x="1062" y="2486"/>
                    <a:pt x="1062" y="2486"/>
                    <a:pt x="1062" y="2486"/>
                  </a:cubicBezTo>
                  <a:cubicBezTo>
                    <a:pt x="904" y="2583"/>
                    <a:pt x="904" y="2583"/>
                    <a:pt x="904" y="2583"/>
                  </a:cubicBezTo>
                  <a:cubicBezTo>
                    <a:pt x="585" y="2583"/>
                    <a:pt x="585" y="2583"/>
                    <a:pt x="585" y="2583"/>
                  </a:cubicBezTo>
                  <a:cubicBezTo>
                    <a:pt x="562" y="2583"/>
                    <a:pt x="539" y="2588"/>
                    <a:pt x="518" y="2596"/>
                  </a:cubicBezTo>
                  <a:lnTo>
                    <a:pt x="229" y="2472"/>
                  </a:lnTo>
                  <a:close/>
                  <a:moveTo>
                    <a:pt x="592" y="2895"/>
                  </a:moveTo>
                  <a:cubicBezTo>
                    <a:pt x="554" y="2899"/>
                    <a:pt x="518" y="2885"/>
                    <a:pt x="491" y="2858"/>
                  </a:cubicBezTo>
                  <a:cubicBezTo>
                    <a:pt x="468" y="2834"/>
                    <a:pt x="456" y="2803"/>
                    <a:pt x="457" y="2770"/>
                  </a:cubicBezTo>
                  <a:cubicBezTo>
                    <a:pt x="458" y="2736"/>
                    <a:pt x="472" y="2706"/>
                    <a:pt x="496" y="2683"/>
                  </a:cubicBezTo>
                  <a:cubicBezTo>
                    <a:pt x="502" y="2678"/>
                    <a:pt x="502" y="2678"/>
                    <a:pt x="502" y="2678"/>
                  </a:cubicBezTo>
                  <a:cubicBezTo>
                    <a:pt x="525" y="2656"/>
                    <a:pt x="554" y="2645"/>
                    <a:pt x="585" y="2645"/>
                  </a:cubicBezTo>
                  <a:cubicBezTo>
                    <a:pt x="891" y="2645"/>
                    <a:pt x="891" y="2645"/>
                    <a:pt x="891" y="2645"/>
                  </a:cubicBezTo>
                  <a:cubicBezTo>
                    <a:pt x="942" y="2791"/>
                    <a:pt x="942" y="2791"/>
                    <a:pt x="942" y="2791"/>
                  </a:cubicBezTo>
                  <a:cubicBezTo>
                    <a:pt x="851" y="2859"/>
                    <a:pt x="686" y="2885"/>
                    <a:pt x="592" y="2895"/>
                  </a:cubicBezTo>
                  <a:close/>
                  <a:moveTo>
                    <a:pt x="1749" y="2858"/>
                  </a:moveTo>
                  <a:cubicBezTo>
                    <a:pt x="1723" y="2885"/>
                    <a:pt x="1686" y="2899"/>
                    <a:pt x="1648" y="2895"/>
                  </a:cubicBezTo>
                  <a:cubicBezTo>
                    <a:pt x="1573" y="2887"/>
                    <a:pt x="1446" y="2868"/>
                    <a:pt x="1352" y="2823"/>
                  </a:cubicBezTo>
                  <a:cubicBezTo>
                    <a:pt x="1720" y="2664"/>
                    <a:pt x="1720" y="2664"/>
                    <a:pt x="1720" y="2664"/>
                  </a:cubicBezTo>
                  <a:cubicBezTo>
                    <a:pt x="1726" y="2668"/>
                    <a:pt x="1733" y="2673"/>
                    <a:pt x="1738" y="2678"/>
                  </a:cubicBezTo>
                  <a:cubicBezTo>
                    <a:pt x="1744" y="2683"/>
                    <a:pt x="1744" y="2683"/>
                    <a:pt x="1744" y="2683"/>
                  </a:cubicBezTo>
                  <a:cubicBezTo>
                    <a:pt x="1768" y="2706"/>
                    <a:pt x="1782" y="2736"/>
                    <a:pt x="1783" y="2770"/>
                  </a:cubicBezTo>
                  <a:cubicBezTo>
                    <a:pt x="1784" y="2803"/>
                    <a:pt x="1772" y="2834"/>
                    <a:pt x="1749" y="2858"/>
                  </a:cubicBezTo>
                  <a:close/>
                  <a:moveTo>
                    <a:pt x="2126" y="2354"/>
                  </a:moveTo>
                  <a:cubicBezTo>
                    <a:pt x="2105" y="2407"/>
                    <a:pt x="2064" y="2449"/>
                    <a:pt x="2011" y="2472"/>
                  </a:cubicBezTo>
                  <a:cubicBezTo>
                    <a:pt x="1041" y="2890"/>
                    <a:pt x="1041" y="2890"/>
                    <a:pt x="1041" y="2890"/>
                  </a:cubicBezTo>
                  <a:cubicBezTo>
                    <a:pt x="950" y="2627"/>
                    <a:pt x="950" y="2627"/>
                    <a:pt x="950" y="2627"/>
                  </a:cubicBezTo>
                  <a:cubicBezTo>
                    <a:pt x="1813" y="2092"/>
                    <a:pt x="1813" y="2092"/>
                    <a:pt x="1813" y="2092"/>
                  </a:cubicBezTo>
                  <a:cubicBezTo>
                    <a:pt x="1905" y="2034"/>
                    <a:pt x="2026" y="2055"/>
                    <a:pt x="2094" y="2140"/>
                  </a:cubicBezTo>
                  <a:cubicBezTo>
                    <a:pt x="2106" y="2155"/>
                    <a:pt x="2116" y="2172"/>
                    <a:pt x="2123" y="2189"/>
                  </a:cubicBezTo>
                  <a:cubicBezTo>
                    <a:pt x="2146" y="2242"/>
                    <a:pt x="2147" y="2300"/>
                    <a:pt x="2126" y="2354"/>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Oval 38"/>
            <p:cNvSpPr>
              <a:spLocks noChangeArrowheads="1"/>
            </p:cNvSpPr>
            <p:nvPr>
              <p:custDataLst>
                <p:tags r:id="rId82"/>
              </p:custDataLst>
            </p:nvPr>
          </p:nvSpPr>
          <p:spPr bwMode="auto">
            <a:xfrm>
              <a:off x="2667" y="625"/>
              <a:ext cx="91" cy="90"/>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Oval 39"/>
            <p:cNvSpPr>
              <a:spLocks noChangeArrowheads="1"/>
            </p:cNvSpPr>
            <p:nvPr>
              <p:custDataLst>
                <p:tags r:id="rId83"/>
              </p:custDataLst>
            </p:nvPr>
          </p:nvSpPr>
          <p:spPr bwMode="auto">
            <a:xfrm>
              <a:off x="3001" y="625"/>
              <a:ext cx="91" cy="90"/>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Oval 40"/>
            <p:cNvSpPr>
              <a:spLocks noChangeArrowheads="1"/>
            </p:cNvSpPr>
            <p:nvPr>
              <p:custDataLst>
                <p:tags r:id="rId84"/>
              </p:custDataLst>
            </p:nvPr>
          </p:nvSpPr>
          <p:spPr bwMode="auto">
            <a:xfrm>
              <a:off x="2835" y="670"/>
              <a:ext cx="89" cy="90"/>
            </a:xfrm>
            <a:prstGeom prst="ellipse">
              <a:avLst/>
            </a:pr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41"/>
            <p:cNvSpPr/>
            <p:nvPr>
              <p:custDataLst>
                <p:tags r:id="rId85"/>
              </p:custDataLst>
            </p:nvPr>
          </p:nvSpPr>
          <p:spPr bwMode="auto">
            <a:xfrm>
              <a:off x="2748" y="810"/>
              <a:ext cx="263" cy="101"/>
            </a:xfrm>
            <a:custGeom>
              <a:avLst/>
              <a:gdLst>
                <a:gd name="T0" fmla="*/ 240 w 240"/>
                <a:gd name="T1" fmla="*/ 43 h 93"/>
                <a:gd name="T2" fmla="*/ 196 w 240"/>
                <a:gd name="T3" fmla="*/ 0 h 93"/>
                <a:gd name="T4" fmla="*/ 44 w 240"/>
                <a:gd name="T5" fmla="*/ 0 h 93"/>
                <a:gd name="T6" fmla="*/ 0 w 240"/>
                <a:gd name="T7" fmla="*/ 43 h 93"/>
                <a:gd name="T8" fmla="*/ 120 w 240"/>
                <a:gd name="T9" fmla="*/ 93 h 93"/>
                <a:gd name="T10" fmla="*/ 240 w 240"/>
                <a:gd name="T11" fmla="*/ 43 h 93"/>
              </a:gdLst>
              <a:ahLst/>
              <a:cxnLst>
                <a:cxn ang="0">
                  <a:pos x="T0" y="T1"/>
                </a:cxn>
                <a:cxn ang="0">
                  <a:pos x="T2" y="T3"/>
                </a:cxn>
                <a:cxn ang="0">
                  <a:pos x="T4" y="T5"/>
                </a:cxn>
                <a:cxn ang="0">
                  <a:pos x="T6" y="T7"/>
                </a:cxn>
                <a:cxn ang="0">
                  <a:pos x="T8" y="T9"/>
                </a:cxn>
                <a:cxn ang="0">
                  <a:pos x="T10" y="T11"/>
                </a:cxn>
              </a:cxnLst>
              <a:rect l="0" t="0" r="r" b="b"/>
              <a:pathLst>
                <a:path w="240" h="93">
                  <a:moveTo>
                    <a:pt x="240" y="43"/>
                  </a:moveTo>
                  <a:cubicBezTo>
                    <a:pt x="196" y="0"/>
                    <a:pt x="196" y="0"/>
                    <a:pt x="196" y="0"/>
                  </a:cubicBezTo>
                  <a:cubicBezTo>
                    <a:pt x="154" y="42"/>
                    <a:pt x="86" y="42"/>
                    <a:pt x="44" y="0"/>
                  </a:cubicBezTo>
                  <a:cubicBezTo>
                    <a:pt x="0" y="43"/>
                    <a:pt x="0" y="43"/>
                    <a:pt x="0" y="43"/>
                  </a:cubicBezTo>
                  <a:cubicBezTo>
                    <a:pt x="33" y="76"/>
                    <a:pt x="77" y="93"/>
                    <a:pt x="120" y="93"/>
                  </a:cubicBezTo>
                  <a:cubicBezTo>
                    <a:pt x="163" y="93"/>
                    <a:pt x="207" y="76"/>
                    <a:pt x="240" y="43"/>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文本框 11"/>
          <p:cNvSpPr txBox="1"/>
          <p:nvPr/>
        </p:nvSpPr>
        <p:spPr>
          <a:xfrm>
            <a:off x="4316730" y="4707890"/>
            <a:ext cx="3130550"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grpSp>
        <p:nvGrpSpPr>
          <p:cNvPr id="14" name="组合 13"/>
          <p:cNvGrpSpPr/>
          <p:nvPr/>
        </p:nvGrpSpPr>
        <p:grpSpPr>
          <a:xfrm>
            <a:off x="951314" y="4825608"/>
            <a:ext cx="242291" cy="91036"/>
            <a:chOff x="777142" y="4987148"/>
            <a:chExt cx="242291" cy="91036"/>
          </a:xfrm>
        </p:grpSpPr>
        <p:sp>
          <p:nvSpPr>
            <p:cNvPr id="15" name="任意多边形: 形状 14"/>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21"/>
          <p:cNvSpPr txBox="1"/>
          <p:nvPr/>
        </p:nvSpPr>
        <p:spPr>
          <a:xfrm>
            <a:off x="224693" y="4226580"/>
            <a:ext cx="4645324" cy="523220"/>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sz="2800">
                <a:latin typeface="Montserrat Black" panose="00000A00000000000000" pitchFamily="2" charset="0"/>
              </a:rPr>
              <a:t>ILLUSTRATION</a:t>
            </a:r>
            <a:endParaRPr lang="zh-CN" altLang="en-US" sz="2800" dirty="0">
              <a:latin typeface="Montserrat Black" panose="00000A00000000000000" pitchFamily="2" charset="0"/>
            </a:endParaRPr>
          </a:p>
        </p:txBody>
      </p:sp>
      <p:sp>
        <p:nvSpPr>
          <p:cNvPr id="28" name="文本框 27"/>
          <p:cNvSpPr txBox="1"/>
          <p:nvPr>
            <p:custDataLst>
              <p:tags r:id="rId86"/>
            </p:custDataLst>
          </p:nvPr>
        </p:nvSpPr>
        <p:spPr>
          <a:xfrm>
            <a:off x="2306600" y="2705400"/>
            <a:ext cx="1806399" cy="46037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项目介绍</a:t>
            </a:r>
            <a:endParaRPr kumimoji="0" lang="zh-CN" altLang="en-US" sz="2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36" name="文本框 35"/>
          <p:cNvSpPr txBox="1"/>
          <p:nvPr>
            <p:custDataLst>
              <p:tags r:id="rId87"/>
            </p:custDataLst>
          </p:nvPr>
        </p:nvSpPr>
        <p:spPr>
          <a:xfrm>
            <a:off x="4150128" y="2705400"/>
            <a:ext cx="1806399" cy="46037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项目创新</a:t>
            </a:r>
            <a:endParaRPr kumimoji="0" lang="zh-CN" altLang="en-US" sz="2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38" name="文本框 37"/>
          <p:cNvSpPr txBox="1"/>
          <p:nvPr>
            <p:custDataLst>
              <p:tags r:id="rId88"/>
            </p:custDataLst>
          </p:nvPr>
        </p:nvSpPr>
        <p:spPr>
          <a:xfrm>
            <a:off x="6094350" y="2619040"/>
            <a:ext cx="1806399" cy="82994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项目过程以及</a:t>
            </a:r>
            <a:r>
              <a:rPr kumimoji="0" lang="zh-CN" altLang="en-US" sz="2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成果应用</a:t>
            </a:r>
            <a:endParaRPr kumimoji="0" lang="zh-CN" altLang="en-US" sz="2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7995658" y="266499"/>
            <a:ext cx="722293" cy="127280"/>
            <a:chOff x="228600" y="4808554"/>
            <a:chExt cx="722293" cy="127280"/>
          </a:xfrm>
        </p:grpSpPr>
        <p:sp>
          <p:nvSpPr>
            <p:cNvPr id="14" name="椭圆 13"/>
            <p:cNvSpPr/>
            <p:nvPr/>
          </p:nvSpPr>
          <p:spPr>
            <a:xfrm>
              <a:off x="228600" y="4808554"/>
              <a:ext cx="127280" cy="127280"/>
            </a:xfrm>
            <a:prstGeom prst="ellipse">
              <a:avLst/>
            </a:prstGeom>
            <a:solidFill>
              <a:srgbClr val="FFAEC2"/>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Sans Light" panose="00000400000000000000" charset="-122"/>
                <a:ea typeface="MiSans Light" panose="00000400000000000000" charset="-122"/>
                <a:cs typeface="+mn-cs"/>
              </a:endParaRPr>
            </a:p>
          </p:txBody>
        </p:sp>
        <p:sp>
          <p:nvSpPr>
            <p:cNvPr id="15" name="椭圆 14"/>
            <p:cNvSpPr/>
            <p:nvPr/>
          </p:nvSpPr>
          <p:spPr>
            <a:xfrm>
              <a:off x="426938" y="4808554"/>
              <a:ext cx="127280" cy="127280"/>
            </a:xfrm>
            <a:prstGeom prst="ellipse">
              <a:avLst/>
            </a:prstGeom>
            <a:solidFill>
              <a:srgbClr val="FFD57C"/>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Sans Light" panose="00000400000000000000" charset="-122"/>
                <a:ea typeface="MiSans Light" panose="00000400000000000000" charset="-122"/>
                <a:cs typeface="+mn-cs"/>
              </a:endParaRPr>
            </a:p>
          </p:txBody>
        </p:sp>
        <p:sp>
          <p:nvSpPr>
            <p:cNvPr id="16" name="椭圆 15"/>
            <p:cNvSpPr/>
            <p:nvPr/>
          </p:nvSpPr>
          <p:spPr>
            <a:xfrm>
              <a:off x="625276" y="4808554"/>
              <a:ext cx="127280" cy="127280"/>
            </a:xfrm>
            <a:prstGeom prst="ellipse">
              <a:avLst/>
            </a:prstGeom>
            <a:solidFill>
              <a:srgbClr val="FF887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Sans Light" panose="00000400000000000000" charset="-122"/>
                <a:ea typeface="MiSans Light" panose="00000400000000000000" charset="-122"/>
                <a:cs typeface="+mn-cs"/>
              </a:endParaRPr>
            </a:p>
          </p:txBody>
        </p:sp>
        <p:sp>
          <p:nvSpPr>
            <p:cNvPr id="17" name="椭圆 16"/>
            <p:cNvSpPr/>
            <p:nvPr/>
          </p:nvSpPr>
          <p:spPr>
            <a:xfrm>
              <a:off x="823613" y="4808554"/>
              <a:ext cx="127280" cy="127280"/>
            </a:xfrm>
            <a:prstGeom prst="ellipse">
              <a:avLst/>
            </a:prstGeom>
            <a:solidFill>
              <a:srgbClr val="8CAFD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Sans Light" panose="00000400000000000000" charset="-122"/>
                <a:ea typeface="MiSans Light" panose="00000400000000000000" charset="-122"/>
                <a:cs typeface="+mn-cs"/>
              </a:endParaRPr>
            </a:p>
          </p:txBody>
        </p:sp>
      </p:grpSp>
      <p:sp>
        <p:nvSpPr>
          <p:cNvPr id="5" name="文本框 4"/>
          <p:cNvSpPr txBox="1"/>
          <p:nvPr/>
        </p:nvSpPr>
        <p:spPr>
          <a:xfrm>
            <a:off x="1017515" y="2084744"/>
            <a:ext cx="5739048" cy="82994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spc="0" normalizeH="0" baseline="0" noProof="0">
                <a:ln>
                  <a:solidFill>
                    <a:sysClr val="windowText" lastClr="000000"/>
                  </a:solidFill>
                </a:ln>
                <a:solidFill>
                  <a:srgbClr val="FF8877"/>
                </a:solidFill>
                <a:effectLst/>
                <a:uLnTx/>
                <a:uFillTx/>
                <a:latin typeface="MiSans Heavy" panose="00000A00000000000000" charset="-122"/>
                <a:ea typeface="MiSans Heavy" panose="00000A00000000000000" charset="-122"/>
                <a:cs typeface="+mn-cs"/>
              </a:rPr>
              <a:t>谢谢</a:t>
            </a:r>
            <a:r>
              <a:rPr kumimoji="0" lang="zh-CN" altLang="en-US" sz="4800" b="1" i="0" u="none" strike="noStrike" kern="1200" cap="none" spc="0" normalizeH="0" baseline="0" noProof="0">
                <a:ln>
                  <a:solidFill>
                    <a:sysClr val="windowText" lastClr="000000"/>
                  </a:solidFill>
                </a:ln>
                <a:solidFill>
                  <a:srgbClr val="31201A"/>
                </a:solidFill>
                <a:effectLst/>
                <a:uLnTx/>
                <a:uFillTx/>
                <a:latin typeface="MiSans Heavy" panose="00000A00000000000000" charset="-122"/>
                <a:ea typeface="MiSans Heavy" panose="00000A00000000000000" charset="-122"/>
                <a:cs typeface="+mn-cs"/>
              </a:rPr>
              <a:t>观看！</a:t>
            </a:r>
            <a:endParaRPr kumimoji="0" lang="zh-CN" altLang="en-US" sz="4800" b="1" i="0" u="none" strike="noStrike" kern="1200" cap="none" spc="0" normalizeH="0" baseline="0" noProof="0">
              <a:ln>
                <a:solidFill>
                  <a:sysClr val="windowText" lastClr="000000"/>
                </a:solidFill>
              </a:ln>
              <a:solidFill>
                <a:srgbClr val="31201A"/>
              </a:solidFill>
              <a:effectLst/>
              <a:uLnTx/>
              <a:uFillTx/>
              <a:latin typeface="MiSans Heavy" panose="00000A00000000000000" charset="-122"/>
              <a:ea typeface="MiSans Heavy" panose="00000A00000000000000" charset="-122"/>
              <a:cs typeface="+mn-cs"/>
            </a:endParaRPr>
          </a:p>
        </p:txBody>
      </p:sp>
      <p:sp>
        <p:nvSpPr>
          <p:cNvPr id="19" name="矩形: 圆角 18"/>
          <p:cNvSpPr/>
          <p:nvPr/>
        </p:nvSpPr>
        <p:spPr>
          <a:xfrm>
            <a:off x="1182370" y="3678555"/>
            <a:ext cx="2003425" cy="336550"/>
          </a:xfrm>
          <a:prstGeom prst="roundRect">
            <a:avLst>
              <a:gd name="adj" fmla="val 50000"/>
            </a:avLst>
          </a:prstGeom>
          <a:solidFill>
            <a:srgbClr val="FFD57C"/>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a:solidFill>
                  <a:srgbClr val="31201A"/>
                </a:solidFill>
                <a:latin typeface="+mj-ea"/>
                <a:ea typeface="+mj-ea"/>
                <a:sym typeface="+mn-ea"/>
              </a:rPr>
              <a:t>成员：柯宇</a:t>
            </a:r>
            <a:r>
              <a:rPr lang="en-US" altLang="zh-CN" sz="1200" b="1">
                <a:solidFill>
                  <a:srgbClr val="31201A"/>
                </a:solidFill>
                <a:latin typeface="+mj-ea"/>
                <a:ea typeface="+mj-ea"/>
                <a:sym typeface="+mn-ea"/>
              </a:rPr>
              <a:t> </a:t>
            </a:r>
            <a:r>
              <a:rPr lang="zh-CN" altLang="en-US" sz="1200" b="1">
                <a:solidFill>
                  <a:srgbClr val="31201A"/>
                </a:solidFill>
                <a:latin typeface="+mj-ea"/>
                <a:ea typeface="+mj-ea"/>
                <a:sym typeface="+mn-ea"/>
              </a:rPr>
              <a:t>王可楠</a:t>
            </a:r>
            <a:endParaRPr kumimoji="0" lang="zh-CN" altLang="en-US" sz="12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4" name="文本框 3"/>
          <p:cNvSpPr txBox="1"/>
          <p:nvPr/>
        </p:nvSpPr>
        <p:spPr>
          <a:xfrm>
            <a:off x="3244215" y="4625975"/>
            <a:ext cx="339280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3" name="文本框 2"/>
          <p:cNvSpPr txBox="1"/>
          <p:nvPr/>
        </p:nvSpPr>
        <p:spPr>
          <a:xfrm>
            <a:off x="293370" y="160655"/>
            <a:ext cx="3780790" cy="337185"/>
          </a:xfrm>
          <a:prstGeom prst="rect">
            <a:avLst/>
          </a:prstGeom>
          <a:noFill/>
        </p:spPr>
        <p:txBody>
          <a:bodyPr wrap="square">
            <a:spAutoFit/>
          </a:bodyPr>
          <a:lstStyle>
            <a:defPPr>
              <a:defRPr lang="en-US"/>
            </a:defPPr>
            <a:lvl1pPr algn="ctr">
              <a:defRPr sz="3200" b="1"/>
            </a:lvl1pPr>
          </a:lstStyle>
          <a:p>
            <a:pPr algn="l"/>
            <a:r>
              <a:rPr lang="en-US" altLang="zh-CN" sz="1600">
                <a:solidFill>
                  <a:srgbClr val="1A1A1A"/>
                </a:solidFill>
                <a:latin typeface="+mj-lt"/>
                <a:ea typeface="+mj-ea"/>
                <a:sym typeface="+mn-ea"/>
              </a:rPr>
              <a:t>OPEN-DIGGER</a:t>
            </a:r>
            <a:endParaRPr kumimoji="0" lang="en-US" altLang="zh-CN" sz="1600" b="1" i="0" u="none" strike="noStrike" kern="1200" cap="none" spc="0" normalizeH="0" baseline="0" noProof="0">
              <a:ln>
                <a:noFill/>
              </a:ln>
              <a:solidFill>
                <a:srgbClr val="1A1A1A"/>
              </a:solidFill>
              <a:effectLst/>
              <a:uLnTx/>
              <a:uFillTx/>
              <a:latin typeface="MiSans Heavy" panose="00000A00000000000000" charset="-122"/>
              <a:ea typeface="MiSans Heavy" panose="00000A00000000000000" charset="-122"/>
              <a:cs typeface="+mn-cs"/>
            </a:endParaRPr>
          </a:p>
        </p:txBody>
      </p:sp>
      <p:sp>
        <p:nvSpPr>
          <p:cNvPr id="8" name="文本框 7"/>
          <p:cNvSpPr txBox="1"/>
          <p:nvPr/>
        </p:nvSpPr>
        <p:spPr>
          <a:xfrm>
            <a:off x="671285" y="4626288"/>
            <a:ext cx="4645324" cy="307777"/>
          </a:xfrm>
          <a:prstGeom prst="rect">
            <a:avLst/>
          </a:prstGeom>
          <a:noFill/>
        </p:spPr>
        <p:txBody>
          <a:bodyPr wrap="square">
            <a:spAutoFit/>
          </a:bodyPr>
          <a:lstStyle>
            <a:defPPr>
              <a:defRPr lang="en-US"/>
            </a:defPPr>
            <a:lvl1pPr algn="r">
              <a:defRPr sz="1400" b="1">
                <a:solidFill>
                  <a:srgbClr val="31201A"/>
                </a:solidFill>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0" normalizeH="0" baseline="0" noProof="0">
                <a:ln>
                  <a:noFill/>
                </a:ln>
                <a:solidFill>
                  <a:srgbClr val="31201A"/>
                </a:solidFill>
                <a:effectLst/>
                <a:uLnTx/>
                <a:uFillTx/>
                <a:latin typeface="Montserrat Black" panose="00000A00000000000000" pitchFamily="2" charset="0"/>
                <a:ea typeface="MiSans Light" panose="00000400000000000000" charset="-122"/>
                <a:cs typeface="+mn-cs"/>
              </a:rPr>
              <a:t>ILLUSTRATION</a:t>
            </a:r>
            <a:endParaRPr kumimoji="0" lang="zh-CN" altLang="en-US" sz="1400" b="1" i="0" u="none" strike="noStrike" kern="1200" cap="none" spc="0" normalizeH="0" baseline="0" noProof="0" dirty="0">
              <a:ln>
                <a:noFill/>
              </a:ln>
              <a:solidFill>
                <a:srgbClr val="31201A"/>
              </a:solidFill>
              <a:effectLst/>
              <a:uLnTx/>
              <a:uFillTx/>
              <a:latin typeface="Montserrat Black" panose="00000A00000000000000" pitchFamily="2" charset="0"/>
              <a:ea typeface="MiSans Light" panose="00000400000000000000" charset="-122"/>
              <a:cs typeface="+mn-cs"/>
            </a:endParaRPr>
          </a:p>
        </p:txBody>
      </p:sp>
      <p:grpSp>
        <p:nvGrpSpPr>
          <p:cNvPr id="2" name="组合 1"/>
          <p:cNvGrpSpPr/>
          <p:nvPr/>
        </p:nvGrpSpPr>
        <p:grpSpPr>
          <a:xfrm>
            <a:off x="420914" y="4734658"/>
            <a:ext cx="242291" cy="91036"/>
            <a:chOff x="777142" y="4987148"/>
            <a:chExt cx="242291" cy="91036"/>
          </a:xfrm>
        </p:grpSpPr>
        <p:sp>
          <p:nvSpPr>
            <p:cNvPr id="10" name="任意多边形: 形状 9"/>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Sans Light" panose="00000400000000000000" charset="-122"/>
                <a:ea typeface="MiSans Light" panose="00000400000000000000" charset="-122"/>
                <a:cs typeface="+mn-cs"/>
              </a:endParaRPr>
            </a:p>
          </p:txBody>
        </p:sp>
        <p:sp>
          <p:nvSpPr>
            <p:cNvPr id="11" name="任意多边形: 形状 10"/>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Sans Light" panose="00000400000000000000" charset="-122"/>
                <a:ea typeface="MiSans Light" panose="00000400000000000000" charset="-122"/>
                <a:cs typeface="+mn-cs"/>
              </a:endParaRPr>
            </a:p>
          </p:txBody>
        </p:sp>
      </p:grpSp>
      <p:sp>
        <p:nvSpPr>
          <p:cNvPr id="22" name="Freeform 5"/>
          <p:cNvSpPr/>
          <p:nvPr/>
        </p:nvSpPr>
        <p:spPr bwMode="auto">
          <a:xfrm>
            <a:off x="377334" y="3851768"/>
            <a:ext cx="52300" cy="19897"/>
          </a:xfrm>
          <a:custGeom>
            <a:avLst/>
            <a:gdLst>
              <a:gd name="T0" fmla="*/ 219 w 219"/>
              <a:gd name="T1" fmla="*/ 0 h 83"/>
              <a:gd name="T2" fmla="*/ 0 w 219"/>
              <a:gd name="T3" fmla="*/ 0 h 83"/>
              <a:gd name="T4" fmla="*/ 109 w 219"/>
              <a:gd name="T5" fmla="*/ 83 h 83"/>
              <a:gd name="T6" fmla="*/ 219 w 219"/>
              <a:gd name="T7" fmla="*/ 0 h 83"/>
            </a:gdLst>
            <a:ahLst/>
            <a:cxnLst>
              <a:cxn ang="0">
                <a:pos x="T0" y="T1"/>
              </a:cxn>
              <a:cxn ang="0">
                <a:pos x="T2" y="T3"/>
              </a:cxn>
              <a:cxn ang="0">
                <a:pos x="T4" y="T5"/>
              </a:cxn>
              <a:cxn ang="0">
                <a:pos x="T6" y="T7"/>
              </a:cxn>
            </a:cxnLst>
            <a:rect l="0" t="0" r="r" b="b"/>
            <a:pathLst>
              <a:path w="219" h="83">
                <a:moveTo>
                  <a:pt x="219" y="0"/>
                </a:moveTo>
                <a:cubicBezTo>
                  <a:pt x="0" y="0"/>
                  <a:pt x="0" y="0"/>
                  <a:pt x="0" y="0"/>
                </a:cubicBezTo>
                <a:cubicBezTo>
                  <a:pt x="13" y="48"/>
                  <a:pt x="57" y="83"/>
                  <a:pt x="109" y="83"/>
                </a:cubicBezTo>
                <a:cubicBezTo>
                  <a:pt x="161" y="83"/>
                  <a:pt x="205" y="48"/>
                  <a:pt x="219" y="0"/>
                </a:cubicBezTo>
                <a:close/>
              </a:path>
            </a:pathLst>
          </a:custGeom>
          <a:solidFill>
            <a:srgbClr val="848E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MiSans Light" panose="00000400000000000000" charset="-122"/>
              <a:ea typeface="MiSans Light" panose="00000400000000000000" charset="-122"/>
              <a:cs typeface="+mn-cs"/>
            </a:endParaRPr>
          </a:p>
        </p:txBody>
      </p:sp>
      <p:sp>
        <p:nvSpPr>
          <p:cNvPr id="23" name="Freeform 6"/>
          <p:cNvSpPr/>
          <p:nvPr/>
        </p:nvSpPr>
        <p:spPr bwMode="auto">
          <a:xfrm>
            <a:off x="348910" y="3638020"/>
            <a:ext cx="25581" cy="25581"/>
          </a:xfrm>
          <a:custGeom>
            <a:avLst/>
            <a:gdLst>
              <a:gd name="T0" fmla="*/ 0 w 107"/>
              <a:gd name="T1" fmla="*/ 54 h 108"/>
              <a:gd name="T2" fmla="*/ 54 w 107"/>
              <a:gd name="T3" fmla="*/ 108 h 108"/>
              <a:gd name="T4" fmla="*/ 107 w 107"/>
              <a:gd name="T5" fmla="*/ 108 h 108"/>
              <a:gd name="T6" fmla="*/ 107 w 107"/>
              <a:gd name="T7" fmla="*/ 54 h 108"/>
              <a:gd name="T8" fmla="*/ 54 w 107"/>
              <a:gd name="T9" fmla="*/ 0 h 108"/>
              <a:gd name="T10" fmla="*/ 0 w 107"/>
              <a:gd name="T11" fmla="*/ 54 h 108"/>
            </a:gdLst>
            <a:ahLst/>
            <a:cxnLst>
              <a:cxn ang="0">
                <a:pos x="T0" y="T1"/>
              </a:cxn>
              <a:cxn ang="0">
                <a:pos x="T2" y="T3"/>
              </a:cxn>
              <a:cxn ang="0">
                <a:pos x="T4" y="T5"/>
              </a:cxn>
              <a:cxn ang="0">
                <a:pos x="T6" y="T7"/>
              </a:cxn>
              <a:cxn ang="0">
                <a:pos x="T8" y="T9"/>
              </a:cxn>
              <a:cxn ang="0">
                <a:pos x="T10" y="T11"/>
              </a:cxn>
            </a:cxnLst>
            <a:rect l="0" t="0" r="r" b="b"/>
            <a:pathLst>
              <a:path w="107" h="108">
                <a:moveTo>
                  <a:pt x="0" y="54"/>
                </a:moveTo>
                <a:cubicBezTo>
                  <a:pt x="0" y="84"/>
                  <a:pt x="24" y="108"/>
                  <a:pt x="54" y="108"/>
                </a:cubicBezTo>
                <a:cubicBezTo>
                  <a:pt x="107" y="108"/>
                  <a:pt x="107" y="108"/>
                  <a:pt x="107" y="108"/>
                </a:cubicBezTo>
                <a:cubicBezTo>
                  <a:pt x="107" y="54"/>
                  <a:pt x="107" y="54"/>
                  <a:pt x="107" y="54"/>
                </a:cubicBezTo>
                <a:cubicBezTo>
                  <a:pt x="107" y="25"/>
                  <a:pt x="83" y="0"/>
                  <a:pt x="54" y="0"/>
                </a:cubicBezTo>
                <a:cubicBezTo>
                  <a:pt x="24" y="0"/>
                  <a:pt x="0" y="25"/>
                  <a:pt x="0" y="54"/>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MiSans Light" panose="00000400000000000000" charset="-122"/>
              <a:ea typeface="MiSans Light" panose="00000400000000000000" charset="-122"/>
              <a:cs typeface="+mn-cs"/>
            </a:endParaRPr>
          </a:p>
        </p:txBody>
      </p:sp>
      <p:sp>
        <p:nvSpPr>
          <p:cNvPr id="24" name="Rectangle 7"/>
          <p:cNvSpPr>
            <a:spLocks noChangeArrowheads="1"/>
          </p:cNvSpPr>
          <p:nvPr/>
        </p:nvSpPr>
        <p:spPr bwMode="auto">
          <a:xfrm>
            <a:off x="348342" y="3821070"/>
            <a:ext cx="110284" cy="15917"/>
          </a:xfrm>
          <a:prstGeom prst="rect">
            <a:avLst/>
          </a:prstGeom>
          <a:solidFill>
            <a:srgbClr val="848E8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MiSans Light" panose="00000400000000000000" charset="-122"/>
              <a:ea typeface="MiSans Light" panose="00000400000000000000" charset="-122"/>
              <a:cs typeface="+mn-cs"/>
            </a:endParaRPr>
          </a:p>
        </p:txBody>
      </p:sp>
      <p:sp>
        <p:nvSpPr>
          <p:cNvPr id="25" name="Freeform 8"/>
          <p:cNvSpPr>
            <a:spLocks noEditPoints="1"/>
          </p:cNvSpPr>
          <p:nvPr/>
        </p:nvSpPr>
        <p:spPr bwMode="auto">
          <a:xfrm>
            <a:off x="149944" y="3461793"/>
            <a:ext cx="507081" cy="507081"/>
          </a:xfrm>
          <a:custGeom>
            <a:avLst/>
            <a:gdLst>
              <a:gd name="T0" fmla="*/ 2124 w 2124"/>
              <a:gd name="T1" fmla="*/ 1062 h 2124"/>
              <a:gd name="T2" fmla="*/ 1062 w 2124"/>
              <a:gd name="T3" fmla="*/ 0 h 2124"/>
              <a:gd name="T4" fmla="*/ 0 w 2124"/>
              <a:gd name="T5" fmla="*/ 1062 h 2124"/>
              <a:gd name="T6" fmla="*/ 1062 w 2124"/>
              <a:gd name="T7" fmla="*/ 2124 h 2124"/>
              <a:gd name="T8" fmla="*/ 2124 w 2124"/>
              <a:gd name="T9" fmla="*/ 1062 h 2124"/>
              <a:gd name="T10" fmla="*/ 890 w 2124"/>
              <a:gd name="T11" fmla="*/ 1634 h 2124"/>
              <a:gd name="T12" fmla="*/ 800 w 2124"/>
              <a:gd name="T13" fmla="*/ 1634 h 2124"/>
              <a:gd name="T14" fmla="*/ 770 w 2124"/>
              <a:gd name="T15" fmla="*/ 1604 h 2124"/>
              <a:gd name="T16" fmla="*/ 770 w 2124"/>
              <a:gd name="T17" fmla="*/ 1505 h 2124"/>
              <a:gd name="T18" fmla="*/ 678 w 2124"/>
              <a:gd name="T19" fmla="*/ 1505 h 2124"/>
              <a:gd name="T20" fmla="*/ 678 w 2124"/>
              <a:gd name="T21" fmla="*/ 1443 h 2124"/>
              <a:gd name="T22" fmla="*/ 770 w 2124"/>
              <a:gd name="T23" fmla="*/ 1443 h 2124"/>
              <a:gd name="T24" fmla="*/ 770 w 2124"/>
              <a:gd name="T25" fmla="*/ 1345 h 2124"/>
              <a:gd name="T26" fmla="*/ 718 w 2124"/>
              <a:gd name="T27" fmla="*/ 1231 h 2124"/>
              <a:gd name="T28" fmla="*/ 552 w 2124"/>
              <a:gd name="T29" fmla="*/ 855 h 2124"/>
              <a:gd name="T30" fmla="*/ 705 w 2124"/>
              <a:gd name="T31" fmla="*/ 493 h 2124"/>
              <a:gd name="T32" fmla="*/ 1069 w 2124"/>
              <a:gd name="T33" fmla="*/ 345 h 2124"/>
              <a:gd name="T34" fmla="*/ 1572 w 2124"/>
              <a:gd name="T35" fmla="*/ 855 h 2124"/>
              <a:gd name="T36" fmla="*/ 1407 w 2124"/>
              <a:gd name="T37" fmla="*/ 1231 h 2124"/>
              <a:gd name="T38" fmla="*/ 1355 w 2124"/>
              <a:gd name="T39" fmla="*/ 1345 h 2124"/>
              <a:gd name="T40" fmla="*/ 1355 w 2124"/>
              <a:gd name="T41" fmla="*/ 1443 h 2124"/>
              <a:gd name="T42" fmla="*/ 1447 w 2124"/>
              <a:gd name="T43" fmla="*/ 1443 h 2124"/>
              <a:gd name="T44" fmla="*/ 1447 w 2124"/>
              <a:gd name="T45" fmla="*/ 1505 h 2124"/>
              <a:gd name="T46" fmla="*/ 1355 w 2124"/>
              <a:gd name="T47" fmla="*/ 1505 h 2124"/>
              <a:gd name="T48" fmla="*/ 1355 w 2124"/>
              <a:gd name="T49" fmla="*/ 1604 h 2124"/>
              <a:gd name="T50" fmla="*/ 1324 w 2124"/>
              <a:gd name="T51" fmla="*/ 1634 h 2124"/>
              <a:gd name="T52" fmla="*/ 1235 w 2124"/>
              <a:gd name="T53" fmla="*/ 1634 h 2124"/>
              <a:gd name="T54" fmla="*/ 1062 w 2124"/>
              <a:gd name="T55" fmla="*/ 1779 h 2124"/>
              <a:gd name="T56" fmla="*/ 890 w 2124"/>
              <a:gd name="T57" fmla="*/ 1634 h 2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4" h="2124">
                <a:moveTo>
                  <a:pt x="2124" y="1062"/>
                </a:moveTo>
                <a:cubicBezTo>
                  <a:pt x="2124" y="476"/>
                  <a:pt x="1648" y="0"/>
                  <a:pt x="1062" y="0"/>
                </a:cubicBezTo>
                <a:cubicBezTo>
                  <a:pt x="477" y="0"/>
                  <a:pt x="0" y="476"/>
                  <a:pt x="0" y="1062"/>
                </a:cubicBezTo>
                <a:cubicBezTo>
                  <a:pt x="0" y="1648"/>
                  <a:pt x="477" y="2124"/>
                  <a:pt x="1062" y="2124"/>
                </a:cubicBezTo>
                <a:cubicBezTo>
                  <a:pt x="1648" y="2124"/>
                  <a:pt x="2124" y="1648"/>
                  <a:pt x="2124" y="1062"/>
                </a:cubicBezTo>
                <a:close/>
                <a:moveTo>
                  <a:pt x="890" y="1634"/>
                </a:moveTo>
                <a:cubicBezTo>
                  <a:pt x="800" y="1634"/>
                  <a:pt x="800" y="1634"/>
                  <a:pt x="800" y="1634"/>
                </a:cubicBezTo>
                <a:cubicBezTo>
                  <a:pt x="783" y="1634"/>
                  <a:pt x="770" y="1621"/>
                  <a:pt x="770" y="1604"/>
                </a:cubicBezTo>
                <a:cubicBezTo>
                  <a:pt x="770" y="1505"/>
                  <a:pt x="770" y="1505"/>
                  <a:pt x="770" y="1505"/>
                </a:cubicBezTo>
                <a:cubicBezTo>
                  <a:pt x="678" y="1505"/>
                  <a:pt x="678" y="1505"/>
                  <a:pt x="678" y="1505"/>
                </a:cubicBezTo>
                <a:cubicBezTo>
                  <a:pt x="678" y="1443"/>
                  <a:pt x="678" y="1443"/>
                  <a:pt x="678" y="1443"/>
                </a:cubicBezTo>
                <a:cubicBezTo>
                  <a:pt x="770" y="1443"/>
                  <a:pt x="770" y="1443"/>
                  <a:pt x="770" y="1443"/>
                </a:cubicBezTo>
                <a:cubicBezTo>
                  <a:pt x="770" y="1345"/>
                  <a:pt x="770" y="1345"/>
                  <a:pt x="770" y="1345"/>
                </a:cubicBezTo>
                <a:cubicBezTo>
                  <a:pt x="770" y="1303"/>
                  <a:pt x="751" y="1261"/>
                  <a:pt x="718" y="1231"/>
                </a:cubicBezTo>
                <a:cubicBezTo>
                  <a:pt x="613" y="1135"/>
                  <a:pt x="552" y="997"/>
                  <a:pt x="552" y="855"/>
                </a:cubicBezTo>
                <a:cubicBezTo>
                  <a:pt x="552" y="718"/>
                  <a:pt x="607" y="590"/>
                  <a:pt x="705" y="493"/>
                </a:cubicBezTo>
                <a:cubicBezTo>
                  <a:pt x="804" y="396"/>
                  <a:pt x="933" y="343"/>
                  <a:pt x="1069" y="345"/>
                </a:cubicBezTo>
                <a:cubicBezTo>
                  <a:pt x="1347" y="349"/>
                  <a:pt x="1572" y="578"/>
                  <a:pt x="1572" y="855"/>
                </a:cubicBezTo>
                <a:cubicBezTo>
                  <a:pt x="1572" y="998"/>
                  <a:pt x="1512" y="1135"/>
                  <a:pt x="1407" y="1231"/>
                </a:cubicBezTo>
                <a:cubicBezTo>
                  <a:pt x="1374" y="1261"/>
                  <a:pt x="1355" y="1303"/>
                  <a:pt x="1355" y="1345"/>
                </a:cubicBezTo>
                <a:cubicBezTo>
                  <a:pt x="1355" y="1443"/>
                  <a:pt x="1355" y="1443"/>
                  <a:pt x="1355" y="1443"/>
                </a:cubicBezTo>
                <a:cubicBezTo>
                  <a:pt x="1447" y="1443"/>
                  <a:pt x="1447" y="1443"/>
                  <a:pt x="1447" y="1443"/>
                </a:cubicBezTo>
                <a:cubicBezTo>
                  <a:pt x="1447" y="1505"/>
                  <a:pt x="1447" y="1505"/>
                  <a:pt x="1447" y="1505"/>
                </a:cubicBezTo>
                <a:cubicBezTo>
                  <a:pt x="1355" y="1505"/>
                  <a:pt x="1355" y="1505"/>
                  <a:pt x="1355" y="1505"/>
                </a:cubicBezTo>
                <a:cubicBezTo>
                  <a:pt x="1355" y="1604"/>
                  <a:pt x="1355" y="1604"/>
                  <a:pt x="1355" y="1604"/>
                </a:cubicBezTo>
                <a:cubicBezTo>
                  <a:pt x="1355" y="1621"/>
                  <a:pt x="1341" y="1634"/>
                  <a:pt x="1324" y="1634"/>
                </a:cubicBezTo>
                <a:cubicBezTo>
                  <a:pt x="1235" y="1634"/>
                  <a:pt x="1235" y="1634"/>
                  <a:pt x="1235" y="1634"/>
                </a:cubicBezTo>
                <a:cubicBezTo>
                  <a:pt x="1220" y="1716"/>
                  <a:pt x="1148" y="1779"/>
                  <a:pt x="1062" y="1779"/>
                </a:cubicBezTo>
                <a:cubicBezTo>
                  <a:pt x="976" y="1779"/>
                  <a:pt x="905" y="1716"/>
                  <a:pt x="890" y="1634"/>
                </a:cubicBezTo>
                <a:close/>
              </a:path>
            </a:pathLst>
          </a:custGeom>
          <a:solidFill>
            <a:srgbClr val="B3D5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MiSans Light" panose="00000400000000000000" charset="-122"/>
              <a:ea typeface="MiSans Light" panose="00000400000000000000" charset="-122"/>
              <a:cs typeface="+mn-cs"/>
            </a:endParaRPr>
          </a:p>
        </p:txBody>
      </p:sp>
      <p:sp>
        <p:nvSpPr>
          <p:cNvPr id="26" name="Rectangle 9"/>
          <p:cNvSpPr>
            <a:spLocks noChangeArrowheads="1"/>
          </p:cNvSpPr>
          <p:nvPr/>
        </p:nvSpPr>
        <p:spPr bwMode="auto">
          <a:xfrm>
            <a:off x="348342" y="3789804"/>
            <a:ext cx="110284" cy="16486"/>
          </a:xfrm>
          <a:prstGeom prst="rect">
            <a:avLst/>
          </a:prstGeom>
          <a:solidFill>
            <a:srgbClr val="848E8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MiSans Light" panose="00000400000000000000" charset="-122"/>
              <a:ea typeface="MiSans Light" panose="00000400000000000000" charset="-122"/>
              <a:cs typeface="+mn-cs"/>
            </a:endParaRPr>
          </a:p>
        </p:txBody>
      </p:sp>
      <p:sp>
        <p:nvSpPr>
          <p:cNvPr id="27" name="Freeform 10"/>
          <p:cNvSpPr/>
          <p:nvPr/>
        </p:nvSpPr>
        <p:spPr bwMode="auto">
          <a:xfrm>
            <a:off x="375628" y="3678382"/>
            <a:ext cx="55711" cy="97209"/>
          </a:xfrm>
          <a:custGeom>
            <a:avLst/>
            <a:gdLst>
              <a:gd name="T0" fmla="*/ 87 w 98"/>
              <a:gd name="T1" fmla="*/ 0 h 171"/>
              <a:gd name="T2" fmla="*/ 11 w 98"/>
              <a:gd name="T3" fmla="*/ 0 h 171"/>
              <a:gd name="T4" fmla="*/ 0 w 98"/>
              <a:gd name="T5" fmla="*/ 0 h 171"/>
              <a:gd name="T6" fmla="*/ 28 w 98"/>
              <a:gd name="T7" fmla="*/ 171 h 171"/>
              <a:gd name="T8" fmla="*/ 70 w 98"/>
              <a:gd name="T9" fmla="*/ 171 h 171"/>
              <a:gd name="T10" fmla="*/ 98 w 98"/>
              <a:gd name="T11" fmla="*/ 0 h 171"/>
              <a:gd name="T12" fmla="*/ 87 w 98"/>
              <a:gd name="T13" fmla="*/ 0 h 171"/>
            </a:gdLst>
            <a:ahLst/>
            <a:cxnLst>
              <a:cxn ang="0">
                <a:pos x="T0" y="T1"/>
              </a:cxn>
              <a:cxn ang="0">
                <a:pos x="T2" y="T3"/>
              </a:cxn>
              <a:cxn ang="0">
                <a:pos x="T4" y="T5"/>
              </a:cxn>
              <a:cxn ang="0">
                <a:pos x="T6" y="T7"/>
              </a:cxn>
              <a:cxn ang="0">
                <a:pos x="T8" y="T9"/>
              </a:cxn>
              <a:cxn ang="0">
                <a:pos x="T10" y="T11"/>
              </a:cxn>
              <a:cxn ang="0">
                <a:pos x="T12" y="T13"/>
              </a:cxn>
            </a:cxnLst>
            <a:rect l="0" t="0" r="r" b="b"/>
            <a:pathLst>
              <a:path w="98" h="171">
                <a:moveTo>
                  <a:pt x="87" y="0"/>
                </a:moveTo>
                <a:lnTo>
                  <a:pt x="11" y="0"/>
                </a:lnTo>
                <a:lnTo>
                  <a:pt x="0" y="0"/>
                </a:lnTo>
                <a:lnTo>
                  <a:pt x="28" y="171"/>
                </a:lnTo>
                <a:lnTo>
                  <a:pt x="70" y="171"/>
                </a:lnTo>
                <a:lnTo>
                  <a:pt x="98" y="0"/>
                </a:lnTo>
                <a:lnTo>
                  <a:pt x="87" y="0"/>
                </a:ln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MiSans Light" panose="00000400000000000000" charset="-122"/>
              <a:ea typeface="MiSans Light" panose="00000400000000000000" charset="-122"/>
              <a:cs typeface="+mn-cs"/>
            </a:endParaRPr>
          </a:p>
        </p:txBody>
      </p:sp>
      <p:sp>
        <p:nvSpPr>
          <p:cNvPr id="29" name="Freeform 12"/>
          <p:cNvSpPr/>
          <p:nvPr/>
        </p:nvSpPr>
        <p:spPr bwMode="auto">
          <a:xfrm>
            <a:off x="432475" y="3638020"/>
            <a:ext cx="25581" cy="25581"/>
          </a:xfrm>
          <a:custGeom>
            <a:avLst/>
            <a:gdLst>
              <a:gd name="T0" fmla="*/ 108 w 108"/>
              <a:gd name="T1" fmla="*/ 54 h 108"/>
              <a:gd name="T2" fmla="*/ 54 w 108"/>
              <a:gd name="T3" fmla="*/ 0 h 108"/>
              <a:gd name="T4" fmla="*/ 0 w 108"/>
              <a:gd name="T5" fmla="*/ 54 h 108"/>
              <a:gd name="T6" fmla="*/ 0 w 108"/>
              <a:gd name="T7" fmla="*/ 108 h 108"/>
              <a:gd name="T8" fmla="*/ 54 w 108"/>
              <a:gd name="T9" fmla="*/ 108 h 108"/>
              <a:gd name="T10" fmla="*/ 108 w 108"/>
              <a:gd name="T11" fmla="*/ 54 h 108"/>
            </a:gdLst>
            <a:ahLst/>
            <a:cxnLst>
              <a:cxn ang="0">
                <a:pos x="T0" y="T1"/>
              </a:cxn>
              <a:cxn ang="0">
                <a:pos x="T2" y="T3"/>
              </a:cxn>
              <a:cxn ang="0">
                <a:pos x="T4" y="T5"/>
              </a:cxn>
              <a:cxn ang="0">
                <a:pos x="T6" y="T7"/>
              </a:cxn>
              <a:cxn ang="0">
                <a:pos x="T8" y="T9"/>
              </a:cxn>
              <a:cxn ang="0">
                <a:pos x="T10" y="T11"/>
              </a:cxn>
            </a:cxnLst>
            <a:rect l="0" t="0" r="r" b="b"/>
            <a:pathLst>
              <a:path w="108" h="108">
                <a:moveTo>
                  <a:pt x="108" y="54"/>
                </a:moveTo>
                <a:cubicBezTo>
                  <a:pt x="108" y="25"/>
                  <a:pt x="84" y="0"/>
                  <a:pt x="54" y="0"/>
                </a:cubicBezTo>
                <a:cubicBezTo>
                  <a:pt x="24" y="0"/>
                  <a:pt x="0" y="25"/>
                  <a:pt x="0" y="54"/>
                </a:cubicBezTo>
                <a:cubicBezTo>
                  <a:pt x="0" y="108"/>
                  <a:pt x="0" y="108"/>
                  <a:pt x="0" y="108"/>
                </a:cubicBezTo>
                <a:cubicBezTo>
                  <a:pt x="54" y="108"/>
                  <a:pt x="54" y="108"/>
                  <a:pt x="54" y="108"/>
                </a:cubicBezTo>
                <a:cubicBezTo>
                  <a:pt x="84" y="108"/>
                  <a:pt x="108" y="84"/>
                  <a:pt x="108" y="54"/>
                </a:cubicBez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MiSans Light" panose="00000400000000000000" charset="-122"/>
              <a:ea typeface="MiSans Light" panose="00000400000000000000" charset="-122"/>
              <a:cs typeface="+mn-cs"/>
            </a:endParaRPr>
          </a:p>
        </p:txBody>
      </p:sp>
      <p:sp>
        <p:nvSpPr>
          <p:cNvPr id="30" name="Freeform 13"/>
          <p:cNvSpPr/>
          <p:nvPr/>
        </p:nvSpPr>
        <p:spPr bwMode="auto">
          <a:xfrm>
            <a:off x="296610" y="3558434"/>
            <a:ext cx="213747" cy="217158"/>
          </a:xfrm>
          <a:custGeom>
            <a:avLst/>
            <a:gdLst>
              <a:gd name="T0" fmla="*/ 270 w 897"/>
              <a:gd name="T1" fmla="*/ 502 h 909"/>
              <a:gd name="T2" fmla="*/ 158 w 897"/>
              <a:gd name="T3" fmla="*/ 387 h 909"/>
              <a:gd name="T4" fmla="*/ 273 w 897"/>
              <a:gd name="T5" fmla="*/ 272 h 909"/>
              <a:gd name="T6" fmla="*/ 388 w 897"/>
              <a:gd name="T7" fmla="*/ 387 h 909"/>
              <a:gd name="T8" fmla="*/ 388 w 897"/>
              <a:gd name="T9" fmla="*/ 441 h 909"/>
              <a:gd name="T10" fmla="*/ 509 w 897"/>
              <a:gd name="T11" fmla="*/ 441 h 909"/>
              <a:gd name="T12" fmla="*/ 509 w 897"/>
              <a:gd name="T13" fmla="*/ 387 h 909"/>
              <a:gd name="T14" fmla="*/ 624 w 897"/>
              <a:gd name="T15" fmla="*/ 272 h 909"/>
              <a:gd name="T16" fmla="*/ 739 w 897"/>
              <a:gd name="T17" fmla="*/ 387 h 909"/>
              <a:gd name="T18" fmla="*/ 627 w 897"/>
              <a:gd name="T19" fmla="*/ 502 h 909"/>
              <a:gd name="T20" fmla="*/ 560 w 897"/>
              <a:gd name="T21" fmla="*/ 909 h 909"/>
              <a:gd name="T22" fmla="*/ 682 w 897"/>
              <a:gd name="T23" fmla="*/ 909 h 909"/>
              <a:gd name="T24" fmla="*/ 751 w 897"/>
              <a:gd name="T25" fmla="*/ 781 h 909"/>
              <a:gd name="T26" fmla="*/ 897 w 897"/>
              <a:gd name="T27" fmla="*/ 450 h 909"/>
              <a:gd name="T28" fmla="*/ 455 w 897"/>
              <a:gd name="T29" fmla="*/ 2 h 909"/>
              <a:gd name="T30" fmla="*/ 134 w 897"/>
              <a:gd name="T31" fmla="*/ 131 h 909"/>
              <a:gd name="T32" fmla="*/ 0 w 897"/>
              <a:gd name="T33" fmla="*/ 450 h 909"/>
              <a:gd name="T34" fmla="*/ 146 w 897"/>
              <a:gd name="T35" fmla="*/ 781 h 909"/>
              <a:gd name="T36" fmla="*/ 214 w 897"/>
              <a:gd name="T37" fmla="*/ 909 h 909"/>
              <a:gd name="T38" fmla="*/ 337 w 897"/>
              <a:gd name="T39" fmla="*/ 909 h 909"/>
              <a:gd name="T40" fmla="*/ 270 w 897"/>
              <a:gd name="T41" fmla="*/ 50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7" h="909">
                <a:moveTo>
                  <a:pt x="270" y="502"/>
                </a:moveTo>
                <a:cubicBezTo>
                  <a:pt x="208" y="501"/>
                  <a:pt x="158" y="450"/>
                  <a:pt x="158" y="387"/>
                </a:cubicBezTo>
                <a:cubicBezTo>
                  <a:pt x="158" y="324"/>
                  <a:pt x="209" y="272"/>
                  <a:pt x="273" y="272"/>
                </a:cubicBezTo>
                <a:cubicBezTo>
                  <a:pt x="336" y="272"/>
                  <a:pt x="388" y="324"/>
                  <a:pt x="388" y="387"/>
                </a:cubicBezTo>
                <a:cubicBezTo>
                  <a:pt x="388" y="441"/>
                  <a:pt x="388" y="441"/>
                  <a:pt x="388" y="441"/>
                </a:cubicBezTo>
                <a:cubicBezTo>
                  <a:pt x="509" y="441"/>
                  <a:pt x="509" y="441"/>
                  <a:pt x="509" y="441"/>
                </a:cubicBezTo>
                <a:cubicBezTo>
                  <a:pt x="509" y="387"/>
                  <a:pt x="509" y="387"/>
                  <a:pt x="509" y="387"/>
                </a:cubicBezTo>
                <a:cubicBezTo>
                  <a:pt x="509" y="324"/>
                  <a:pt x="560" y="272"/>
                  <a:pt x="624" y="272"/>
                </a:cubicBezTo>
                <a:cubicBezTo>
                  <a:pt x="687" y="272"/>
                  <a:pt x="739" y="324"/>
                  <a:pt x="739" y="387"/>
                </a:cubicBezTo>
                <a:cubicBezTo>
                  <a:pt x="739" y="450"/>
                  <a:pt x="689" y="501"/>
                  <a:pt x="627" y="502"/>
                </a:cubicBezTo>
                <a:cubicBezTo>
                  <a:pt x="560" y="909"/>
                  <a:pt x="560" y="909"/>
                  <a:pt x="560" y="909"/>
                </a:cubicBezTo>
                <a:cubicBezTo>
                  <a:pt x="682" y="909"/>
                  <a:pt x="682" y="909"/>
                  <a:pt x="682" y="909"/>
                </a:cubicBezTo>
                <a:cubicBezTo>
                  <a:pt x="690" y="861"/>
                  <a:pt x="714" y="815"/>
                  <a:pt x="751" y="781"/>
                </a:cubicBezTo>
                <a:cubicBezTo>
                  <a:pt x="844" y="696"/>
                  <a:pt x="897" y="576"/>
                  <a:pt x="897" y="450"/>
                </a:cubicBezTo>
                <a:cubicBezTo>
                  <a:pt x="897" y="206"/>
                  <a:pt x="698" y="5"/>
                  <a:pt x="455" y="2"/>
                </a:cubicBezTo>
                <a:cubicBezTo>
                  <a:pt x="335" y="0"/>
                  <a:pt x="221" y="46"/>
                  <a:pt x="134" y="131"/>
                </a:cubicBezTo>
                <a:cubicBezTo>
                  <a:pt x="48" y="217"/>
                  <a:pt x="0" y="330"/>
                  <a:pt x="0" y="450"/>
                </a:cubicBezTo>
                <a:cubicBezTo>
                  <a:pt x="0" y="575"/>
                  <a:pt x="53" y="696"/>
                  <a:pt x="146" y="781"/>
                </a:cubicBezTo>
                <a:cubicBezTo>
                  <a:pt x="183" y="815"/>
                  <a:pt x="207" y="861"/>
                  <a:pt x="214" y="909"/>
                </a:cubicBezTo>
                <a:cubicBezTo>
                  <a:pt x="337" y="909"/>
                  <a:pt x="337" y="909"/>
                  <a:pt x="337" y="909"/>
                </a:cubicBezTo>
                <a:lnTo>
                  <a:pt x="270" y="502"/>
                </a:lnTo>
                <a:close/>
              </a:path>
            </a:pathLst>
          </a:custGeom>
          <a:solidFill>
            <a:srgbClr val="FFD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MiSans Light" panose="00000400000000000000" charset="-122"/>
              <a:ea typeface="MiSans Light" panose="00000400000000000000" charset="-122"/>
              <a:cs typeface="+mn-cs"/>
            </a:endParaRPr>
          </a:p>
        </p:txBody>
      </p:sp>
      <p:sp>
        <p:nvSpPr>
          <p:cNvPr id="42" name="Freeform 25"/>
          <p:cNvSpPr>
            <a:spLocks noEditPoints="1"/>
          </p:cNvSpPr>
          <p:nvPr/>
        </p:nvSpPr>
        <p:spPr bwMode="auto">
          <a:xfrm>
            <a:off x="281830" y="3543654"/>
            <a:ext cx="243308" cy="342791"/>
          </a:xfrm>
          <a:custGeom>
            <a:avLst/>
            <a:gdLst>
              <a:gd name="T0" fmla="*/ 772 w 1020"/>
              <a:gd name="T1" fmla="*/ 1291 h 1436"/>
              <a:gd name="T2" fmla="*/ 803 w 1020"/>
              <a:gd name="T3" fmla="*/ 1162 h 1436"/>
              <a:gd name="T4" fmla="*/ 895 w 1020"/>
              <a:gd name="T5" fmla="*/ 1100 h 1436"/>
              <a:gd name="T6" fmla="*/ 803 w 1020"/>
              <a:gd name="T7" fmla="*/ 1002 h 1436"/>
              <a:gd name="T8" fmla="*/ 1020 w 1020"/>
              <a:gd name="T9" fmla="*/ 512 h 1436"/>
              <a:gd name="T10" fmla="*/ 153 w 1020"/>
              <a:gd name="T11" fmla="*/ 150 h 1436"/>
              <a:gd name="T12" fmla="*/ 166 w 1020"/>
              <a:gd name="T13" fmla="*/ 888 h 1436"/>
              <a:gd name="T14" fmla="*/ 218 w 1020"/>
              <a:gd name="T15" fmla="*/ 1100 h 1436"/>
              <a:gd name="T16" fmla="*/ 126 w 1020"/>
              <a:gd name="T17" fmla="*/ 1162 h 1436"/>
              <a:gd name="T18" fmla="*/ 218 w 1020"/>
              <a:gd name="T19" fmla="*/ 1261 h 1436"/>
              <a:gd name="T20" fmla="*/ 338 w 1020"/>
              <a:gd name="T21" fmla="*/ 1291 h 1436"/>
              <a:gd name="T22" fmla="*/ 683 w 1020"/>
              <a:gd name="T23" fmla="*/ 1291 h 1436"/>
              <a:gd name="T24" fmla="*/ 279 w 1020"/>
              <a:gd name="T25" fmla="*/ 1100 h 1436"/>
              <a:gd name="T26" fmla="*/ 742 w 1020"/>
              <a:gd name="T27" fmla="*/ 1032 h 1436"/>
              <a:gd name="T28" fmla="*/ 461 w 1020"/>
              <a:gd name="T29" fmla="*/ 971 h 1436"/>
              <a:gd name="T30" fmla="*/ 419 w 1020"/>
              <a:gd name="T31" fmla="*/ 564 h 1436"/>
              <a:gd name="T32" fmla="*/ 626 w 1020"/>
              <a:gd name="T33" fmla="*/ 564 h 1436"/>
              <a:gd name="T34" fmla="*/ 461 w 1020"/>
              <a:gd name="T35" fmla="*/ 971 h 1436"/>
              <a:gd name="T36" fmla="*/ 62 w 1020"/>
              <a:gd name="T37" fmla="*/ 512 h 1436"/>
              <a:gd name="T38" fmla="*/ 517 w 1020"/>
              <a:gd name="T39" fmla="*/ 64 h 1436"/>
              <a:gd name="T40" fmla="*/ 813 w 1020"/>
              <a:gd name="T41" fmla="*/ 843 h 1436"/>
              <a:gd name="T42" fmla="*/ 622 w 1020"/>
              <a:gd name="T43" fmla="*/ 971 h 1436"/>
              <a:gd name="T44" fmla="*/ 801 w 1020"/>
              <a:gd name="T45" fmla="*/ 449 h 1436"/>
              <a:gd name="T46" fmla="*/ 571 w 1020"/>
              <a:gd name="T47" fmla="*/ 449 h 1436"/>
              <a:gd name="T48" fmla="*/ 450 w 1020"/>
              <a:gd name="T49" fmla="*/ 503 h 1436"/>
              <a:gd name="T50" fmla="*/ 335 w 1020"/>
              <a:gd name="T51" fmla="*/ 334 h 1436"/>
              <a:gd name="T52" fmla="*/ 332 w 1020"/>
              <a:gd name="T53" fmla="*/ 564 h 1436"/>
              <a:gd name="T54" fmla="*/ 276 w 1020"/>
              <a:gd name="T55" fmla="*/ 971 h 1436"/>
              <a:gd name="T56" fmla="*/ 632 w 1020"/>
              <a:gd name="T57" fmla="*/ 503 h 1436"/>
              <a:gd name="T58" fmla="*/ 686 w 1020"/>
              <a:gd name="T59" fmla="*/ 395 h 1436"/>
              <a:gd name="T60" fmla="*/ 686 w 1020"/>
              <a:gd name="T61" fmla="*/ 503 h 1436"/>
              <a:gd name="T62" fmla="*/ 388 w 1020"/>
              <a:gd name="T63" fmla="*/ 449 h 1436"/>
              <a:gd name="T64" fmla="*/ 335 w 1020"/>
              <a:gd name="T65" fmla="*/ 503 h 1436"/>
              <a:gd name="T66" fmla="*/ 335 w 1020"/>
              <a:gd name="T67" fmla="*/ 395 h 1436"/>
              <a:gd name="T68" fmla="*/ 279 w 1020"/>
              <a:gd name="T69" fmla="*/ 1230 h 1436"/>
              <a:gd name="T70" fmla="*/ 742 w 1020"/>
              <a:gd name="T71" fmla="*/ 1162 h 1436"/>
              <a:gd name="T72" fmla="*/ 279 w 1020"/>
              <a:gd name="T73" fmla="*/ 1230 h 1436"/>
              <a:gd name="T74" fmla="*/ 620 w 1020"/>
              <a:gd name="T75" fmla="*/ 1291 h 1436"/>
              <a:gd name="T76" fmla="*/ 401 w 1020"/>
              <a:gd name="T77" fmla="*/ 1291 h 1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0" h="1436">
                <a:moveTo>
                  <a:pt x="683" y="1291"/>
                </a:moveTo>
                <a:cubicBezTo>
                  <a:pt x="772" y="1291"/>
                  <a:pt x="772" y="1291"/>
                  <a:pt x="772" y="1291"/>
                </a:cubicBezTo>
                <a:cubicBezTo>
                  <a:pt x="789" y="1291"/>
                  <a:pt x="803" y="1278"/>
                  <a:pt x="803" y="1261"/>
                </a:cubicBezTo>
                <a:cubicBezTo>
                  <a:pt x="803" y="1162"/>
                  <a:pt x="803" y="1162"/>
                  <a:pt x="803" y="1162"/>
                </a:cubicBezTo>
                <a:cubicBezTo>
                  <a:pt x="895" y="1162"/>
                  <a:pt x="895" y="1162"/>
                  <a:pt x="895" y="1162"/>
                </a:cubicBezTo>
                <a:cubicBezTo>
                  <a:pt x="895" y="1100"/>
                  <a:pt x="895" y="1100"/>
                  <a:pt x="895" y="1100"/>
                </a:cubicBezTo>
                <a:cubicBezTo>
                  <a:pt x="803" y="1100"/>
                  <a:pt x="803" y="1100"/>
                  <a:pt x="803" y="1100"/>
                </a:cubicBezTo>
                <a:cubicBezTo>
                  <a:pt x="803" y="1002"/>
                  <a:pt x="803" y="1002"/>
                  <a:pt x="803" y="1002"/>
                </a:cubicBezTo>
                <a:cubicBezTo>
                  <a:pt x="803" y="960"/>
                  <a:pt x="822" y="918"/>
                  <a:pt x="855" y="888"/>
                </a:cubicBezTo>
                <a:cubicBezTo>
                  <a:pt x="960" y="792"/>
                  <a:pt x="1020" y="655"/>
                  <a:pt x="1020" y="512"/>
                </a:cubicBezTo>
                <a:cubicBezTo>
                  <a:pt x="1020" y="235"/>
                  <a:pt x="795" y="6"/>
                  <a:pt x="517" y="2"/>
                </a:cubicBezTo>
                <a:cubicBezTo>
                  <a:pt x="381" y="0"/>
                  <a:pt x="252" y="53"/>
                  <a:pt x="153" y="150"/>
                </a:cubicBezTo>
                <a:cubicBezTo>
                  <a:pt x="55" y="247"/>
                  <a:pt x="0" y="375"/>
                  <a:pt x="0" y="512"/>
                </a:cubicBezTo>
                <a:cubicBezTo>
                  <a:pt x="0" y="654"/>
                  <a:pt x="61" y="792"/>
                  <a:pt x="166" y="888"/>
                </a:cubicBezTo>
                <a:cubicBezTo>
                  <a:pt x="199" y="918"/>
                  <a:pt x="218" y="960"/>
                  <a:pt x="218" y="1002"/>
                </a:cubicBezTo>
                <a:cubicBezTo>
                  <a:pt x="218" y="1100"/>
                  <a:pt x="218" y="1100"/>
                  <a:pt x="218" y="1100"/>
                </a:cubicBezTo>
                <a:cubicBezTo>
                  <a:pt x="126" y="1100"/>
                  <a:pt x="126" y="1100"/>
                  <a:pt x="126" y="1100"/>
                </a:cubicBezTo>
                <a:cubicBezTo>
                  <a:pt x="126" y="1162"/>
                  <a:pt x="126" y="1162"/>
                  <a:pt x="126" y="1162"/>
                </a:cubicBezTo>
                <a:cubicBezTo>
                  <a:pt x="218" y="1162"/>
                  <a:pt x="218" y="1162"/>
                  <a:pt x="218" y="1162"/>
                </a:cubicBezTo>
                <a:cubicBezTo>
                  <a:pt x="218" y="1261"/>
                  <a:pt x="218" y="1261"/>
                  <a:pt x="218" y="1261"/>
                </a:cubicBezTo>
                <a:cubicBezTo>
                  <a:pt x="218" y="1278"/>
                  <a:pt x="231" y="1291"/>
                  <a:pt x="248" y="1291"/>
                </a:cubicBezTo>
                <a:cubicBezTo>
                  <a:pt x="338" y="1291"/>
                  <a:pt x="338" y="1291"/>
                  <a:pt x="338" y="1291"/>
                </a:cubicBezTo>
                <a:cubicBezTo>
                  <a:pt x="353" y="1373"/>
                  <a:pt x="424" y="1436"/>
                  <a:pt x="510" y="1436"/>
                </a:cubicBezTo>
                <a:cubicBezTo>
                  <a:pt x="596" y="1436"/>
                  <a:pt x="668" y="1373"/>
                  <a:pt x="683" y="1291"/>
                </a:cubicBezTo>
                <a:close/>
                <a:moveTo>
                  <a:pt x="742" y="1100"/>
                </a:moveTo>
                <a:cubicBezTo>
                  <a:pt x="279" y="1100"/>
                  <a:pt x="279" y="1100"/>
                  <a:pt x="279" y="1100"/>
                </a:cubicBezTo>
                <a:cubicBezTo>
                  <a:pt x="279" y="1032"/>
                  <a:pt x="279" y="1032"/>
                  <a:pt x="279" y="1032"/>
                </a:cubicBezTo>
                <a:cubicBezTo>
                  <a:pt x="742" y="1032"/>
                  <a:pt x="742" y="1032"/>
                  <a:pt x="742" y="1032"/>
                </a:cubicBezTo>
                <a:lnTo>
                  <a:pt x="742" y="1100"/>
                </a:lnTo>
                <a:close/>
                <a:moveTo>
                  <a:pt x="461" y="971"/>
                </a:moveTo>
                <a:cubicBezTo>
                  <a:pt x="394" y="564"/>
                  <a:pt x="394" y="564"/>
                  <a:pt x="394" y="564"/>
                </a:cubicBezTo>
                <a:cubicBezTo>
                  <a:pt x="419" y="564"/>
                  <a:pt x="419" y="564"/>
                  <a:pt x="419" y="564"/>
                </a:cubicBezTo>
                <a:cubicBezTo>
                  <a:pt x="602" y="564"/>
                  <a:pt x="602" y="564"/>
                  <a:pt x="602" y="564"/>
                </a:cubicBezTo>
                <a:cubicBezTo>
                  <a:pt x="626" y="564"/>
                  <a:pt x="626" y="564"/>
                  <a:pt x="626" y="564"/>
                </a:cubicBezTo>
                <a:cubicBezTo>
                  <a:pt x="560" y="971"/>
                  <a:pt x="560" y="971"/>
                  <a:pt x="560" y="971"/>
                </a:cubicBezTo>
                <a:lnTo>
                  <a:pt x="461" y="971"/>
                </a:lnTo>
                <a:close/>
                <a:moveTo>
                  <a:pt x="208" y="843"/>
                </a:moveTo>
                <a:cubicBezTo>
                  <a:pt x="115" y="758"/>
                  <a:pt x="62" y="637"/>
                  <a:pt x="62" y="512"/>
                </a:cubicBezTo>
                <a:cubicBezTo>
                  <a:pt x="62" y="392"/>
                  <a:pt x="110" y="279"/>
                  <a:pt x="196" y="193"/>
                </a:cubicBezTo>
                <a:cubicBezTo>
                  <a:pt x="283" y="108"/>
                  <a:pt x="397" y="62"/>
                  <a:pt x="517" y="64"/>
                </a:cubicBezTo>
                <a:cubicBezTo>
                  <a:pt x="760" y="67"/>
                  <a:pt x="959" y="268"/>
                  <a:pt x="959" y="512"/>
                </a:cubicBezTo>
                <a:cubicBezTo>
                  <a:pt x="959" y="638"/>
                  <a:pt x="906" y="758"/>
                  <a:pt x="813" y="843"/>
                </a:cubicBezTo>
                <a:cubicBezTo>
                  <a:pt x="776" y="877"/>
                  <a:pt x="752" y="923"/>
                  <a:pt x="744" y="971"/>
                </a:cubicBezTo>
                <a:cubicBezTo>
                  <a:pt x="622" y="971"/>
                  <a:pt x="622" y="971"/>
                  <a:pt x="622" y="971"/>
                </a:cubicBezTo>
                <a:cubicBezTo>
                  <a:pt x="689" y="564"/>
                  <a:pt x="689" y="564"/>
                  <a:pt x="689" y="564"/>
                </a:cubicBezTo>
                <a:cubicBezTo>
                  <a:pt x="751" y="563"/>
                  <a:pt x="801" y="512"/>
                  <a:pt x="801" y="449"/>
                </a:cubicBezTo>
                <a:cubicBezTo>
                  <a:pt x="801" y="386"/>
                  <a:pt x="749" y="334"/>
                  <a:pt x="686" y="334"/>
                </a:cubicBezTo>
                <a:cubicBezTo>
                  <a:pt x="622" y="334"/>
                  <a:pt x="571" y="386"/>
                  <a:pt x="571" y="449"/>
                </a:cubicBezTo>
                <a:cubicBezTo>
                  <a:pt x="571" y="503"/>
                  <a:pt x="571" y="503"/>
                  <a:pt x="571" y="503"/>
                </a:cubicBezTo>
                <a:cubicBezTo>
                  <a:pt x="450" y="503"/>
                  <a:pt x="450" y="503"/>
                  <a:pt x="450" y="503"/>
                </a:cubicBezTo>
                <a:cubicBezTo>
                  <a:pt x="450" y="449"/>
                  <a:pt x="450" y="449"/>
                  <a:pt x="450" y="449"/>
                </a:cubicBezTo>
                <a:cubicBezTo>
                  <a:pt x="450" y="386"/>
                  <a:pt x="398" y="334"/>
                  <a:pt x="335" y="334"/>
                </a:cubicBezTo>
                <a:cubicBezTo>
                  <a:pt x="271" y="334"/>
                  <a:pt x="220" y="386"/>
                  <a:pt x="220" y="449"/>
                </a:cubicBezTo>
                <a:cubicBezTo>
                  <a:pt x="220" y="512"/>
                  <a:pt x="270" y="563"/>
                  <a:pt x="332" y="564"/>
                </a:cubicBezTo>
                <a:cubicBezTo>
                  <a:pt x="399" y="971"/>
                  <a:pt x="399" y="971"/>
                  <a:pt x="399" y="971"/>
                </a:cubicBezTo>
                <a:cubicBezTo>
                  <a:pt x="276" y="971"/>
                  <a:pt x="276" y="971"/>
                  <a:pt x="276" y="971"/>
                </a:cubicBezTo>
                <a:cubicBezTo>
                  <a:pt x="269" y="923"/>
                  <a:pt x="245" y="877"/>
                  <a:pt x="208" y="843"/>
                </a:cubicBezTo>
                <a:close/>
                <a:moveTo>
                  <a:pt x="632" y="503"/>
                </a:moveTo>
                <a:cubicBezTo>
                  <a:pt x="632" y="449"/>
                  <a:pt x="632" y="449"/>
                  <a:pt x="632" y="449"/>
                </a:cubicBezTo>
                <a:cubicBezTo>
                  <a:pt x="632" y="420"/>
                  <a:pt x="656" y="395"/>
                  <a:pt x="686" y="395"/>
                </a:cubicBezTo>
                <a:cubicBezTo>
                  <a:pt x="716" y="395"/>
                  <a:pt x="740" y="420"/>
                  <a:pt x="740" y="449"/>
                </a:cubicBezTo>
                <a:cubicBezTo>
                  <a:pt x="740" y="479"/>
                  <a:pt x="716" y="503"/>
                  <a:pt x="686" y="503"/>
                </a:cubicBezTo>
                <a:lnTo>
                  <a:pt x="632" y="503"/>
                </a:lnTo>
                <a:close/>
                <a:moveTo>
                  <a:pt x="388" y="449"/>
                </a:moveTo>
                <a:cubicBezTo>
                  <a:pt x="388" y="503"/>
                  <a:pt x="388" y="503"/>
                  <a:pt x="388" y="503"/>
                </a:cubicBezTo>
                <a:cubicBezTo>
                  <a:pt x="335" y="503"/>
                  <a:pt x="335" y="503"/>
                  <a:pt x="335" y="503"/>
                </a:cubicBezTo>
                <a:cubicBezTo>
                  <a:pt x="305" y="503"/>
                  <a:pt x="281" y="479"/>
                  <a:pt x="281" y="449"/>
                </a:cubicBezTo>
                <a:cubicBezTo>
                  <a:pt x="281" y="420"/>
                  <a:pt x="305" y="395"/>
                  <a:pt x="335" y="395"/>
                </a:cubicBezTo>
                <a:cubicBezTo>
                  <a:pt x="364" y="395"/>
                  <a:pt x="388" y="420"/>
                  <a:pt x="388" y="449"/>
                </a:cubicBezTo>
                <a:close/>
                <a:moveTo>
                  <a:pt x="279" y="1230"/>
                </a:moveTo>
                <a:cubicBezTo>
                  <a:pt x="279" y="1162"/>
                  <a:pt x="279" y="1162"/>
                  <a:pt x="279" y="1162"/>
                </a:cubicBezTo>
                <a:cubicBezTo>
                  <a:pt x="742" y="1162"/>
                  <a:pt x="742" y="1162"/>
                  <a:pt x="742" y="1162"/>
                </a:cubicBezTo>
                <a:cubicBezTo>
                  <a:pt x="742" y="1230"/>
                  <a:pt x="742" y="1230"/>
                  <a:pt x="742" y="1230"/>
                </a:cubicBezTo>
                <a:lnTo>
                  <a:pt x="279" y="1230"/>
                </a:lnTo>
                <a:close/>
                <a:moveTo>
                  <a:pt x="401" y="1291"/>
                </a:moveTo>
                <a:cubicBezTo>
                  <a:pt x="620" y="1291"/>
                  <a:pt x="620" y="1291"/>
                  <a:pt x="620" y="1291"/>
                </a:cubicBezTo>
                <a:cubicBezTo>
                  <a:pt x="606" y="1339"/>
                  <a:pt x="562" y="1374"/>
                  <a:pt x="510" y="1374"/>
                </a:cubicBezTo>
                <a:cubicBezTo>
                  <a:pt x="458" y="1374"/>
                  <a:pt x="414" y="1339"/>
                  <a:pt x="401" y="1291"/>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MiSans Light" panose="00000400000000000000" charset="-122"/>
              <a:ea typeface="MiSans Light" panose="00000400000000000000" charset="-122"/>
              <a:cs typeface="+mn-cs"/>
            </a:endParaRPr>
          </a:p>
        </p:txBody>
      </p:sp>
      <p:sp>
        <p:nvSpPr>
          <p:cNvPr id="43" name="Freeform 26"/>
          <p:cNvSpPr>
            <a:spLocks noEditPoints="1"/>
          </p:cNvSpPr>
          <p:nvPr/>
        </p:nvSpPr>
        <p:spPr bwMode="auto">
          <a:xfrm>
            <a:off x="135163" y="3447581"/>
            <a:ext cx="536641" cy="535505"/>
          </a:xfrm>
          <a:custGeom>
            <a:avLst/>
            <a:gdLst>
              <a:gd name="T0" fmla="*/ 2247 w 2247"/>
              <a:gd name="T1" fmla="*/ 1123 h 2246"/>
              <a:gd name="T2" fmla="*/ 1123 w 2247"/>
              <a:gd name="T3" fmla="*/ 0 h 2246"/>
              <a:gd name="T4" fmla="*/ 0 w 2247"/>
              <a:gd name="T5" fmla="*/ 1123 h 2246"/>
              <a:gd name="T6" fmla="*/ 1123 w 2247"/>
              <a:gd name="T7" fmla="*/ 2246 h 2246"/>
              <a:gd name="T8" fmla="*/ 2247 w 2247"/>
              <a:gd name="T9" fmla="*/ 1123 h 2246"/>
              <a:gd name="T10" fmla="*/ 61 w 2247"/>
              <a:gd name="T11" fmla="*/ 1123 h 2246"/>
              <a:gd name="T12" fmla="*/ 1123 w 2247"/>
              <a:gd name="T13" fmla="*/ 61 h 2246"/>
              <a:gd name="T14" fmla="*/ 2185 w 2247"/>
              <a:gd name="T15" fmla="*/ 1123 h 2246"/>
              <a:gd name="T16" fmla="*/ 1123 w 2247"/>
              <a:gd name="T17" fmla="*/ 2185 h 2246"/>
              <a:gd name="T18" fmla="*/ 61 w 2247"/>
              <a:gd name="T19" fmla="*/ 1123 h 2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7" h="2246">
                <a:moveTo>
                  <a:pt x="2247" y="1123"/>
                </a:moveTo>
                <a:cubicBezTo>
                  <a:pt x="2247" y="504"/>
                  <a:pt x="1743" y="0"/>
                  <a:pt x="1123" y="0"/>
                </a:cubicBezTo>
                <a:cubicBezTo>
                  <a:pt x="504" y="0"/>
                  <a:pt x="0" y="504"/>
                  <a:pt x="0" y="1123"/>
                </a:cubicBezTo>
                <a:cubicBezTo>
                  <a:pt x="0" y="1742"/>
                  <a:pt x="504" y="2246"/>
                  <a:pt x="1123" y="2246"/>
                </a:cubicBezTo>
                <a:cubicBezTo>
                  <a:pt x="1743" y="2246"/>
                  <a:pt x="2247" y="1742"/>
                  <a:pt x="2247" y="1123"/>
                </a:cubicBezTo>
                <a:close/>
                <a:moveTo>
                  <a:pt x="61" y="1123"/>
                </a:moveTo>
                <a:cubicBezTo>
                  <a:pt x="61" y="537"/>
                  <a:pt x="538" y="61"/>
                  <a:pt x="1123" y="61"/>
                </a:cubicBezTo>
                <a:cubicBezTo>
                  <a:pt x="1709" y="61"/>
                  <a:pt x="2185" y="537"/>
                  <a:pt x="2185" y="1123"/>
                </a:cubicBezTo>
                <a:cubicBezTo>
                  <a:pt x="2185" y="1709"/>
                  <a:pt x="1709" y="2185"/>
                  <a:pt x="1123" y="2185"/>
                </a:cubicBezTo>
                <a:cubicBezTo>
                  <a:pt x="538" y="2185"/>
                  <a:pt x="61" y="1709"/>
                  <a:pt x="61" y="1123"/>
                </a:cubicBezTo>
                <a:close/>
              </a:path>
            </a:pathLst>
          </a:custGeom>
          <a:solidFill>
            <a:srgbClr val="1A1A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MiSans Light" panose="00000400000000000000" charset="-122"/>
              <a:ea typeface="MiSans Light" panose="00000400000000000000" charset="-122"/>
              <a:cs typeface="+mn-cs"/>
            </a:endParaRPr>
          </a:p>
        </p:txBody>
      </p:sp>
      <p:sp>
        <p:nvSpPr>
          <p:cNvPr id="55" name="任意多边形: 形状 54"/>
          <p:cNvSpPr/>
          <p:nvPr/>
        </p:nvSpPr>
        <p:spPr>
          <a:xfrm>
            <a:off x="401782" y="3970713"/>
            <a:ext cx="318654" cy="454429"/>
          </a:xfrm>
          <a:custGeom>
            <a:avLst/>
            <a:gdLst>
              <a:gd name="connsiteX0" fmla="*/ 0 w 318654"/>
              <a:gd name="connsiteY0" fmla="*/ 0 h 454429"/>
              <a:gd name="connsiteX1" fmla="*/ 0 w 318654"/>
              <a:gd name="connsiteY1" fmla="*/ 454429 h 454429"/>
              <a:gd name="connsiteX2" fmla="*/ 318654 w 318654"/>
              <a:gd name="connsiteY2" fmla="*/ 454429 h 454429"/>
            </a:gdLst>
            <a:ahLst/>
            <a:cxnLst>
              <a:cxn ang="0">
                <a:pos x="connsiteX0" y="connsiteY0"/>
              </a:cxn>
              <a:cxn ang="0">
                <a:pos x="connsiteX1" y="connsiteY1"/>
              </a:cxn>
              <a:cxn ang="0">
                <a:pos x="connsiteX2" y="connsiteY2"/>
              </a:cxn>
            </a:cxnLst>
            <a:rect l="l" t="t" r="r" b="b"/>
            <a:pathLst>
              <a:path w="318654" h="454429">
                <a:moveTo>
                  <a:pt x="0" y="0"/>
                </a:moveTo>
                <a:lnTo>
                  <a:pt x="0" y="454429"/>
                </a:lnTo>
                <a:lnTo>
                  <a:pt x="318654" y="454429"/>
                </a:lnTo>
              </a:path>
            </a:pathLst>
          </a:custGeom>
          <a:noFill/>
          <a:ln>
            <a:solidFill>
              <a:srgbClr val="31201A"/>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Sans Light" panose="00000400000000000000" charset="-122"/>
              <a:ea typeface="MiSans Light" panose="00000400000000000000"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000">
        <p:comb/>
      </p:transition>
    </mc:Choice>
    <mc:Fallback>
      <p:transition spd="slow">
        <p:comb/>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995658" y="186597"/>
            <a:ext cx="722293" cy="127280"/>
            <a:chOff x="228600" y="4808554"/>
            <a:chExt cx="722293" cy="127280"/>
          </a:xfrm>
        </p:grpSpPr>
        <p:sp>
          <p:nvSpPr>
            <p:cNvPr id="4" name="椭圆 3"/>
            <p:cNvSpPr/>
            <p:nvPr/>
          </p:nvSpPr>
          <p:spPr>
            <a:xfrm>
              <a:off x="228600" y="4808554"/>
              <a:ext cx="127280" cy="127280"/>
            </a:xfrm>
            <a:prstGeom prst="ellipse">
              <a:avLst/>
            </a:prstGeom>
            <a:solidFill>
              <a:srgbClr val="FFAEC2"/>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6938" y="4808554"/>
              <a:ext cx="127280" cy="127280"/>
            </a:xfrm>
            <a:prstGeom prst="ellipse">
              <a:avLst/>
            </a:prstGeom>
            <a:solidFill>
              <a:srgbClr val="FFD57C"/>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625276" y="4808554"/>
              <a:ext cx="127280" cy="127280"/>
            </a:xfrm>
            <a:prstGeom prst="ellipse">
              <a:avLst/>
            </a:prstGeom>
            <a:solidFill>
              <a:srgbClr val="FF887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823613" y="4808554"/>
              <a:ext cx="127280" cy="127280"/>
            </a:xfrm>
            <a:prstGeom prst="ellipse">
              <a:avLst/>
            </a:prstGeom>
            <a:solidFill>
              <a:srgbClr val="8CAFD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293370" y="80645"/>
            <a:ext cx="3110865" cy="337185"/>
          </a:xfrm>
          <a:prstGeom prst="rect">
            <a:avLst/>
          </a:prstGeom>
          <a:noFill/>
        </p:spPr>
        <p:txBody>
          <a:bodyPr wrap="square">
            <a:spAutoFit/>
          </a:bodyPr>
          <a:lstStyle>
            <a:defPPr>
              <a:defRPr lang="en-US"/>
            </a:defPPr>
            <a:lvl1pPr algn="ctr">
              <a:defRPr sz="3200" b="1"/>
            </a:lvl1pPr>
          </a:lstStyle>
          <a:p>
            <a:pPr algn="l"/>
            <a:r>
              <a:rPr lang="en-US" altLang="zh-CN" sz="1600">
                <a:solidFill>
                  <a:srgbClr val="1A1A1A"/>
                </a:solidFill>
                <a:latin typeface="+mj-lt"/>
                <a:ea typeface="+mj-ea"/>
                <a:sym typeface="+mn-ea"/>
              </a:rPr>
              <a:t>OPEN-DIGGER</a:t>
            </a:r>
            <a:endParaRPr lang="en-US" altLang="zh-CN" sz="1600">
              <a:solidFill>
                <a:srgbClr val="1A1A1A"/>
              </a:solidFill>
              <a:latin typeface="+mj-lt"/>
              <a:ea typeface="+mj-ea"/>
            </a:endParaRPr>
          </a:p>
        </p:txBody>
      </p:sp>
      <p:sp>
        <p:nvSpPr>
          <p:cNvPr id="9" name="文本框 8"/>
          <p:cNvSpPr txBox="1"/>
          <p:nvPr/>
        </p:nvSpPr>
        <p:spPr>
          <a:xfrm>
            <a:off x="3576747" y="2171727"/>
            <a:ext cx="4981794" cy="64516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3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思路</a:t>
            </a:r>
            <a:r>
              <a:rPr kumimoji="0" lang="zh-CN" altLang="en-US" sz="3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来源</a:t>
            </a:r>
            <a:endParaRPr kumimoji="0" lang="zh-CN" altLang="en-US" sz="3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10" name="文本框 9"/>
          <p:cNvSpPr txBox="1"/>
          <p:nvPr/>
        </p:nvSpPr>
        <p:spPr>
          <a:xfrm>
            <a:off x="3625574" y="2770270"/>
            <a:ext cx="4431379" cy="306705"/>
          </a:xfrm>
          <a:prstGeom prst="rect">
            <a:avLst/>
          </a:prstGeom>
          <a:noFill/>
        </p:spPr>
        <p:txBody>
          <a:bodyPr wrap="square">
            <a:spAutoFit/>
          </a:bodyPr>
          <a:lstStyle>
            <a:defPPr>
              <a:defRPr lang="en-US"/>
            </a:defPPr>
            <a:lvl1pPr algn="ctr">
              <a:defRPr sz="3200" b="1"/>
            </a:lvl1pPr>
          </a:lstStyle>
          <a:p>
            <a:pPr algn="l"/>
            <a:r>
              <a:rPr lang="en-US" altLang="zh-CN" sz="1400" b="0">
                <a:solidFill>
                  <a:srgbClr val="31201A"/>
                </a:solidFill>
                <a:latin typeface="+mj-ea"/>
                <a:ea typeface="+mj-ea"/>
              </a:rPr>
              <a:t>Source of ideas</a:t>
            </a:r>
            <a:endParaRPr lang="en-US" altLang="zh-CN" sz="1400" b="0">
              <a:solidFill>
                <a:srgbClr val="31201A"/>
              </a:solidFill>
              <a:latin typeface="+mj-ea"/>
              <a:ea typeface="+mj-ea"/>
            </a:endParaRPr>
          </a:p>
        </p:txBody>
      </p:sp>
      <p:sp>
        <p:nvSpPr>
          <p:cNvPr id="11" name="文本框 10"/>
          <p:cNvSpPr txBox="1"/>
          <p:nvPr/>
        </p:nvSpPr>
        <p:spPr>
          <a:xfrm>
            <a:off x="2005053" y="2026616"/>
            <a:ext cx="1820187" cy="1200329"/>
          </a:xfrm>
          <a:prstGeom prst="rect">
            <a:avLst/>
          </a:prstGeom>
          <a:noFill/>
        </p:spPr>
        <p:txBody>
          <a:bodyPr wrap="square">
            <a:spAutoFit/>
          </a:bodyPr>
          <a:lstStyle>
            <a:defPPr>
              <a:defRPr lang="en-US"/>
            </a:defPPr>
            <a:lvl1pPr>
              <a:defRPr sz="2800" b="1">
                <a:solidFill>
                  <a:srgbClr val="31201A"/>
                </a:solidFill>
                <a:latin typeface="Montserrat Black" panose="00000A00000000000000" pitchFamily="2" charset="0"/>
              </a:defRPr>
            </a:lvl1pPr>
          </a:lstStyle>
          <a:p>
            <a:r>
              <a:rPr lang="en-US" altLang="zh-CN" sz="7200"/>
              <a:t>01.</a:t>
            </a:r>
            <a:endParaRPr lang="zh-CN" altLang="en-US" sz="7200"/>
          </a:p>
        </p:txBody>
      </p:sp>
      <p:sp>
        <p:nvSpPr>
          <p:cNvPr id="36" name="文本框 35"/>
          <p:cNvSpPr txBox="1"/>
          <p:nvPr/>
        </p:nvSpPr>
        <p:spPr>
          <a:xfrm>
            <a:off x="3986530" y="4707890"/>
            <a:ext cx="3460750"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37" name="文本框 36"/>
          <p:cNvSpPr txBox="1"/>
          <p:nvPr/>
        </p:nvSpPr>
        <p:spPr>
          <a:xfrm>
            <a:off x="1245229" y="4226580"/>
            <a:ext cx="4645324" cy="523220"/>
          </a:xfrm>
          <a:prstGeom prst="rect">
            <a:avLst/>
          </a:prstGeom>
          <a:noFill/>
        </p:spPr>
        <p:txBody>
          <a:bodyPr wrap="square">
            <a:spAutoFit/>
          </a:bodyPr>
          <a:lstStyle>
            <a:defPPr>
              <a:defRPr lang="en-US"/>
            </a:defPPr>
            <a:lvl1pPr>
              <a:defRPr sz="2800" b="1">
                <a:solidFill>
                  <a:srgbClr val="31201A"/>
                </a:solidFill>
                <a:latin typeface="Montserrat Black" panose="00000A00000000000000" pitchFamily="2" charset="0"/>
              </a:defRPr>
            </a:lvl1pPr>
          </a:lstStyle>
          <a:p>
            <a:r>
              <a:rPr lang="en-US" altLang="zh-CN"/>
              <a:t>ILLUSTRATION</a:t>
            </a:r>
            <a:endParaRPr lang="zh-CN" altLang="en-US" dirty="0"/>
          </a:p>
        </p:txBody>
      </p:sp>
      <p:grpSp>
        <p:nvGrpSpPr>
          <p:cNvPr id="14" name="组合 13"/>
          <p:cNvGrpSpPr/>
          <p:nvPr/>
        </p:nvGrpSpPr>
        <p:grpSpPr>
          <a:xfrm>
            <a:off x="951314" y="4825608"/>
            <a:ext cx="242291" cy="91036"/>
            <a:chOff x="777142" y="4987148"/>
            <a:chExt cx="242291" cy="91036"/>
          </a:xfrm>
        </p:grpSpPr>
        <p:sp>
          <p:nvSpPr>
            <p:cNvPr id="41" name="任意多边形: 形状 40"/>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矩形 109"/>
          <p:cNvSpPr/>
          <p:nvPr/>
        </p:nvSpPr>
        <p:spPr>
          <a:xfrm>
            <a:off x="355600" y="1037577"/>
            <a:ext cx="8420100" cy="2300289"/>
          </a:xfrm>
          <a:prstGeom prst="rect">
            <a:avLst/>
          </a:prstGeom>
          <a:solidFill>
            <a:srgbClr val="FFB67C"/>
          </a:solidFill>
          <a:ln w="28575">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思路</a:t>
            </a: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来源</a:t>
            </a:r>
            <a:endPar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sp>
        <p:nvSpPr>
          <p:cNvPr id="58" name="文本框 57"/>
          <p:cNvSpPr txBox="1"/>
          <p:nvPr/>
        </p:nvSpPr>
        <p:spPr>
          <a:xfrm>
            <a:off x="4791075" y="4803775"/>
            <a:ext cx="435292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59" name="文本框 58"/>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0" name="组合 59"/>
          <p:cNvGrpSpPr/>
          <p:nvPr/>
        </p:nvGrpSpPr>
        <p:grpSpPr>
          <a:xfrm>
            <a:off x="1550028" y="4945604"/>
            <a:ext cx="242291" cy="91036"/>
            <a:chOff x="777142" y="4987148"/>
            <a:chExt cx="242291" cy="91036"/>
          </a:xfrm>
        </p:grpSpPr>
        <p:sp>
          <p:nvSpPr>
            <p:cNvPr id="61" name="任意多边形: 形状 60"/>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文本框 55"/>
          <p:cNvSpPr txBox="1"/>
          <p:nvPr/>
        </p:nvSpPr>
        <p:spPr>
          <a:xfrm>
            <a:off x="3127568" y="1147728"/>
            <a:ext cx="3912257" cy="460375"/>
          </a:xfrm>
          <a:prstGeom prst="rect">
            <a:avLst/>
          </a:prstGeom>
          <a:noFill/>
        </p:spPr>
        <p:txBody>
          <a:bodyPr wrap="square">
            <a:spAutoFit/>
          </a:bodyPr>
          <a:lstStyle/>
          <a:p>
            <a:r>
              <a:rPr kumimoji="0" lang="zh-CN" altLang="en-US" sz="2400" b="0" i="0" u="none" strike="noStrike" kern="1200" cap="none" spc="0" normalizeH="0" baseline="0" noProof="0">
                <a:ln>
                  <a:noFill/>
                </a:ln>
                <a:solidFill>
                  <a:srgbClr val="31201A"/>
                </a:solidFill>
                <a:effectLst/>
                <a:uLnTx/>
                <a:uFillTx/>
                <a:latin typeface="+mj-ea"/>
                <a:ea typeface="+mj-ea"/>
                <a:cs typeface="+mn-cs"/>
              </a:rPr>
              <a:t>我国开源</a:t>
            </a:r>
            <a:r>
              <a:rPr kumimoji="0" lang="zh-CN" altLang="en-US" sz="2400" b="0" i="0" u="none" strike="noStrike" kern="1200" cap="none" spc="0" normalizeH="0" baseline="0" noProof="0">
                <a:ln>
                  <a:noFill/>
                </a:ln>
                <a:solidFill>
                  <a:srgbClr val="31201A"/>
                </a:solidFill>
                <a:effectLst/>
                <a:uLnTx/>
                <a:uFillTx/>
                <a:latin typeface="+mj-ea"/>
                <a:ea typeface="+mj-ea"/>
                <a:cs typeface="+mn-cs"/>
              </a:rPr>
              <a:t>现状</a:t>
            </a:r>
            <a:endParaRPr kumimoji="0" lang="zh-CN" altLang="en-US" sz="2400" b="0" i="0" u="none" strike="noStrike" kern="1200" cap="none" spc="0" normalizeH="0" baseline="0" noProof="0">
              <a:ln>
                <a:noFill/>
              </a:ln>
              <a:solidFill>
                <a:srgbClr val="31201A"/>
              </a:solidFill>
              <a:effectLst/>
              <a:uLnTx/>
              <a:uFillTx/>
              <a:latin typeface="+mj-ea"/>
              <a:ea typeface="+mj-ea"/>
              <a:cs typeface="+mn-cs"/>
            </a:endParaRPr>
          </a:p>
        </p:txBody>
      </p:sp>
      <p:sp>
        <p:nvSpPr>
          <p:cNvPr id="63" name="文本框 62"/>
          <p:cNvSpPr txBox="1"/>
          <p:nvPr/>
        </p:nvSpPr>
        <p:spPr>
          <a:xfrm>
            <a:off x="3354615" y="1607573"/>
            <a:ext cx="5035656" cy="1476375"/>
          </a:xfrm>
          <a:prstGeom prst="rect">
            <a:avLst/>
          </a:prstGeom>
          <a:noFill/>
        </p:spPr>
        <p:txBody>
          <a:bodyPr wrap="square">
            <a:spAutoFit/>
          </a:bodyPr>
          <a:lstStyle/>
          <a:p>
            <a:pPr indent="349250" fontAlgn="auto">
              <a:lnSpc>
                <a:spcPct val="150000"/>
              </a:lnSpc>
            </a:pPr>
            <a:r>
              <a:rPr lang="zh-CN" altLang="en-US" sz="1200" b="1">
                <a:solidFill>
                  <a:srgbClr val="31201A"/>
                </a:solidFill>
              </a:rPr>
              <a:t>开源是一种开放共享的新型协作模式，是数字经济创新、开放、共享、可持续发展的源头活水。当前，开源已从开源软件拓展延伸至开放数据、开放标准、开放人工智能模型、开放内容等多种形态。开源对于科技创新、产业开放、经济共享、全球可持续发展具有重要价值，是赋能数字经济高质量发展的原动力。</a:t>
            </a:r>
            <a:endParaRPr lang="zh-CN" altLang="en-US" sz="1200" b="1">
              <a:solidFill>
                <a:srgbClr val="31201A"/>
              </a:solidFill>
            </a:endParaRPr>
          </a:p>
        </p:txBody>
      </p:sp>
      <p:sp>
        <p:nvSpPr>
          <p:cNvPr id="64" name="文本框 63"/>
          <p:cNvSpPr txBox="1"/>
          <p:nvPr>
            <p:custDataLst>
              <p:tags r:id="rId2"/>
            </p:custDataLst>
          </p:nvPr>
        </p:nvSpPr>
        <p:spPr>
          <a:xfrm>
            <a:off x="3137623" y="3609853"/>
            <a:ext cx="2023072" cy="3371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我国未来发展</a:t>
            </a: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机遇</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113" name="文本框 112"/>
          <p:cNvSpPr txBox="1"/>
          <p:nvPr>
            <p:custDataLst>
              <p:tags r:id="rId3"/>
            </p:custDataLst>
          </p:nvPr>
        </p:nvSpPr>
        <p:spPr>
          <a:xfrm>
            <a:off x="3137623" y="3917630"/>
            <a:ext cx="2221265" cy="510540"/>
          </a:xfrm>
          <a:prstGeom prst="rect">
            <a:avLst/>
          </a:prstGeom>
          <a:noFill/>
        </p:spPr>
        <p:txBody>
          <a:bodyPr wrap="square">
            <a:spAutoFit/>
          </a:bodyPr>
          <a:lstStyle>
            <a:defPPr>
              <a:defRPr lang="en-US"/>
            </a:defPPr>
            <a:lvl1pPr algn="ctr">
              <a:defRPr sz="3200" b="1"/>
            </a:lvl1pPr>
          </a:lstStyle>
          <a:p>
            <a:pPr indent="349250" algn="l" fontAlgn="auto">
              <a:lnSpc>
                <a:spcPct val="130000"/>
              </a:lnSpc>
            </a:pPr>
            <a:r>
              <a:rPr lang="zh-CN" altLang="en-US" sz="1050">
                <a:solidFill>
                  <a:schemeClr val="tx1">
                    <a:lumMod val="85000"/>
                    <a:lumOff val="15000"/>
                  </a:schemeClr>
                </a:solidFill>
              </a:rPr>
              <a:t>我国全面赋能数字社会高速发展，开源重要性进一步提升</a:t>
            </a:r>
            <a:endParaRPr lang="zh-CN" altLang="en-US" sz="1050">
              <a:solidFill>
                <a:schemeClr val="tx1">
                  <a:lumMod val="85000"/>
                  <a:lumOff val="15000"/>
                </a:schemeClr>
              </a:solidFill>
            </a:endParaRPr>
          </a:p>
        </p:txBody>
      </p:sp>
      <p:sp>
        <p:nvSpPr>
          <p:cNvPr id="114" name="文本框 113"/>
          <p:cNvSpPr txBox="1"/>
          <p:nvPr>
            <p:custDataLst>
              <p:tags r:id="rId4"/>
            </p:custDataLst>
          </p:nvPr>
        </p:nvSpPr>
        <p:spPr>
          <a:xfrm>
            <a:off x="5897498" y="3602233"/>
            <a:ext cx="2023072" cy="3371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全球开源</a:t>
            </a: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风险</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119" name="文本框 118"/>
          <p:cNvSpPr txBox="1"/>
          <p:nvPr>
            <p:custDataLst>
              <p:tags r:id="rId5"/>
            </p:custDataLst>
          </p:nvPr>
        </p:nvSpPr>
        <p:spPr>
          <a:xfrm>
            <a:off x="5897245" y="3909695"/>
            <a:ext cx="2390775" cy="510540"/>
          </a:xfrm>
          <a:prstGeom prst="rect">
            <a:avLst/>
          </a:prstGeom>
          <a:noFill/>
        </p:spPr>
        <p:txBody>
          <a:bodyPr wrap="square">
            <a:spAutoFit/>
          </a:bodyPr>
          <a:lstStyle>
            <a:defPPr>
              <a:defRPr lang="en-US"/>
            </a:defPPr>
            <a:lvl1pPr algn="ctr">
              <a:defRPr sz="3200" b="1"/>
            </a:lvl1pPr>
          </a:lstStyle>
          <a:p>
            <a:pPr indent="313055" algn="l" fontAlgn="auto">
              <a:lnSpc>
                <a:spcPct val="130000"/>
              </a:lnSpc>
            </a:pPr>
            <a:r>
              <a:rPr lang="zh-CN" altLang="en-US" sz="1050">
                <a:solidFill>
                  <a:schemeClr val="tx1">
                    <a:lumMod val="85000"/>
                    <a:lumOff val="15000"/>
                  </a:schemeClr>
                </a:solidFill>
              </a:rPr>
              <a:t>全球开源安全、供应链、合规等风险在行业应用过程中日益加剧</a:t>
            </a:r>
            <a:endParaRPr lang="zh-CN" altLang="en-US" sz="1050">
              <a:solidFill>
                <a:schemeClr val="tx1">
                  <a:lumMod val="85000"/>
                  <a:lumOff val="15000"/>
                </a:schemeClr>
              </a:solidFill>
            </a:endParaRPr>
          </a:p>
        </p:txBody>
      </p:sp>
      <p:pic>
        <p:nvPicPr>
          <p:cNvPr id="112" name="图片 111"/>
          <p:cNvPicPr>
            <a:picLocks noChangeAspect="1"/>
          </p:cNvPicPr>
          <p:nvPr/>
        </p:nvPicPr>
        <p:blipFill>
          <a:blip r:embed="rId6"/>
          <a:stretch>
            <a:fillRect/>
          </a:stretch>
        </p:blipFill>
        <p:spPr>
          <a:xfrm>
            <a:off x="372745" y="1037590"/>
            <a:ext cx="2656840" cy="37909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矩形 112"/>
          <p:cNvSpPr/>
          <p:nvPr/>
        </p:nvSpPr>
        <p:spPr>
          <a:xfrm>
            <a:off x="370154" y="3361418"/>
            <a:ext cx="5302250" cy="1464582"/>
          </a:xfrm>
          <a:prstGeom prst="rect">
            <a:avLst/>
          </a:prstGeom>
          <a:solidFill>
            <a:srgbClr val="FFB67C"/>
          </a:solidFill>
          <a:ln w="571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custDataLst>
              <p:tags r:id="rId1"/>
            </p:custDataLst>
          </p:nvPr>
        </p:nvSpPr>
        <p:spPr>
          <a:xfrm>
            <a:off x="5477522" y="1012054"/>
            <a:ext cx="3298178" cy="3813946"/>
          </a:xfrm>
          <a:prstGeom prst="rect">
            <a:avLst/>
          </a:prstGeom>
          <a:solidFill>
            <a:srgbClr val="FFD57C"/>
          </a:solidFill>
          <a:ln w="571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0" name="组合 59"/>
          <p:cNvGrpSpPr/>
          <p:nvPr>
            <p:custDataLst>
              <p:tags r:id="rId2"/>
            </p:custDataLst>
          </p:nvPr>
        </p:nvGrpSpPr>
        <p:grpSpPr>
          <a:xfrm>
            <a:off x="5468645" y="2315351"/>
            <a:ext cx="3307055" cy="1234304"/>
            <a:chOff x="5544398" y="2315351"/>
            <a:chExt cx="3231302" cy="1234304"/>
          </a:xfrm>
        </p:grpSpPr>
        <p:cxnSp>
          <p:nvCxnSpPr>
            <p:cNvPr id="160" name="直接连接符 159"/>
            <p:cNvCxnSpPr/>
            <p:nvPr>
              <p:custDataLst>
                <p:tags r:id="rId3"/>
              </p:custDataLst>
            </p:nvPr>
          </p:nvCxnSpPr>
          <p:spPr>
            <a:xfrm>
              <a:off x="5544398" y="2315351"/>
              <a:ext cx="3231302" cy="0"/>
            </a:xfrm>
            <a:prstGeom prst="line">
              <a:avLst/>
            </a:prstGeom>
            <a:ln w="57150">
              <a:solidFill>
                <a:srgbClr val="3A2D1A"/>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custDataLst>
                <p:tags r:id="rId4"/>
              </p:custDataLst>
            </p:nvPr>
          </p:nvCxnSpPr>
          <p:spPr>
            <a:xfrm>
              <a:off x="5544398" y="3549655"/>
              <a:ext cx="3231302" cy="0"/>
            </a:xfrm>
            <a:prstGeom prst="line">
              <a:avLst/>
            </a:prstGeom>
            <a:ln w="57150">
              <a:solidFill>
                <a:srgbClr val="3A2D1A"/>
              </a:solidFill>
            </a:ln>
          </p:spPr>
          <p:style>
            <a:lnRef idx="1">
              <a:schemeClr val="accent1"/>
            </a:lnRef>
            <a:fillRef idx="0">
              <a:schemeClr val="accent1"/>
            </a:fillRef>
            <a:effectRef idx="0">
              <a:schemeClr val="accent1"/>
            </a:effectRef>
            <a:fontRef idx="minor">
              <a:schemeClr val="tx1"/>
            </a:fontRef>
          </p:style>
        </p:cxnSp>
      </p:grpSp>
      <p:sp>
        <p:nvSpPr>
          <p:cNvPr id="166" name="文本框 165"/>
          <p:cNvSpPr txBox="1"/>
          <p:nvPr/>
        </p:nvSpPr>
        <p:spPr>
          <a:xfrm>
            <a:off x="289140" y="4225967"/>
            <a:ext cx="4981794" cy="460375"/>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lang="zh-CN" altLang="en-US" sz="2400" b="1">
                <a:solidFill>
                  <a:srgbClr val="31201A"/>
                </a:solidFill>
                <a:latin typeface="+mj-ea"/>
                <a:ea typeface="+mj-ea"/>
                <a:sym typeface="+mn-ea"/>
              </a:rPr>
              <a:t>利用</a:t>
            </a:r>
            <a:r>
              <a:rPr lang="en-US" altLang="zh-CN" sz="2400" b="1">
                <a:solidFill>
                  <a:srgbClr val="31201A"/>
                </a:solidFill>
                <a:latin typeface="+mj-ea"/>
                <a:ea typeface="+mj-ea"/>
                <a:sym typeface="+mn-ea"/>
              </a:rPr>
              <a:t>OpenDigger</a:t>
            </a:r>
            <a:r>
              <a:rPr lang="zh-CN" altLang="en-US" sz="2400" b="1">
                <a:solidFill>
                  <a:srgbClr val="31201A"/>
                </a:solidFill>
                <a:latin typeface="+mj-ea"/>
                <a:ea typeface="+mj-ea"/>
                <a:sym typeface="+mn-ea"/>
              </a:rPr>
              <a:t>开源工具集</a:t>
            </a:r>
            <a:endParaRPr kumimoji="0" lang="zh-CN" altLang="en-US" sz="2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56" name="文本框 55"/>
          <p:cNvSpPr txBox="1"/>
          <p:nvPr/>
        </p:nvSpPr>
        <p:spPr>
          <a:xfrm>
            <a:off x="4977765" y="4803775"/>
            <a:ext cx="416623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61" name="文本框 60"/>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3" name="组合 62"/>
          <p:cNvGrpSpPr/>
          <p:nvPr/>
        </p:nvGrpSpPr>
        <p:grpSpPr>
          <a:xfrm>
            <a:off x="1550028" y="4945604"/>
            <a:ext cx="242291" cy="91036"/>
            <a:chOff x="777142" y="4987148"/>
            <a:chExt cx="242291" cy="91036"/>
          </a:xfrm>
        </p:grpSpPr>
        <p:sp>
          <p:nvSpPr>
            <p:cNvPr id="64" name="任意多边形: 形状 63"/>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64"/>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6" name="文本框 65"/>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思路</a:t>
            </a: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来源</a:t>
            </a:r>
            <a:endPar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82" name="文本框 81"/>
          <p:cNvSpPr txBox="1"/>
          <p:nvPr>
            <p:custDataLst>
              <p:tags r:id="rId5"/>
            </p:custDataLst>
          </p:nvPr>
        </p:nvSpPr>
        <p:spPr>
          <a:xfrm>
            <a:off x="5909945" y="1467485"/>
            <a:ext cx="2596515" cy="3371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1600" b="1" noProof="0">
                <a:ln>
                  <a:noFill/>
                </a:ln>
                <a:solidFill>
                  <a:srgbClr val="31201A"/>
                </a:solidFill>
                <a:effectLst/>
                <a:uLnTx/>
                <a:uFillTx/>
                <a:latin typeface="MiSans Heavy" panose="00000A00000000000000" charset="-122"/>
                <a:ea typeface="MiSans Heavy" panose="00000A00000000000000" charset="-122"/>
                <a:sym typeface="+mn-ea"/>
              </a:rPr>
              <a:t>推动开源工具的广泛应用</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84" name="文本框 83"/>
          <p:cNvSpPr txBox="1"/>
          <p:nvPr>
            <p:custDataLst>
              <p:tags r:id="rId6"/>
            </p:custDataLst>
          </p:nvPr>
        </p:nvSpPr>
        <p:spPr>
          <a:xfrm>
            <a:off x="5909945" y="2599690"/>
            <a:ext cx="2430145" cy="58356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1600" b="1" noProof="0">
                <a:ln>
                  <a:noFill/>
                </a:ln>
                <a:solidFill>
                  <a:srgbClr val="31201A"/>
                </a:solidFill>
                <a:effectLst/>
                <a:uLnTx/>
                <a:uFillTx/>
                <a:latin typeface="MiSans Heavy" panose="00000A00000000000000" charset="-122"/>
                <a:ea typeface="MiSans Heavy" panose="00000A00000000000000" charset="-122"/>
                <a:sym typeface="+mn-ea"/>
              </a:rPr>
              <a:t>促进了开源社区的繁荣与发展</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86" name="文本框 85"/>
          <p:cNvSpPr txBox="1"/>
          <p:nvPr>
            <p:custDataLst>
              <p:tags r:id="rId7"/>
            </p:custDataLst>
          </p:nvPr>
        </p:nvSpPr>
        <p:spPr>
          <a:xfrm>
            <a:off x="5909945" y="3959225"/>
            <a:ext cx="2490470" cy="3371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鼓励更多的开源协作精神</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pic>
        <p:nvPicPr>
          <p:cNvPr id="59" name="图片 58"/>
          <p:cNvPicPr>
            <a:picLocks noChangeAspect="1"/>
          </p:cNvPicPr>
          <p:nvPr/>
        </p:nvPicPr>
        <p:blipFill>
          <a:blip r:embed="rId8"/>
          <a:stretch>
            <a:fillRect/>
          </a:stretch>
        </p:blipFill>
        <p:spPr>
          <a:xfrm>
            <a:off x="372745" y="963295"/>
            <a:ext cx="5086985" cy="30626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comb/>
      </p:transition>
    </mc:Choice>
    <mc:Fallback>
      <p:transition spd="slow">
        <p:comb/>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995658" y="186597"/>
            <a:ext cx="722293" cy="127280"/>
            <a:chOff x="228600" y="4808554"/>
            <a:chExt cx="722293" cy="127280"/>
          </a:xfrm>
        </p:grpSpPr>
        <p:sp>
          <p:nvSpPr>
            <p:cNvPr id="4" name="椭圆 3"/>
            <p:cNvSpPr/>
            <p:nvPr/>
          </p:nvSpPr>
          <p:spPr>
            <a:xfrm>
              <a:off x="228600" y="4808554"/>
              <a:ext cx="127280" cy="127280"/>
            </a:xfrm>
            <a:prstGeom prst="ellipse">
              <a:avLst/>
            </a:prstGeom>
            <a:solidFill>
              <a:srgbClr val="FFAEC2"/>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6938" y="4808554"/>
              <a:ext cx="127280" cy="127280"/>
            </a:xfrm>
            <a:prstGeom prst="ellipse">
              <a:avLst/>
            </a:prstGeom>
            <a:solidFill>
              <a:srgbClr val="FFD57C"/>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625276" y="4808554"/>
              <a:ext cx="127280" cy="127280"/>
            </a:xfrm>
            <a:prstGeom prst="ellipse">
              <a:avLst/>
            </a:prstGeom>
            <a:solidFill>
              <a:srgbClr val="FF887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823613" y="4808554"/>
              <a:ext cx="127280" cy="127280"/>
            </a:xfrm>
            <a:prstGeom prst="ellipse">
              <a:avLst/>
            </a:prstGeom>
            <a:solidFill>
              <a:srgbClr val="8CAFD7"/>
            </a:solidFill>
            <a:ln w="19050">
              <a:solidFill>
                <a:srgbClr val="3120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293370" y="80645"/>
            <a:ext cx="3565525" cy="337185"/>
          </a:xfrm>
          <a:prstGeom prst="rect">
            <a:avLst/>
          </a:prstGeom>
          <a:noFill/>
        </p:spPr>
        <p:txBody>
          <a:bodyPr wrap="square">
            <a:spAutoFit/>
          </a:bodyPr>
          <a:lstStyle>
            <a:defPPr>
              <a:defRPr lang="en-US"/>
            </a:defPPr>
            <a:lvl1pPr algn="ctr">
              <a:defRPr sz="3200" b="1"/>
            </a:lvl1pPr>
          </a:lstStyle>
          <a:p>
            <a:pPr algn="l"/>
            <a:r>
              <a:rPr lang="en-US" altLang="zh-CN" sz="1600">
                <a:solidFill>
                  <a:srgbClr val="1A1A1A"/>
                </a:solidFill>
                <a:latin typeface="+mj-lt"/>
                <a:ea typeface="+mj-ea"/>
                <a:sym typeface="+mn-ea"/>
              </a:rPr>
              <a:t>OPEN-DIGGER</a:t>
            </a:r>
            <a:endParaRPr lang="en-US" altLang="zh-CN" sz="1600">
              <a:solidFill>
                <a:srgbClr val="1A1A1A"/>
              </a:solidFill>
              <a:latin typeface="+mj-lt"/>
              <a:ea typeface="+mj-ea"/>
            </a:endParaRPr>
          </a:p>
        </p:txBody>
      </p:sp>
      <p:sp>
        <p:nvSpPr>
          <p:cNvPr id="9" name="文本框 8"/>
          <p:cNvSpPr txBox="1"/>
          <p:nvPr/>
        </p:nvSpPr>
        <p:spPr>
          <a:xfrm>
            <a:off x="3576747" y="2171727"/>
            <a:ext cx="4981794" cy="64516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3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项目介绍</a:t>
            </a:r>
            <a:endParaRPr kumimoji="0" lang="zh-CN" altLang="en-US" sz="3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10" name="文本框 9"/>
          <p:cNvSpPr txBox="1"/>
          <p:nvPr/>
        </p:nvSpPr>
        <p:spPr>
          <a:xfrm>
            <a:off x="3625574" y="2774080"/>
            <a:ext cx="4431379" cy="306705"/>
          </a:xfrm>
          <a:prstGeom prst="rect">
            <a:avLst/>
          </a:prstGeom>
          <a:noFill/>
        </p:spPr>
        <p:txBody>
          <a:bodyPr wrap="square">
            <a:spAutoFit/>
          </a:bodyPr>
          <a:lstStyle>
            <a:defPPr>
              <a:defRPr lang="en-US"/>
            </a:defPPr>
            <a:lvl1pPr algn="ctr">
              <a:defRPr sz="3200" b="1"/>
            </a:lvl1pPr>
          </a:lstStyle>
          <a:p>
            <a:pPr algn="l"/>
            <a:r>
              <a:rPr lang="en-US" altLang="zh-CN" sz="1400" b="0">
                <a:solidFill>
                  <a:srgbClr val="31201A"/>
                </a:solidFill>
                <a:latin typeface="+mj-ea"/>
                <a:ea typeface="+mj-ea"/>
              </a:rPr>
              <a:t>Project </a:t>
            </a:r>
            <a:r>
              <a:rPr lang="en-US" altLang="zh-CN" sz="1400" b="0">
                <a:solidFill>
                  <a:srgbClr val="31201A"/>
                </a:solidFill>
                <a:latin typeface="+mj-ea"/>
                <a:ea typeface="+mj-ea"/>
              </a:rPr>
              <a:t>Introduction</a:t>
            </a:r>
            <a:endParaRPr lang="en-US" altLang="zh-CN" sz="1400" b="0">
              <a:solidFill>
                <a:srgbClr val="31201A"/>
              </a:solidFill>
              <a:latin typeface="+mj-ea"/>
              <a:ea typeface="+mj-ea"/>
            </a:endParaRPr>
          </a:p>
        </p:txBody>
      </p:sp>
      <p:sp>
        <p:nvSpPr>
          <p:cNvPr id="11" name="文本框 10"/>
          <p:cNvSpPr txBox="1"/>
          <p:nvPr/>
        </p:nvSpPr>
        <p:spPr>
          <a:xfrm>
            <a:off x="2005053" y="2026616"/>
            <a:ext cx="1782087" cy="1200329"/>
          </a:xfrm>
          <a:prstGeom prst="rect">
            <a:avLst/>
          </a:prstGeom>
          <a:noFill/>
        </p:spPr>
        <p:txBody>
          <a:bodyPr wrap="square">
            <a:spAutoFit/>
          </a:bodyPr>
          <a:lstStyle>
            <a:defPPr>
              <a:defRPr lang="en-US"/>
            </a:defPPr>
            <a:lvl1pPr>
              <a:defRPr sz="2800" b="1">
                <a:solidFill>
                  <a:srgbClr val="31201A"/>
                </a:solidFill>
                <a:latin typeface="Montserrat Black" panose="00000A00000000000000" pitchFamily="2" charset="0"/>
              </a:defRPr>
            </a:lvl1pPr>
          </a:lstStyle>
          <a:p>
            <a:r>
              <a:rPr lang="en-US" altLang="zh-CN" sz="7200"/>
              <a:t>02.</a:t>
            </a:r>
            <a:endParaRPr lang="zh-CN" altLang="en-US" sz="7200"/>
          </a:p>
        </p:txBody>
      </p:sp>
      <p:sp>
        <p:nvSpPr>
          <p:cNvPr id="36" name="文本框 35"/>
          <p:cNvSpPr txBox="1"/>
          <p:nvPr/>
        </p:nvSpPr>
        <p:spPr>
          <a:xfrm>
            <a:off x="3502025" y="4707890"/>
            <a:ext cx="394525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37" name="文本框 36"/>
          <p:cNvSpPr txBox="1"/>
          <p:nvPr/>
        </p:nvSpPr>
        <p:spPr>
          <a:xfrm>
            <a:off x="1245229" y="4226580"/>
            <a:ext cx="4645324" cy="523220"/>
          </a:xfrm>
          <a:prstGeom prst="rect">
            <a:avLst/>
          </a:prstGeom>
          <a:noFill/>
        </p:spPr>
        <p:txBody>
          <a:bodyPr wrap="square">
            <a:spAutoFit/>
          </a:bodyPr>
          <a:lstStyle>
            <a:defPPr>
              <a:defRPr lang="en-US"/>
            </a:defPPr>
            <a:lvl1pPr>
              <a:defRPr sz="2800" b="1">
                <a:solidFill>
                  <a:srgbClr val="31201A"/>
                </a:solidFill>
                <a:latin typeface="Montserrat Black" panose="00000A00000000000000" pitchFamily="2" charset="0"/>
              </a:defRPr>
            </a:lvl1pPr>
          </a:lstStyle>
          <a:p>
            <a:r>
              <a:rPr lang="en-US" altLang="zh-CN"/>
              <a:t>ILLUSTRATION</a:t>
            </a:r>
            <a:endParaRPr lang="zh-CN" altLang="en-US" dirty="0"/>
          </a:p>
        </p:txBody>
      </p:sp>
      <p:grpSp>
        <p:nvGrpSpPr>
          <p:cNvPr id="14" name="组合 13"/>
          <p:cNvGrpSpPr/>
          <p:nvPr/>
        </p:nvGrpSpPr>
        <p:grpSpPr>
          <a:xfrm>
            <a:off x="951314" y="4825608"/>
            <a:ext cx="242291" cy="91036"/>
            <a:chOff x="777142" y="4987148"/>
            <a:chExt cx="242291" cy="91036"/>
          </a:xfrm>
        </p:grpSpPr>
        <p:sp>
          <p:nvSpPr>
            <p:cNvPr id="41" name="任意多边形: 形状 40"/>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sp>
        <p:nvSpPr>
          <p:cNvPr id="56" name="矩形 55"/>
          <p:cNvSpPr/>
          <p:nvPr/>
        </p:nvSpPr>
        <p:spPr>
          <a:xfrm>
            <a:off x="355600" y="1255856"/>
            <a:ext cx="2746013" cy="600363"/>
          </a:xfrm>
          <a:prstGeom prst="rect">
            <a:avLst/>
          </a:prstGeom>
          <a:solidFill>
            <a:srgbClr val="E298BE"/>
          </a:solidFill>
          <a:ln w="28575">
            <a:solidFill>
              <a:srgbClr val="3A2D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chemeClr val="bg1"/>
                </a:solidFill>
                <a:effectLst/>
                <a:uLnTx/>
                <a:uFillTx/>
                <a:latin typeface="MiSans Heavy" panose="00000A00000000000000" charset="-122"/>
                <a:ea typeface="MiSans Heavy" panose="00000A00000000000000" charset="-122"/>
                <a:cs typeface="+mn-cs"/>
              </a:rPr>
              <a:t>开发</a:t>
            </a:r>
            <a:r>
              <a:rPr kumimoji="0" lang="zh-CN" altLang="en-US" sz="2000" b="1" i="0" u="none" strike="noStrike" kern="1200" cap="none" spc="0" normalizeH="0" baseline="0" noProof="0">
                <a:ln>
                  <a:noFill/>
                </a:ln>
                <a:solidFill>
                  <a:schemeClr val="bg1"/>
                </a:solidFill>
                <a:effectLst/>
                <a:uLnTx/>
                <a:uFillTx/>
                <a:latin typeface="MiSans Heavy" panose="00000A00000000000000" charset="-122"/>
                <a:ea typeface="MiSans Heavy" panose="00000A00000000000000" charset="-122"/>
                <a:cs typeface="+mn-cs"/>
              </a:rPr>
              <a:t>数据集</a:t>
            </a:r>
            <a:endParaRPr kumimoji="0" lang="zh-CN" altLang="en-US" sz="2000" b="1" i="0" u="none" strike="noStrike" kern="1200" cap="none" spc="0" normalizeH="0" baseline="0" noProof="0">
              <a:ln>
                <a:noFill/>
              </a:ln>
              <a:solidFill>
                <a:schemeClr val="bg1"/>
              </a:solidFill>
              <a:effectLst/>
              <a:uLnTx/>
              <a:uFillTx/>
              <a:latin typeface="MiSans Heavy" panose="00000A00000000000000" charset="-122"/>
              <a:ea typeface="MiSans Heavy" panose="00000A00000000000000" charset="-122"/>
              <a:cs typeface="+mn-cs"/>
            </a:endParaRPr>
          </a:p>
        </p:txBody>
      </p:sp>
      <p:sp>
        <p:nvSpPr>
          <p:cNvPr id="64" name="矩形 63"/>
          <p:cNvSpPr/>
          <p:nvPr/>
        </p:nvSpPr>
        <p:spPr>
          <a:xfrm>
            <a:off x="345440" y="1858760"/>
            <a:ext cx="2746013" cy="2706254"/>
          </a:xfrm>
          <a:prstGeom prst="rect">
            <a:avLst/>
          </a:prstGeom>
          <a:solidFill>
            <a:srgbClr val="FFF8F3"/>
          </a:solidFill>
          <a:ln w="28575">
            <a:solidFill>
              <a:srgbClr val="3A2D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510169" y="2017572"/>
            <a:ext cx="2401820" cy="1706880"/>
          </a:xfrm>
          <a:prstGeom prst="rect">
            <a:avLst/>
          </a:prstGeom>
          <a:noFill/>
        </p:spPr>
        <p:txBody>
          <a:bodyPr wrap="square">
            <a:spAutoFit/>
          </a:bodyPr>
          <a:lstStyle>
            <a:defPPr>
              <a:defRPr lang="en-US"/>
            </a:defPPr>
            <a:lvl1pPr algn="ctr">
              <a:defRPr sz="3200" b="1"/>
            </a:lvl1pPr>
          </a:lstStyle>
          <a:p>
            <a:pPr algn="l">
              <a:lnSpc>
                <a:spcPct val="150000"/>
              </a:lnSpc>
            </a:pPr>
            <a:r>
              <a:rPr lang="zh-CN" altLang="en-US" sz="1400">
                <a:solidFill>
                  <a:srgbClr val="31201A"/>
                </a:solidFill>
              </a:rPr>
              <a:t>利用大赛提供的</a:t>
            </a:r>
            <a:r>
              <a:rPr lang="en-US" altLang="zh-CN" sz="1400">
                <a:solidFill>
                  <a:srgbClr val="31201A"/>
                </a:solidFill>
              </a:rPr>
              <a:t>2020</a:t>
            </a:r>
            <a:r>
              <a:rPr lang="zh-CN" altLang="en-US" sz="1400">
                <a:solidFill>
                  <a:srgbClr val="31201A"/>
                </a:solidFill>
              </a:rPr>
              <a:t>年一月份的日志数据，我们对大量的日志数据进行处理并且使用可视化工具形成表格，并利用机器学习进行</a:t>
            </a:r>
            <a:r>
              <a:rPr lang="zh-CN" altLang="en-US" sz="1400">
                <a:solidFill>
                  <a:srgbClr val="31201A"/>
                </a:solidFill>
              </a:rPr>
              <a:t>预测。</a:t>
            </a:r>
            <a:endParaRPr lang="zh-CN" altLang="en-US" sz="1400">
              <a:solidFill>
                <a:srgbClr val="31201A"/>
              </a:solidFill>
            </a:endParaRPr>
          </a:p>
        </p:txBody>
      </p:sp>
      <p:grpSp>
        <p:nvGrpSpPr>
          <p:cNvPr id="115" name="组合 114"/>
          <p:cNvGrpSpPr/>
          <p:nvPr/>
        </p:nvGrpSpPr>
        <p:grpSpPr>
          <a:xfrm>
            <a:off x="3091368" y="1258454"/>
            <a:ext cx="2746013" cy="3306618"/>
            <a:chOff x="600363" y="1338984"/>
            <a:chExt cx="2124363" cy="3306618"/>
          </a:xfrm>
        </p:grpSpPr>
        <p:sp>
          <p:nvSpPr>
            <p:cNvPr id="116" name="矩形 115"/>
            <p:cNvSpPr/>
            <p:nvPr/>
          </p:nvSpPr>
          <p:spPr>
            <a:xfrm>
              <a:off x="600363" y="1338984"/>
              <a:ext cx="2124363" cy="600363"/>
            </a:xfrm>
            <a:prstGeom prst="rect">
              <a:avLst/>
            </a:prstGeom>
            <a:solidFill>
              <a:srgbClr val="FF8877"/>
            </a:solidFill>
            <a:ln w="28575">
              <a:solidFill>
                <a:srgbClr val="3A2D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a:ln>
                    <a:noFill/>
                  </a:ln>
                  <a:solidFill>
                    <a:schemeClr val="bg1"/>
                  </a:solidFill>
                  <a:effectLst/>
                  <a:uLnTx/>
                  <a:uFillTx/>
                  <a:latin typeface="MiSans Heavy" panose="00000A00000000000000" charset="-122"/>
                  <a:ea typeface="MiSans Heavy" panose="00000A00000000000000" charset="-122"/>
                  <a:cs typeface="+mn-cs"/>
                </a:rPr>
                <a:t>URL</a:t>
              </a:r>
              <a:r>
                <a:rPr kumimoji="0" lang="zh-CN" altLang="en-US" sz="2000" b="1" i="0" u="none" strike="noStrike" kern="1200" cap="none" spc="0" normalizeH="0" baseline="0" noProof="0">
                  <a:ln>
                    <a:noFill/>
                  </a:ln>
                  <a:solidFill>
                    <a:schemeClr val="bg1"/>
                  </a:solidFill>
                  <a:effectLst/>
                  <a:uLnTx/>
                  <a:uFillTx/>
                  <a:latin typeface="MiSans Heavy" panose="00000A00000000000000" charset="-122"/>
                  <a:ea typeface="MiSans Heavy" panose="00000A00000000000000" charset="-122"/>
                  <a:cs typeface="+mn-cs"/>
                </a:rPr>
                <a:t>数据</a:t>
              </a:r>
              <a:endParaRPr kumimoji="0" lang="zh-CN" altLang="en-US" sz="2000" b="1" i="0" u="none" strike="noStrike" kern="1200" cap="none" spc="0" normalizeH="0" baseline="0" noProof="0">
                <a:ln>
                  <a:noFill/>
                </a:ln>
                <a:solidFill>
                  <a:schemeClr val="bg1"/>
                </a:solidFill>
                <a:effectLst/>
                <a:uLnTx/>
                <a:uFillTx/>
                <a:latin typeface="MiSans Heavy" panose="00000A00000000000000" charset="-122"/>
                <a:ea typeface="MiSans Heavy" panose="00000A00000000000000" charset="-122"/>
                <a:cs typeface="+mn-cs"/>
              </a:endParaRPr>
            </a:p>
          </p:txBody>
        </p:sp>
        <p:sp>
          <p:nvSpPr>
            <p:cNvPr id="117" name="矩形 116"/>
            <p:cNvSpPr/>
            <p:nvPr/>
          </p:nvSpPr>
          <p:spPr>
            <a:xfrm>
              <a:off x="600363" y="1939348"/>
              <a:ext cx="2124363" cy="2706254"/>
            </a:xfrm>
            <a:prstGeom prst="rect">
              <a:avLst/>
            </a:prstGeom>
            <a:solidFill>
              <a:srgbClr val="FFF8F3"/>
            </a:solidFill>
            <a:ln w="28575">
              <a:solidFill>
                <a:srgbClr val="3A2D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3" name="图片 122"/>
          <p:cNvPicPr>
            <a:picLocks noChangeAspect="1"/>
          </p:cNvPicPr>
          <p:nvPr/>
        </p:nvPicPr>
        <p:blipFill>
          <a:blip r:embed="rId2"/>
          <a:stretch>
            <a:fillRect/>
          </a:stretch>
        </p:blipFill>
        <p:spPr>
          <a:xfrm>
            <a:off x="5824393" y="585642"/>
            <a:ext cx="2738870" cy="4258830"/>
          </a:xfrm>
          <a:prstGeom prst="rect">
            <a:avLst/>
          </a:prstGeom>
        </p:spPr>
      </p:pic>
      <p:sp>
        <p:nvSpPr>
          <p:cNvPr id="2" name="文本框 1"/>
          <p:cNvSpPr txBox="1"/>
          <p:nvPr/>
        </p:nvSpPr>
        <p:spPr>
          <a:xfrm>
            <a:off x="4944110" y="4803775"/>
            <a:ext cx="4199890"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63" name="文本框 62"/>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5" name="组合 64"/>
          <p:cNvGrpSpPr/>
          <p:nvPr/>
        </p:nvGrpSpPr>
        <p:grpSpPr>
          <a:xfrm>
            <a:off x="1550028" y="4945604"/>
            <a:ext cx="242291" cy="91036"/>
            <a:chOff x="777142" y="4987148"/>
            <a:chExt cx="242291" cy="91036"/>
          </a:xfrm>
        </p:grpSpPr>
        <p:sp>
          <p:nvSpPr>
            <p:cNvPr id="67" name="任意多边形: 形状 66"/>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 name="文本框 68"/>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项目</a:t>
            </a: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介绍</a:t>
            </a:r>
            <a:endPar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4" name="文本框 73"/>
          <p:cNvSpPr txBox="1"/>
          <p:nvPr/>
        </p:nvSpPr>
        <p:spPr>
          <a:xfrm>
            <a:off x="3262093" y="2046015"/>
            <a:ext cx="2401820" cy="1383665"/>
          </a:xfrm>
          <a:prstGeom prst="rect">
            <a:avLst/>
          </a:prstGeom>
          <a:noFill/>
        </p:spPr>
        <p:txBody>
          <a:bodyPr wrap="square">
            <a:spAutoFit/>
          </a:bodyPr>
          <a:lstStyle>
            <a:defPPr>
              <a:defRPr lang="en-US"/>
            </a:defPPr>
            <a:lvl1pPr algn="ctr">
              <a:defRPr sz="3200" b="1"/>
            </a:lvl1pPr>
          </a:lstStyle>
          <a:p>
            <a:pPr algn="l">
              <a:lnSpc>
                <a:spcPct val="150000"/>
              </a:lnSpc>
            </a:pPr>
            <a:r>
              <a:rPr lang="zh-CN" altLang="en-US" sz="1400">
                <a:solidFill>
                  <a:srgbClr val="31201A"/>
                </a:solidFill>
              </a:rPr>
              <a:t>利用</a:t>
            </a:r>
            <a:r>
              <a:rPr lang="en-US" altLang="zh-CN" sz="1400">
                <a:solidFill>
                  <a:srgbClr val="31201A"/>
                </a:solidFill>
              </a:rPr>
              <a:t>Open-digger</a:t>
            </a:r>
            <a:r>
              <a:rPr lang="zh-CN" altLang="en-US" sz="1400">
                <a:solidFill>
                  <a:srgbClr val="31201A"/>
                </a:solidFill>
              </a:rPr>
              <a:t>开源数据集提供的</a:t>
            </a:r>
            <a:r>
              <a:rPr lang="en-US" altLang="zh-CN" sz="1400">
                <a:solidFill>
                  <a:srgbClr val="31201A"/>
                </a:solidFill>
              </a:rPr>
              <a:t>URL</a:t>
            </a:r>
            <a:r>
              <a:rPr lang="zh-CN" altLang="en-US" sz="1400">
                <a:solidFill>
                  <a:srgbClr val="31201A"/>
                </a:solidFill>
              </a:rPr>
              <a:t>，实现对数据的获取，并且实现动态查找功能。</a:t>
            </a:r>
            <a:endParaRPr lang="zh-CN" altLang="en-US" sz="1400">
              <a:solidFill>
                <a:srgbClr val="31201A"/>
              </a:solidFill>
            </a:endParaRPr>
          </a:p>
        </p:txBody>
      </p:sp>
      <p:sp>
        <p:nvSpPr>
          <p:cNvPr id="58" name="文本框 57"/>
          <p:cNvSpPr txBox="1"/>
          <p:nvPr/>
        </p:nvSpPr>
        <p:spPr>
          <a:xfrm>
            <a:off x="1123315" y="657860"/>
            <a:ext cx="3771265" cy="460375"/>
          </a:xfrm>
          <a:prstGeom prst="rect">
            <a:avLst/>
          </a:prstGeom>
          <a:noFill/>
        </p:spPr>
        <p:txBody>
          <a:bodyPr wrap="square" rtlCol="0">
            <a:spAutoFit/>
          </a:bodyPr>
          <a:p>
            <a:r>
              <a:rPr lang="zh-CN" altLang="en-US" sz="2400" b="1">
                <a:latin typeface="HarmonyOS Sans SC" panose="00000500000000000000" pitchFamily="2" charset="-122"/>
                <a:ea typeface="HarmonyOS Sans SC" panose="00000500000000000000" pitchFamily="2" charset="-122"/>
              </a:rPr>
              <a:t>一、数据获取</a:t>
            </a:r>
            <a:endParaRPr lang="zh-CN" altLang="en-US" sz="2400" b="1">
              <a:latin typeface="HarmonyOS Sans SC" panose="00000500000000000000" pitchFamily="2" charset="-122"/>
              <a:ea typeface="HarmonyOS Sans SC" panose="00000500000000000000" pitchFamily="2" charset="-122"/>
            </a:endParaRPr>
          </a:p>
        </p:txBody>
      </p:sp>
      <p:pic>
        <p:nvPicPr>
          <p:cNvPr id="59" name="图片 58"/>
          <p:cNvPicPr>
            <a:picLocks noChangeAspect="1"/>
          </p:cNvPicPr>
          <p:nvPr/>
        </p:nvPicPr>
        <p:blipFill>
          <a:blip r:embed="rId3"/>
          <a:stretch>
            <a:fillRect/>
          </a:stretch>
        </p:blipFill>
        <p:spPr>
          <a:xfrm>
            <a:off x="355600" y="3724275"/>
            <a:ext cx="2735580" cy="840740"/>
          </a:xfrm>
          <a:prstGeom prst="rect">
            <a:avLst/>
          </a:prstGeom>
        </p:spPr>
      </p:pic>
      <p:pic>
        <p:nvPicPr>
          <p:cNvPr id="61" name="图片 60"/>
          <p:cNvPicPr>
            <a:picLocks noChangeAspect="1"/>
          </p:cNvPicPr>
          <p:nvPr/>
        </p:nvPicPr>
        <p:blipFill>
          <a:blip r:embed="rId4"/>
          <a:stretch>
            <a:fillRect/>
          </a:stretch>
        </p:blipFill>
        <p:spPr>
          <a:xfrm>
            <a:off x="3115310" y="3411855"/>
            <a:ext cx="2722245" cy="11531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sp>
        <p:nvSpPr>
          <p:cNvPr id="119" name="矩形 118"/>
          <p:cNvSpPr/>
          <p:nvPr/>
        </p:nvSpPr>
        <p:spPr>
          <a:xfrm>
            <a:off x="5402118" y="1011208"/>
            <a:ext cx="523702" cy="523702"/>
          </a:xfrm>
          <a:prstGeom prst="rect">
            <a:avLst/>
          </a:prstGeom>
          <a:solidFill>
            <a:srgbClr val="FF8877"/>
          </a:solidFill>
          <a:ln w="3810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01483" y="2884516"/>
            <a:ext cx="523702" cy="523702"/>
          </a:xfrm>
          <a:prstGeom prst="rect">
            <a:avLst/>
          </a:prstGeom>
          <a:solidFill>
            <a:srgbClr val="B7CFD7"/>
          </a:solidFill>
          <a:ln w="3810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3" name="图片 3" descr="32313538383938393b32313538373837323bb9abb8e6"/>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24868" y="1120458"/>
            <a:ext cx="278203" cy="278203"/>
          </a:xfrm>
          <a:prstGeom prst="rect">
            <a:avLst/>
          </a:prstGeom>
        </p:spPr>
      </p:pic>
      <p:pic>
        <p:nvPicPr>
          <p:cNvPr id="65" name="图片 13" descr="32313538383938393b32313538373838343bb2e9d5d2b7a8b9e6"/>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524233" y="3036888"/>
            <a:ext cx="278203" cy="278203"/>
          </a:xfrm>
          <a:prstGeom prst="rect">
            <a:avLst/>
          </a:prstGeom>
        </p:spPr>
      </p:pic>
      <p:sp>
        <p:nvSpPr>
          <p:cNvPr id="56" name="文本框 55"/>
          <p:cNvSpPr txBox="1"/>
          <p:nvPr/>
        </p:nvSpPr>
        <p:spPr>
          <a:xfrm>
            <a:off x="5584825" y="4803775"/>
            <a:ext cx="355917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67" name="文本框 66"/>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8" name="组合 67"/>
          <p:cNvGrpSpPr/>
          <p:nvPr/>
        </p:nvGrpSpPr>
        <p:grpSpPr>
          <a:xfrm>
            <a:off x="1550028" y="4945604"/>
            <a:ext cx="242291" cy="91036"/>
            <a:chOff x="777142" y="4987148"/>
            <a:chExt cx="242291" cy="91036"/>
          </a:xfrm>
        </p:grpSpPr>
        <p:sp>
          <p:nvSpPr>
            <p:cNvPr id="69" name="任意多边形: 形状 68"/>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文本框 70"/>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部分数据处理代码</a:t>
            </a:r>
            <a:r>
              <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展示</a:t>
            </a:r>
            <a:endParaRPr kumimoji="0" lang="zh-CN" altLang="en-US" sz="20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2" name="文本框 71"/>
          <p:cNvSpPr txBox="1"/>
          <p:nvPr/>
        </p:nvSpPr>
        <p:spPr>
          <a:xfrm>
            <a:off x="5987495" y="948820"/>
            <a:ext cx="2023072" cy="3371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1600" b="1" noProof="0">
                <a:ln>
                  <a:noFill/>
                </a:ln>
                <a:solidFill>
                  <a:srgbClr val="31201A"/>
                </a:solidFill>
                <a:effectLst/>
                <a:uLnTx/>
                <a:uFillTx/>
                <a:latin typeface="MiSans Heavy" panose="00000A00000000000000" charset="-122"/>
                <a:ea typeface="MiSans Heavy" panose="00000A00000000000000" charset="-122"/>
                <a:sym typeface="+mn-ea"/>
              </a:rPr>
              <a:t>初步处理数据</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3" name="文本框 72"/>
          <p:cNvSpPr txBox="1"/>
          <p:nvPr/>
        </p:nvSpPr>
        <p:spPr>
          <a:xfrm>
            <a:off x="5987495" y="1256597"/>
            <a:ext cx="2656454" cy="1170305"/>
          </a:xfrm>
          <a:prstGeom prst="rect">
            <a:avLst/>
          </a:prstGeom>
          <a:noFill/>
        </p:spPr>
        <p:txBody>
          <a:bodyPr wrap="square">
            <a:spAutoFit/>
          </a:bodyPr>
          <a:lstStyle>
            <a:defPPr>
              <a:defRPr lang="en-US"/>
            </a:defPPr>
            <a:lvl1pPr algn="ctr">
              <a:defRPr sz="3200" b="1"/>
            </a:lvl1pPr>
          </a:lstStyle>
          <a:p>
            <a:pPr indent="349250" algn="l" fontAlgn="auto">
              <a:lnSpc>
                <a:spcPct val="130000"/>
              </a:lnSpc>
            </a:pPr>
            <a:r>
              <a:rPr lang="zh-CN" altLang="en-US" sz="1800">
                <a:solidFill>
                  <a:schemeClr val="tx1">
                    <a:lumMod val="85000"/>
                    <a:lumOff val="15000"/>
                  </a:schemeClr>
                </a:solidFill>
                <a:latin typeface="HarmonyOS Sans SC" panose="00000500000000000000" pitchFamily="2" charset="-122"/>
                <a:ea typeface="HarmonyOS Sans SC" panose="00000500000000000000" pitchFamily="2" charset="-122"/>
                <a:cs typeface="HarmonyOS Sans SC" panose="00000500000000000000" pitchFamily="2" charset="-122"/>
              </a:rPr>
              <a:t>将数据改为易于修改的</a:t>
            </a:r>
            <a:r>
              <a:rPr lang="en-US" altLang="zh-CN" sz="1800">
                <a:solidFill>
                  <a:schemeClr val="tx1">
                    <a:lumMod val="85000"/>
                    <a:lumOff val="15000"/>
                  </a:schemeClr>
                </a:solidFill>
                <a:latin typeface="HarmonyOS Sans SC" panose="00000500000000000000" pitchFamily="2" charset="-122"/>
                <a:ea typeface="HarmonyOS Sans SC" panose="00000500000000000000" pitchFamily="2" charset="-122"/>
                <a:cs typeface="HarmonyOS Sans SC" panose="00000500000000000000" pitchFamily="2" charset="-122"/>
              </a:rPr>
              <a:t>csv</a:t>
            </a:r>
            <a:r>
              <a:rPr lang="zh-CN" altLang="en-US" sz="1800">
                <a:solidFill>
                  <a:schemeClr val="tx1">
                    <a:lumMod val="85000"/>
                    <a:lumOff val="15000"/>
                  </a:schemeClr>
                </a:solidFill>
                <a:latin typeface="HarmonyOS Sans SC" panose="00000500000000000000" pitchFamily="2" charset="-122"/>
                <a:ea typeface="HarmonyOS Sans SC" panose="00000500000000000000" pitchFamily="2" charset="-122"/>
                <a:cs typeface="HarmonyOS Sans SC" panose="00000500000000000000" pitchFamily="2" charset="-122"/>
              </a:rPr>
              <a:t>格式，并只保留所需要列</a:t>
            </a:r>
            <a:endParaRPr lang="zh-CN" altLang="en-US" sz="1800">
              <a:solidFill>
                <a:schemeClr val="tx1">
                  <a:lumMod val="85000"/>
                  <a:lumOff val="15000"/>
                </a:schemeClr>
              </a:solidFill>
              <a:latin typeface="HarmonyOS Sans SC" panose="00000500000000000000" pitchFamily="2" charset="-122"/>
              <a:ea typeface="HarmonyOS Sans SC" panose="00000500000000000000" pitchFamily="2" charset="-122"/>
              <a:cs typeface="HarmonyOS Sans SC" panose="00000500000000000000" pitchFamily="2" charset="-122"/>
            </a:endParaRPr>
          </a:p>
        </p:txBody>
      </p:sp>
      <p:sp>
        <p:nvSpPr>
          <p:cNvPr id="74" name="文本框 73"/>
          <p:cNvSpPr txBox="1"/>
          <p:nvPr/>
        </p:nvSpPr>
        <p:spPr>
          <a:xfrm>
            <a:off x="5986860" y="2874288"/>
            <a:ext cx="2023072" cy="3371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针对性数据</a:t>
            </a: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处理</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5" name="文本框 74"/>
          <p:cNvSpPr txBox="1"/>
          <p:nvPr/>
        </p:nvSpPr>
        <p:spPr>
          <a:xfrm>
            <a:off x="5986860" y="3182065"/>
            <a:ext cx="2656454" cy="1529715"/>
          </a:xfrm>
          <a:prstGeom prst="rect">
            <a:avLst/>
          </a:prstGeom>
          <a:noFill/>
        </p:spPr>
        <p:txBody>
          <a:bodyPr wrap="square">
            <a:spAutoFit/>
          </a:bodyPr>
          <a:lstStyle>
            <a:defPPr>
              <a:defRPr lang="en-US"/>
            </a:defPPr>
            <a:lvl1pPr algn="ctr">
              <a:defRPr sz="3200" b="1"/>
            </a:lvl1pPr>
          </a:lstStyle>
          <a:p>
            <a:pPr indent="349250" algn="l" fontAlgn="auto">
              <a:lnSpc>
                <a:spcPct val="130000"/>
              </a:lnSpc>
            </a:pPr>
            <a:r>
              <a:rPr kumimoji="0" lang="en-US" altLang="zh-CN" sz="1200" b="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 </a:t>
            </a: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针对仓库</a:t>
            </a:r>
            <a:r>
              <a:rPr kumimoji="0" lang="en-US" altLang="zh-CN"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Issues</a:t>
            </a: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数量进行统计，并保存在</a:t>
            </a:r>
            <a:r>
              <a:rPr kumimoji="0" lang="en-US" altLang="zh-CN"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csv</a:t>
            </a: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文件中，方便后续实现可视化</a:t>
            </a:r>
            <a:endPar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endParaRPr>
          </a:p>
        </p:txBody>
      </p:sp>
      <p:pic>
        <p:nvPicPr>
          <p:cNvPr id="58" name="图片 57"/>
          <p:cNvPicPr>
            <a:picLocks noChangeAspect="1"/>
          </p:cNvPicPr>
          <p:nvPr/>
        </p:nvPicPr>
        <p:blipFill>
          <a:blip r:embed="rId6"/>
          <a:stretch>
            <a:fillRect/>
          </a:stretch>
        </p:blipFill>
        <p:spPr>
          <a:xfrm>
            <a:off x="594995" y="1061085"/>
            <a:ext cx="4619625" cy="1365885"/>
          </a:xfrm>
          <a:prstGeom prst="rect">
            <a:avLst/>
          </a:prstGeom>
        </p:spPr>
      </p:pic>
      <p:pic>
        <p:nvPicPr>
          <p:cNvPr id="2" name="图片 1"/>
          <p:cNvPicPr>
            <a:picLocks noChangeAspect="1"/>
          </p:cNvPicPr>
          <p:nvPr/>
        </p:nvPicPr>
        <p:blipFill>
          <a:blip r:embed="rId7"/>
          <a:stretch>
            <a:fillRect/>
          </a:stretch>
        </p:blipFill>
        <p:spPr>
          <a:xfrm>
            <a:off x="588645" y="2668270"/>
            <a:ext cx="4635500" cy="21094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doors dir="ver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 name="Group 44"/>
          <p:cNvGrpSpPr>
            <a:grpSpLocks noChangeAspect="1"/>
          </p:cNvGrpSpPr>
          <p:nvPr/>
        </p:nvGrpSpPr>
        <p:grpSpPr bwMode="auto">
          <a:xfrm>
            <a:off x="355600" y="16923"/>
            <a:ext cx="665322" cy="946460"/>
            <a:chOff x="1743" y="-16"/>
            <a:chExt cx="2305" cy="3279"/>
          </a:xfrm>
        </p:grpSpPr>
        <p:sp>
          <p:nvSpPr>
            <p:cNvPr id="4" name="Freeform 45"/>
            <p:cNvSpPr/>
            <p:nvPr/>
          </p:nvSpPr>
          <p:spPr bwMode="auto">
            <a:xfrm>
              <a:off x="2139" y="1422"/>
              <a:ext cx="307" cy="252"/>
            </a:xfrm>
            <a:custGeom>
              <a:avLst/>
              <a:gdLst>
                <a:gd name="T0" fmla="*/ 88 w 375"/>
                <a:gd name="T1" fmla="*/ 40 h 307"/>
                <a:gd name="T2" fmla="*/ 26 w 375"/>
                <a:gd name="T3" fmla="*/ 0 h 307"/>
                <a:gd name="T4" fmla="*/ 3 w 375"/>
                <a:gd name="T5" fmla="*/ 307 h 307"/>
                <a:gd name="T6" fmla="*/ 375 w 375"/>
                <a:gd name="T7" fmla="*/ 307 h 307"/>
                <a:gd name="T8" fmla="*/ 233 w 375"/>
                <a:gd name="T9" fmla="*/ 29 h 307"/>
                <a:gd name="T10" fmla="*/ 150 w 375"/>
                <a:gd name="T11" fmla="*/ 52 h 307"/>
                <a:gd name="T12" fmla="*/ 88 w 375"/>
                <a:gd name="T13" fmla="*/ 40 h 307"/>
              </a:gdLst>
              <a:ahLst/>
              <a:cxnLst>
                <a:cxn ang="0">
                  <a:pos x="T0" y="T1"/>
                </a:cxn>
                <a:cxn ang="0">
                  <a:pos x="T2" y="T3"/>
                </a:cxn>
                <a:cxn ang="0">
                  <a:pos x="T4" y="T5"/>
                </a:cxn>
                <a:cxn ang="0">
                  <a:pos x="T6" y="T7"/>
                </a:cxn>
                <a:cxn ang="0">
                  <a:pos x="T8" y="T9"/>
                </a:cxn>
                <a:cxn ang="0">
                  <a:pos x="T10" y="T11"/>
                </a:cxn>
                <a:cxn ang="0">
                  <a:pos x="T12" y="T13"/>
                </a:cxn>
              </a:cxnLst>
              <a:rect l="0" t="0" r="r" b="b"/>
              <a:pathLst>
                <a:path w="375" h="307">
                  <a:moveTo>
                    <a:pt x="88" y="40"/>
                  </a:moveTo>
                  <a:cubicBezTo>
                    <a:pt x="66" y="31"/>
                    <a:pt x="45" y="18"/>
                    <a:pt x="26" y="0"/>
                  </a:cubicBezTo>
                  <a:cubicBezTo>
                    <a:pt x="16" y="82"/>
                    <a:pt x="0" y="222"/>
                    <a:pt x="3" y="307"/>
                  </a:cubicBezTo>
                  <a:cubicBezTo>
                    <a:pt x="375" y="307"/>
                    <a:pt x="375" y="307"/>
                    <a:pt x="375" y="307"/>
                  </a:cubicBezTo>
                  <a:cubicBezTo>
                    <a:pt x="233" y="29"/>
                    <a:pt x="233" y="29"/>
                    <a:pt x="233" y="29"/>
                  </a:cubicBezTo>
                  <a:cubicBezTo>
                    <a:pt x="208" y="44"/>
                    <a:pt x="179" y="52"/>
                    <a:pt x="150" y="52"/>
                  </a:cubicBezTo>
                  <a:cubicBezTo>
                    <a:pt x="129" y="52"/>
                    <a:pt x="108" y="48"/>
                    <a:pt x="88" y="40"/>
                  </a:cubicBez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46"/>
            <p:cNvSpPr/>
            <p:nvPr/>
          </p:nvSpPr>
          <p:spPr bwMode="auto">
            <a:xfrm>
              <a:off x="2114" y="1097"/>
              <a:ext cx="241" cy="330"/>
            </a:xfrm>
            <a:custGeom>
              <a:avLst/>
              <a:gdLst>
                <a:gd name="T0" fmla="*/ 140 w 294"/>
                <a:gd name="T1" fmla="*/ 383 h 403"/>
                <a:gd name="T2" fmla="*/ 271 w 294"/>
                <a:gd name="T3" fmla="*/ 336 h 403"/>
                <a:gd name="T4" fmla="*/ 271 w 294"/>
                <a:gd name="T5" fmla="*/ 185 h 403"/>
                <a:gd name="T6" fmla="*/ 109 w 294"/>
                <a:gd name="T7" fmla="*/ 0 h 403"/>
                <a:gd name="T8" fmla="*/ 98 w 294"/>
                <a:gd name="T9" fmla="*/ 0 h 403"/>
                <a:gd name="T10" fmla="*/ 35 w 294"/>
                <a:gd name="T11" fmla="*/ 41 h 403"/>
                <a:gd name="T12" fmla="*/ 35 w 294"/>
                <a:gd name="T13" fmla="*/ 41 h 403"/>
                <a:gd name="T14" fmla="*/ 23 w 294"/>
                <a:gd name="T15" fmla="*/ 232 h 403"/>
                <a:gd name="T16" fmla="*/ 140 w 294"/>
                <a:gd name="T17" fmla="*/ 38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403">
                  <a:moveTo>
                    <a:pt x="140" y="383"/>
                  </a:moveTo>
                  <a:cubicBezTo>
                    <a:pt x="191" y="403"/>
                    <a:pt x="249" y="383"/>
                    <a:pt x="271" y="336"/>
                  </a:cubicBezTo>
                  <a:cubicBezTo>
                    <a:pt x="294" y="290"/>
                    <a:pt x="284" y="228"/>
                    <a:pt x="271" y="185"/>
                  </a:cubicBezTo>
                  <a:cubicBezTo>
                    <a:pt x="248" y="106"/>
                    <a:pt x="174" y="11"/>
                    <a:pt x="109" y="0"/>
                  </a:cubicBezTo>
                  <a:cubicBezTo>
                    <a:pt x="105" y="0"/>
                    <a:pt x="101" y="0"/>
                    <a:pt x="98" y="0"/>
                  </a:cubicBezTo>
                  <a:cubicBezTo>
                    <a:pt x="74" y="0"/>
                    <a:pt x="53" y="13"/>
                    <a:pt x="35" y="41"/>
                  </a:cubicBezTo>
                  <a:cubicBezTo>
                    <a:pt x="35" y="41"/>
                    <a:pt x="35" y="41"/>
                    <a:pt x="35" y="41"/>
                  </a:cubicBezTo>
                  <a:cubicBezTo>
                    <a:pt x="5" y="85"/>
                    <a:pt x="0" y="158"/>
                    <a:pt x="23" y="232"/>
                  </a:cubicBezTo>
                  <a:cubicBezTo>
                    <a:pt x="46" y="305"/>
                    <a:pt x="91" y="363"/>
                    <a:pt x="140" y="383"/>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47"/>
            <p:cNvSpPr/>
            <p:nvPr/>
          </p:nvSpPr>
          <p:spPr bwMode="auto">
            <a:xfrm>
              <a:off x="3034" y="953"/>
              <a:ext cx="292" cy="123"/>
            </a:xfrm>
            <a:custGeom>
              <a:avLst/>
              <a:gdLst>
                <a:gd name="T0" fmla="*/ 178 w 356"/>
                <a:gd name="T1" fmla="*/ 150 h 150"/>
                <a:gd name="T2" fmla="*/ 356 w 356"/>
                <a:gd name="T3" fmla="*/ 0 h 150"/>
                <a:gd name="T4" fmla="*/ 179 w 356"/>
                <a:gd name="T5" fmla="*/ 42 h 150"/>
                <a:gd name="T6" fmla="*/ 178 w 356"/>
                <a:gd name="T7" fmla="*/ 42 h 150"/>
                <a:gd name="T8" fmla="*/ 177 w 356"/>
                <a:gd name="T9" fmla="*/ 42 h 150"/>
                <a:gd name="T10" fmla="*/ 0 w 356"/>
                <a:gd name="T11" fmla="*/ 0 h 150"/>
                <a:gd name="T12" fmla="*/ 178 w 356"/>
                <a:gd name="T13" fmla="*/ 150 h 150"/>
              </a:gdLst>
              <a:ahLst/>
              <a:cxnLst>
                <a:cxn ang="0">
                  <a:pos x="T0" y="T1"/>
                </a:cxn>
                <a:cxn ang="0">
                  <a:pos x="T2" y="T3"/>
                </a:cxn>
                <a:cxn ang="0">
                  <a:pos x="T4" y="T5"/>
                </a:cxn>
                <a:cxn ang="0">
                  <a:pos x="T6" y="T7"/>
                </a:cxn>
                <a:cxn ang="0">
                  <a:pos x="T8" y="T9"/>
                </a:cxn>
                <a:cxn ang="0">
                  <a:pos x="T10" y="T11"/>
                </a:cxn>
                <a:cxn ang="0">
                  <a:pos x="T12" y="T13"/>
                </a:cxn>
              </a:cxnLst>
              <a:rect l="0" t="0" r="r" b="b"/>
              <a:pathLst>
                <a:path w="356" h="150">
                  <a:moveTo>
                    <a:pt x="178" y="150"/>
                  </a:moveTo>
                  <a:cubicBezTo>
                    <a:pt x="267" y="150"/>
                    <a:pt x="342" y="85"/>
                    <a:pt x="356" y="0"/>
                  </a:cubicBezTo>
                  <a:cubicBezTo>
                    <a:pt x="302" y="25"/>
                    <a:pt x="242" y="40"/>
                    <a:pt x="179" y="42"/>
                  </a:cubicBezTo>
                  <a:cubicBezTo>
                    <a:pt x="179" y="42"/>
                    <a:pt x="178" y="42"/>
                    <a:pt x="178" y="42"/>
                  </a:cubicBezTo>
                  <a:cubicBezTo>
                    <a:pt x="178" y="42"/>
                    <a:pt x="178" y="42"/>
                    <a:pt x="177" y="42"/>
                  </a:cubicBezTo>
                  <a:cubicBezTo>
                    <a:pt x="115" y="40"/>
                    <a:pt x="54" y="25"/>
                    <a:pt x="0" y="0"/>
                  </a:cubicBezTo>
                  <a:cubicBezTo>
                    <a:pt x="15" y="85"/>
                    <a:pt x="89" y="150"/>
                    <a:pt x="178" y="15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48"/>
            <p:cNvSpPr/>
            <p:nvPr/>
          </p:nvSpPr>
          <p:spPr bwMode="auto">
            <a:xfrm>
              <a:off x="1803" y="158"/>
              <a:ext cx="1224" cy="2119"/>
            </a:xfrm>
            <a:custGeom>
              <a:avLst/>
              <a:gdLst>
                <a:gd name="T0" fmla="*/ 0 w 1495"/>
                <a:gd name="T1" fmla="*/ 189 h 2588"/>
                <a:gd name="T2" fmla="*/ 461 w 1495"/>
                <a:gd name="T3" fmla="*/ 1089 h 2588"/>
                <a:gd name="T4" fmla="*/ 498 w 1495"/>
                <a:gd name="T5" fmla="*/ 1090 h 2588"/>
                <a:gd name="T6" fmla="*/ 707 w 1495"/>
                <a:gd name="T7" fmla="*/ 1316 h 2588"/>
                <a:gd name="T8" fmla="*/ 704 w 1495"/>
                <a:gd name="T9" fmla="*/ 1509 h 2588"/>
                <a:gd name="T10" fmla="*/ 689 w 1495"/>
                <a:gd name="T11" fmla="*/ 1533 h 2588"/>
                <a:gd name="T12" fmla="*/ 1230 w 1495"/>
                <a:gd name="T13" fmla="*/ 2588 h 2588"/>
                <a:gd name="T14" fmla="*/ 1495 w 1495"/>
                <a:gd name="T15" fmla="*/ 2447 h 2588"/>
                <a:gd name="T16" fmla="*/ 1447 w 1495"/>
                <a:gd name="T17" fmla="*/ 2390 h 2588"/>
                <a:gd name="T18" fmla="*/ 1415 w 1495"/>
                <a:gd name="T19" fmla="*/ 2205 h 2588"/>
                <a:gd name="T20" fmla="*/ 1461 w 1495"/>
                <a:gd name="T21" fmla="*/ 2134 h 2588"/>
                <a:gd name="T22" fmla="*/ 367 w 1495"/>
                <a:gd name="T23" fmla="*/ 0 h 2588"/>
                <a:gd name="T24" fmla="*/ 0 w 1495"/>
                <a:gd name="T25" fmla="*/ 189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5" h="2588">
                  <a:moveTo>
                    <a:pt x="0" y="189"/>
                  </a:moveTo>
                  <a:cubicBezTo>
                    <a:pt x="461" y="1089"/>
                    <a:pt x="461" y="1089"/>
                    <a:pt x="461" y="1089"/>
                  </a:cubicBezTo>
                  <a:cubicBezTo>
                    <a:pt x="475" y="1088"/>
                    <a:pt x="487" y="1088"/>
                    <a:pt x="498" y="1090"/>
                  </a:cubicBezTo>
                  <a:cubicBezTo>
                    <a:pt x="591" y="1105"/>
                    <a:pt x="679" y="1218"/>
                    <a:pt x="707" y="1316"/>
                  </a:cubicBezTo>
                  <a:cubicBezTo>
                    <a:pt x="722" y="1369"/>
                    <a:pt x="734" y="1446"/>
                    <a:pt x="704" y="1509"/>
                  </a:cubicBezTo>
                  <a:cubicBezTo>
                    <a:pt x="700" y="1518"/>
                    <a:pt x="695" y="1526"/>
                    <a:pt x="689" y="1533"/>
                  </a:cubicBezTo>
                  <a:cubicBezTo>
                    <a:pt x="1230" y="2588"/>
                    <a:pt x="1230" y="2588"/>
                    <a:pt x="1230" y="2588"/>
                  </a:cubicBezTo>
                  <a:cubicBezTo>
                    <a:pt x="1495" y="2447"/>
                    <a:pt x="1495" y="2447"/>
                    <a:pt x="1495" y="2447"/>
                  </a:cubicBezTo>
                  <a:cubicBezTo>
                    <a:pt x="1447" y="2390"/>
                    <a:pt x="1447" y="2390"/>
                    <a:pt x="1447" y="2390"/>
                  </a:cubicBezTo>
                  <a:cubicBezTo>
                    <a:pt x="1405" y="2338"/>
                    <a:pt x="1392" y="2268"/>
                    <a:pt x="1415" y="2205"/>
                  </a:cubicBezTo>
                  <a:cubicBezTo>
                    <a:pt x="1425" y="2178"/>
                    <a:pt x="1441" y="2153"/>
                    <a:pt x="1461" y="2134"/>
                  </a:cubicBezTo>
                  <a:cubicBezTo>
                    <a:pt x="367" y="0"/>
                    <a:pt x="367" y="0"/>
                    <a:pt x="367" y="0"/>
                  </a:cubicBezTo>
                  <a:lnTo>
                    <a:pt x="0" y="189"/>
                  </a:lnTo>
                  <a:close/>
                </a:path>
              </a:pathLst>
            </a:custGeom>
            <a:solidFill>
              <a:srgbClr val="D486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49"/>
            <p:cNvSpPr>
              <a:spLocks noEditPoints="1"/>
            </p:cNvSpPr>
            <p:nvPr/>
          </p:nvSpPr>
          <p:spPr bwMode="auto">
            <a:xfrm>
              <a:off x="2792" y="323"/>
              <a:ext cx="777" cy="617"/>
            </a:xfrm>
            <a:custGeom>
              <a:avLst/>
              <a:gdLst>
                <a:gd name="T0" fmla="*/ 474 w 949"/>
                <a:gd name="T1" fmla="*/ 753 h 753"/>
                <a:gd name="T2" fmla="*/ 716 w 949"/>
                <a:gd name="T3" fmla="*/ 655 h 753"/>
                <a:gd name="T4" fmla="*/ 827 w 949"/>
                <a:gd name="T5" fmla="*/ 459 h 753"/>
                <a:gd name="T6" fmla="*/ 848 w 949"/>
                <a:gd name="T7" fmla="*/ 438 h 753"/>
                <a:gd name="T8" fmla="*/ 910 w 949"/>
                <a:gd name="T9" fmla="*/ 408 h 753"/>
                <a:gd name="T10" fmla="*/ 936 w 949"/>
                <a:gd name="T11" fmla="*/ 317 h 753"/>
                <a:gd name="T12" fmla="*/ 920 w 949"/>
                <a:gd name="T13" fmla="*/ 294 h 753"/>
                <a:gd name="T14" fmla="*/ 871 w 949"/>
                <a:gd name="T15" fmla="*/ 264 h 753"/>
                <a:gd name="T16" fmla="*/ 857 w 949"/>
                <a:gd name="T17" fmla="*/ 254 h 753"/>
                <a:gd name="T18" fmla="*/ 664 w 949"/>
                <a:gd name="T19" fmla="*/ 0 h 753"/>
                <a:gd name="T20" fmla="*/ 423 w 949"/>
                <a:gd name="T21" fmla="*/ 0 h 753"/>
                <a:gd name="T22" fmla="*/ 429 w 949"/>
                <a:gd name="T23" fmla="*/ 127 h 753"/>
                <a:gd name="T24" fmla="*/ 419 w 949"/>
                <a:gd name="T25" fmla="*/ 151 h 753"/>
                <a:gd name="T26" fmla="*/ 393 w 949"/>
                <a:gd name="T27" fmla="*/ 157 h 753"/>
                <a:gd name="T28" fmla="*/ 251 w 949"/>
                <a:gd name="T29" fmla="*/ 40 h 753"/>
                <a:gd name="T30" fmla="*/ 79 w 949"/>
                <a:gd name="T31" fmla="*/ 263 h 753"/>
                <a:gd name="T32" fmla="*/ 77 w 949"/>
                <a:gd name="T33" fmla="*/ 264 h 753"/>
                <a:gd name="T34" fmla="*/ 28 w 949"/>
                <a:gd name="T35" fmla="*/ 294 h 753"/>
                <a:gd name="T36" fmla="*/ 12 w 949"/>
                <a:gd name="T37" fmla="*/ 317 h 753"/>
                <a:gd name="T38" fmla="*/ 38 w 949"/>
                <a:gd name="T39" fmla="*/ 408 h 753"/>
                <a:gd name="T40" fmla="*/ 100 w 949"/>
                <a:gd name="T41" fmla="*/ 438 h 753"/>
                <a:gd name="T42" fmla="*/ 121 w 949"/>
                <a:gd name="T43" fmla="*/ 459 h 753"/>
                <a:gd name="T44" fmla="*/ 233 w 949"/>
                <a:gd name="T45" fmla="*/ 655 h 753"/>
                <a:gd name="T46" fmla="*/ 474 w 949"/>
                <a:gd name="T47" fmla="*/ 753 h 753"/>
                <a:gd name="T48" fmla="*/ 661 w 949"/>
                <a:gd name="T49" fmla="*/ 301 h 753"/>
                <a:gd name="T50" fmla="*/ 705 w 949"/>
                <a:gd name="T51" fmla="*/ 346 h 753"/>
                <a:gd name="T52" fmla="*/ 661 w 949"/>
                <a:gd name="T53" fmla="*/ 390 h 753"/>
                <a:gd name="T54" fmla="*/ 616 w 949"/>
                <a:gd name="T55" fmla="*/ 346 h 753"/>
                <a:gd name="T56" fmla="*/ 661 w 949"/>
                <a:gd name="T57" fmla="*/ 301 h 753"/>
                <a:gd name="T58" fmla="*/ 453 w 949"/>
                <a:gd name="T59" fmla="*/ 359 h 753"/>
                <a:gd name="T60" fmla="*/ 494 w 949"/>
                <a:gd name="T61" fmla="*/ 318 h 753"/>
                <a:gd name="T62" fmla="*/ 565 w 949"/>
                <a:gd name="T63" fmla="*/ 390 h 753"/>
                <a:gd name="T64" fmla="*/ 565 w 949"/>
                <a:gd name="T65" fmla="*/ 431 h 753"/>
                <a:gd name="T66" fmla="*/ 494 w 949"/>
                <a:gd name="T67" fmla="*/ 502 h 753"/>
                <a:gd name="T68" fmla="*/ 453 w 949"/>
                <a:gd name="T69" fmla="*/ 461 h 753"/>
                <a:gd name="T70" fmla="*/ 504 w 949"/>
                <a:gd name="T71" fmla="*/ 410 h 753"/>
                <a:gd name="T72" fmla="*/ 453 w 949"/>
                <a:gd name="T73" fmla="*/ 359 h 753"/>
                <a:gd name="T74" fmla="*/ 474 w 949"/>
                <a:gd name="T75" fmla="*/ 574 h 753"/>
                <a:gd name="T76" fmla="*/ 568 w 949"/>
                <a:gd name="T77" fmla="*/ 535 h 753"/>
                <a:gd name="T78" fmla="*/ 609 w 949"/>
                <a:gd name="T79" fmla="*/ 576 h 753"/>
                <a:gd name="T80" fmla="*/ 474 w 949"/>
                <a:gd name="T81" fmla="*/ 632 h 753"/>
                <a:gd name="T82" fmla="*/ 339 w 949"/>
                <a:gd name="T83" fmla="*/ 576 h 753"/>
                <a:gd name="T84" fmla="*/ 381 w 949"/>
                <a:gd name="T85" fmla="*/ 535 h 753"/>
                <a:gd name="T86" fmla="*/ 474 w 949"/>
                <a:gd name="T87" fmla="*/ 574 h 753"/>
                <a:gd name="T88" fmla="*/ 334 w 949"/>
                <a:gd name="T89" fmla="*/ 301 h 753"/>
                <a:gd name="T90" fmla="*/ 379 w 949"/>
                <a:gd name="T91" fmla="*/ 346 h 753"/>
                <a:gd name="T92" fmla="*/ 334 w 949"/>
                <a:gd name="T93" fmla="*/ 390 h 753"/>
                <a:gd name="T94" fmla="*/ 290 w 949"/>
                <a:gd name="T95" fmla="*/ 346 h 753"/>
                <a:gd name="T96" fmla="*/ 334 w 949"/>
                <a:gd name="T97" fmla="*/ 30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49" h="753">
                  <a:moveTo>
                    <a:pt x="474" y="753"/>
                  </a:moveTo>
                  <a:cubicBezTo>
                    <a:pt x="567" y="750"/>
                    <a:pt x="655" y="714"/>
                    <a:pt x="716" y="655"/>
                  </a:cubicBezTo>
                  <a:cubicBezTo>
                    <a:pt x="767" y="605"/>
                    <a:pt x="804" y="539"/>
                    <a:pt x="827" y="459"/>
                  </a:cubicBezTo>
                  <a:cubicBezTo>
                    <a:pt x="830" y="448"/>
                    <a:pt x="838" y="441"/>
                    <a:pt x="848" y="438"/>
                  </a:cubicBezTo>
                  <a:cubicBezTo>
                    <a:pt x="873" y="432"/>
                    <a:pt x="894" y="422"/>
                    <a:pt x="910" y="408"/>
                  </a:cubicBezTo>
                  <a:cubicBezTo>
                    <a:pt x="937" y="383"/>
                    <a:pt x="949" y="344"/>
                    <a:pt x="936" y="317"/>
                  </a:cubicBezTo>
                  <a:cubicBezTo>
                    <a:pt x="933" y="309"/>
                    <a:pt x="927" y="302"/>
                    <a:pt x="920" y="294"/>
                  </a:cubicBezTo>
                  <a:cubicBezTo>
                    <a:pt x="907" y="280"/>
                    <a:pt x="890" y="270"/>
                    <a:pt x="871" y="264"/>
                  </a:cubicBezTo>
                  <a:cubicBezTo>
                    <a:pt x="865" y="262"/>
                    <a:pt x="860" y="259"/>
                    <a:pt x="857" y="254"/>
                  </a:cubicBezTo>
                  <a:cubicBezTo>
                    <a:pt x="664" y="0"/>
                    <a:pt x="664" y="0"/>
                    <a:pt x="664" y="0"/>
                  </a:cubicBezTo>
                  <a:cubicBezTo>
                    <a:pt x="423" y="0"/>
                    <a:pt x="423" y="0"/>
                    <a:pt x="423" y="0"/>
                  </a:cubicBezTo>
                  <a:cubicBezTo>
                    <a:pt x="429" y="127"/>
                    <a:pt x="429" y="127"/>
                    <a:pt x="429" y="127"/>
                  </a:cubicBezTo>
                  <a:cubicBezTo>
                    <a:pt x="430" y="137"/>
                    <a:pt x="426" y="146"/>
                    <a:pt x="419" y="151"/>
                  </a:cubicBezTo>
                  <a:cubicBezTo>
                    <a:pt x="411" y="157"/>
                    <a:pt x="402" y="159"/>
                    <a:pt x="393" y="157"/>
                  </a:cubicBezTo>
                  <a:cubicBezTo>
                    <a:pt x="323" y="138"/>
                    <a:pt x="278" y="84"/>
                    <a:pt x="251" y="40"/>
                  </a:cubicBezTo>
                  <a:cubicBezTo>
                    <a:pt x="165" y="225"/>
                    <a:pt x="88" y="260"/>
                    <a:pt x="79" y="263"/>
                  </a:cubicBezTo>
                  <a:cubicBezTo>
                    <a:pt x="78" y="263"/>
                    <a:pt x="78" y="264"/>
                    <a:pt x="77" y="264"/>
                  </a:cubicBezTo>
                  <a:cubicBezTo>
                    <a:pt x="58" y="270"/>
                    <a:pt x="41" y="280"/>
                    <a:pt x="28" y="294"/>
                  </a:cubicBezTo>
                  <a:cubicBezTo>
                    <a:pt x="21" y="302"/>
                    <a:pt x="16" y="309"/>
                    <a:pt x="12" y="317"/>
                  </a:cubicBezTo>
                  <a:cubicBezTo>
                    <a:pt x="0" y="344"/>
                    <a:pt x="11" y="383"/>
                    <a:pt x="38" y="408"/>
                  </a:cubicBezTo>
                  <a:cubicBezTo>
                    <a:pt x="54" y="422"/>
                    <a:pt x="75" y="432"/>
                    <a:pt x="100" y="438"/>
                  </a:cubicBezTo>
                  <a:cubicBezTo>
                    <a:pt x="110" y="441"/>
                    <a:pt x="118" y="448"/>
                    <a:pt x="121" y="459"/>
                  </a:cubicBezTo>
                  <a:cubicBezTo>
                    <a:pt x="144" y="539"/>
                    <a:pt x="181" y="605"/>
                    <a:pt x="233" y="655"/>
                  </a:cubicBezTo>
                  <a:cubicBezTo>
                    <a:pt x="293" y="714"/>
                    <a:pt x="381" y="750"/>
                    <a:pt x="474" y="753"/>
                  </a:cubicBezTo>
                  <a:close/>
                  <a:moveTo>
                    <a:pt x="661" y="301"/>
                  </a:moveTo>
                  <a:cubicBezTo>
                    <a:pt x="685" y="301"/>
                    <a:pt x="705" y="321"/>
                    <a:pt x="705" y="346"/>
                  </a:cubicBezTo>
                  <a:cubicBezTo>
                    <a:pt x="705" y="370"/>
                    <a:pt x="685" y="390"/>
                    <a:pt x="661" y="390"/>
                  </a:cubicBezTo>
                  <a:cubicBezTo>
                    <a:pt x="636" y="390"/>
                    <a:pt x="616" y="370"/>
                    <a:pt x="616" y="346"/>
                  </a:cubicBezTo>
                  <a:cubicBezTo>
                    <a:pt x="616" y="321"/>
                    <a:pt x="636" y="301"/>
                    <a:pt x="661" y="301"/>
                  </a:cubicBezTo>
                  <a:close/>
                  <a:moveTo>
                    <a:pt x="453" y="359"/>
                  </a:moveTo>
                  <a:cubicBezTo>
                    <a:pt x="494" y="318"/>
                    <a:pt x="494" y="318"/>
                    <a:pt x="494" y="318"/>
                  </a:cubicBezTo>
                  <a:cubicBezTo>
                    <a:pt x="565" y="390"/>
                    <a:pt x="565" y="390"/>
                    <a:pt x="565" y="390"/>
                  </a:cubicBezTo>
                  <a:cubicBezTo>
                    <a:pt x="577" y="401"/>
                    <a:pt x="577" y="419"/>
                    <a:pt x="565" y="431"/>
                  </a:cubicBezTo>
                  <a:cubicBezTo>
                    <a:pt x="494" y="502"/>
                    <a:pt x="494" y="502"/>
                    <a:pt x="494" y="502"/>
                  </a:cubicBezTo>
                  <a:cubicBezTo>
                    <a:pt x="453" y="461"/>
                    <a:pt x="453" y="461"/>
                    <a:pt x="453" y="461"/>
                  </a:cubicBezTo>
                  <a:cubicBezTo>
                    <a:pt x="504" y="410"/>
                    <a:pt x="504" y="410"/>
                    <a:pt x="504" y="410"/>
                  </a:cubicBezTo>
                  <a:lnTo>
                    <a:pt x="453" y="359"/>
                  </a:lnTo>
                  <a:close/>
                  <a:moveTo>
                    <a:pt x="474" y="574"/>
                  </a:moveTo>
                  <a:cubicBezTo>
                    <a:pt x="509" y="574"/>
                    <a:pt x="543" y="560"/>
                    <a:pt x="568" y="535"/>
                  </a:cubicBezTo>
                  <a:cubicBezTo>
                    <a:pt x="609" y="576"/>
                    <a:pt x="609" y="576"/>
                    <a:pt x="609" y="576"/>
                  </a:cubicBezTo>
                  <a:cubicBezTo>
                    <a:pt x="573" y="612"/>
                    <a:pt x="525" y="632"/>
                    <a:pt x="474" y="632"/>
                  </a:cubicBezTo>
                  <a:cubicBezTo>
                    <a:pt x="423" y="632"/>
                    <a:pt x="375" y="612"/>
                    <a:pt x="339" y="576"/>
                  </a:cubicBezTo>
                  <a:cubicBezTo>
                    <a:pt x="381" y="535"/>
                    <a:pt x="381" y="535"/>
                    <a:pt x="381" y="535"/>
                  </a:cubicBezTo>
                  <a:cubicBezTo>
                    <a:pt x="406" y="560"/>
                    <a:pt x="439" y="574"/>
                    <a:pt x="474" y="574"/>
                  </a:cubicBezTo>
                  <a:close/>
                  <a:moveTo>
                    <a:pt x="334" y="301"/>
                  </a:moveTo>
                  <a:cubicBezTo>
                    <a:pt x="359" y="301"/>
                    <a:pt x="379" y="321"/>
                    <a:pt x="379" y="346"/>
                  </a:cubicBezTo>
                  <a:cubicBezTo>
                    <a:pt x="379" y="370"/>
                    <a:pt x="359" y="390"/>
                    <a:pt x="334" y="390"/>
                  </a:cubicBezTo>
                  <a:cubicBezTo>
                    <a:pt x="310" y="390"/>
                    <a:pt x="290" y="370"/>
                    <a:pt x="290" y="346"/>
                  </a:cubicBezTo>
                  <a:cubicBezTo>
                    <a:pt x="290" y="321"/>
                    <a:pt x="310" y="301"/>
                    <a:pt x="334" y="301"/>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50"/>
            <p:cNvSpPr/>
            <p:nvPr/>
          </p:nvSpPr>
          <p:spPr bwMode="auto">
            <a:xfrm>
              <a:off x="2595" y="886"/>
              <a:ext cx="1399" cy="1232"/>
            </a:xfrm>
            <a:custGeom>
              <a:avLst/>
              <a:gdLst>
                <a:gd name="T0" fmla="*/ 955 w 1709"/>
                <a:gd name="T1" fmla="*/ 51 h 1505"/>
                <a:gd name="T2" fmla="*/ 715 w 1709"/>
                <a:gd name="T3" fmla="*/ 290 h 1505"/>
                <a:gd name="T4" fmla="*/ 476 w 1709"/>
                <a:gd name="T5" fmla="*/ 51 h 1505"/>
                <a:gd name="T6" fmla="*/ 476 w 1709"/>
                <a:gd name="T7" fmla="*/ 46 h 1505"/>
                <a:gd name="T8" fmla="*/ 435 w 1709"/>
                <a:gd name="T9" fmla="*/ 12 h 1505"/>
                <a:gd name="T10" fmla="*/ 0 w 1709"/>
                <a:gd name="T11" fmla="*/ 154 h 1505"/>
                <a:gd name="T12" fmla="*/ 415 w 1709"/>
                <a:gd name="T13" fmla="*/ 962 h 1505"/>
                <a:gd name="T14" fmla="*/ 1075 w 1709"/>
                <a:gd name="T15" fmla="*/ 962 h 1505"/>
                <a:gd name="T16" fmla="*/ 1184 w 1709"/>
                <a:gd name="T17" fmla="*/ 885 h 1505"/>
                <a:gd name="T18" fmla="*/ 1238 w 1709"/>
                <a:gd name="T19" fmla="*/ 368 h 1505"/>
                <a:gd name="T20" fmla="*/ 1296 w 1709"/>
                <a:gd name="T21" fmla="*/ 374 h 1505"/>
                <a:gd name="T22" fmla="*/ 1269 w 1709"/>
                <a:gd name="T23" fmla="*/ 639 h 1505"/>
                <a:gd name="T24" fmla="*/ 1249 w 1709"/>
                <a:gd name="T25" fmla="*/ 822 h 1505"/>
                <a:gd name="T26" fmla="*/ 1247 w 1709"/>
                <a:gd name="T27" fmla="*/ 841 h 1505"/>
                <a:gd name="T28" fmla="*/ 1339 w 1709"/>
                <a:gd name="T29" fmla="*/ 777 h 1505"/>
                <a:gd name="T30" fmla="*/ 1372 w 1709"/>
                <a:gd name="T31" fmla="*/ 825 h 1505"/>
                <a:gd name="T32" fmla="*/ 787 w 1709"/>
                <a:gd name="T33" fmla="*/ 1233 h 1505"/>
                <a:gd name="T34" fmla="*/ 916 w 1709"/>
                <a:gd name="T35" fmla="*/ 1505 h 1505"/>
                <a:gd name="T36" fmla="*/ 1497 w 1709"/>
                <a:gd name="T37" fmla="*/ 1242 h 1505"/>
                <a:gd name="T38" fmla="*/ 1658 w 1709"/>
                <a:gd name="T39" fmla="*/ 868 h 1505"/>
                <a:gd name="T40" fmla="*/ 1484 w 1709"/>
                <a:gd name="T41" fmla="*/ 362 h 1505"/>
                <a:gd name="T42" fmla="*/ 1223 w 1709"/>
                <a:gd name="T43" fmla="*/ 103 h 1505"/>
                <a:gd name="T44" fmla="*/ 984 w 1709"/>
                <a:gd name="T45" fmla="*/ 22 h 1505"/>
                <a:gd name="T46" fmla="*/ 955 w 1709"/>
                <a:gd name="T47" fmla="*/ 46 h 1505"/>
                <a:gd name="T48" fmla="*/ 955 w 1709"/>
                <a:gd name="T49" fmla="*/ 51 h 1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09" h="1505">
                  <a:moveTo>
                    <a:pt x="955" y="51"/>
                  </a:moveTo>
                  <a:cubicBezTo>
                    <a:pt x="955" y="183"/>
                    <a:pt x="847" y="290"/>
                    <a:pt x="715" y="290"/>
                  </a:cubicBezTo>
                  <a:cubicBezTo>
                    <a:pt x="583" y="290"/>
                    <a:pt x="476" y="183"/>
                    <a:pt x="476" y="51"/>
                  </a:cubicBezTo>
                  <a:cubicBezTo>
                    <a:pt x="476" y="46"/>
                    <a:pt x="476" y="46"/>
                    <a:pt x="476" y="46"/>
                  </a:cubicBezTo>
                  <a:cubicBezTo>
                    <a:pt x="462" y="36"/>
                    <a:pt x="448" y="24"/>
                    <a:pt x="435" y="12"/>
                  </a:cubicBezTo>
                  <a:cubicBezTo>
                    <a:pt x="393" y="0"/>
                    <a:pt x="132" y="56"/>
                    <a:pt x="0" y="154"/>
                  </a:cubicBezTo>
                  <a:cubicBezTo>
                    <a:pt x="415" y="962"/>
                    <a:pt x="415" y="962"/>
                    <a:pt x="415" y="962"/>
                  </a:cubicBezTo>
                  <a:cubicBezTo>
                    <a:pt x="1075" y="962"/>
                    <a:pt x="1075" y="962"/>
                    <a:pt x="1075" y="962"/>
                  </a:cubicBezTo>
                  <a:cubicBezTo>
                    <a:pt x="1184" y="885"/>
                    <a:pt x="1184" y="885"/>
                    <a:pt x="1184" y="885"/>
                  </a:cubicBezTo>
                  <a:cubicBezTo>
                    <a:pt x="1191" y="818"/>
                    <a:pt x="1225" y="498"/>
                    <a:pt x="1238" y="368"/>
                  </a:cubicBezTo>
                  <a:cubicBezTo>
                    <a:pt x="1296" y="374"/>
                    <a:pt x="1296" y="374"/>
                    <a:pt x="1296" y="374"/>
                  </a:cubicBezTo>
                  <a:cubicBezTo>
                    <a:pt x="1296" y="374"/>
                    <a:pt x="1282" y="506"/>
                    <a:pt x="1269" y="639"/>
                  </a:cubicBezTo>
                  <a:cubicBezTo>
                    <a:pt x="1262" y="705"/>
                    <a:pt x="1255" y="772"/>
                    <a:pt x="1249" y="822"/>
                  </a:cubicBezTo>
                  <a:cubicBezTo>
                    <a:pt x="1249" y="829"/>
                    <a:pt x="1248" y="835"/>
                    <a:pt x="1247" y="841"/>
                  </a:cubicBezTo>
                  <a:cubicBezTo>
                    <a:pt x="1339" y="777"/>
                    <a:pt x="1339" y="777"/>
                    <a:pt x="1339" y="777"/>
                  </a:cubicBezTo>
                  <a:cubicBezTo>
                    <a:pt x="1372" y="825"/>
                    <a:pt x="1372" y="825"/>
                    <a:pt x="1372" y="825"/>
                  </a:cubicBezTo>
                  <a:cubicBezTo>
                    <a:pt x="787" y="1233"/>
                    <a:pt x="787" y="1233"/>
                    <a:pt x="787" y="1233"/>
                  </a:cubicBezTo>
                  <a:cubicBezTo>
                    <a:pt x="916" y="1505"/>
                    <a:pt x="916" y="1505"/>
                    <a:pt x="916" y="1505"/>
                  </a:cubicBezTo>
                  <a:cubicBezTo>
                    <a:pt x="1497" y="1242"/>
                    <a:pt x="1497" y="1242"/>
                    <a:pt x="1497" y="1242"/>
                  </a:cubicBezTo>
                  <a:cubicBezTo>
                    <a:pt x="1640" y="1177"/>
                    <a:pt x="1709" y="1017"/>
                    <a:pt x="1658" y="868"/>
                  </a:cubicBezTo>
                  <a:cubicBezTo>
                    <a:pt x="1484" y="362"/>
                    <a:pt x="1484" y="362"/>
                    <a:pt x="1484" y="362"/>
                  </a:cubicBezTo>
                  <a:cubicBezTo>
                    <a:pt x="1442" y="241"/>
                    <a:pt x="1344" y="144"/>
                    <a:pt x="1223" y="103"/>
                  </a:cubicBezTo>
                  <a:cubicBezTo>
                    <a:pt x="984" y="22"/>
                    <a:pt x="984" y="22"/>
                    <a:pt x="984" y="22"/>
                  </a:cubicBezTo>
                  <a:cubicBezTo>
                    <a:pt x="975" y="31"/>
                    <a:pt x="965" y="38"/>
                    <a:pt x="955" y="46"/>
                  </a:cubicBezTo>
                  <a:lnTo>
                    <a:pt x="955" y="51"/>
                  </a:lnTo>
                  <a:close/>
                </a:path>
              </a:pathLst>
            </a:custGeom>
            <a:solidFill>
              <a:srgbClr val="FFD1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51"/>
            <p:cNvSpPr/>
            <p:nvPr/>
          </p:nvSpPr>
          <p:spPr bwMode="auto">
            <a:xfrm>
              <a:off x="2993" y="1909"/>
              <a:ext cx="308" cy="293"/>
            </a:xfrm>
            <a:custGeom>
              <a:avLst/>
              <a:gdLst>
                <a:gd name="T0" fmla="*/ 138 w 376"/>
                <a:gd name="T1" fmla="*/ 0 h 357"/>
                <a:gd name="T2" fmla="*/ 16 w 376"/>
                <a:gd name="T3" fmla="*/ 86 h 357"/>
                <a:gd name="T4" fmla="*/ 38 w 376"/>
                <a:gd name="T5" fmla="*/ 213 h 357"/>
                <a:gd name="T6" fmla="*/ 109 w 376"/>
                <a:gd name="T7" fmla="*/ 298 h 357"/>
                <a:gd name="T8" fmla="*/ 264 w 376"/>
                <a:gd name="T9" fmla="*/ 332 h 357"/>
                <a:gd name="T10" fmla="*/ 376 w 376"/>
                <a:gd name="T11" fmla="*/ 279 h 357"/>
                <a:gd name="T12" fmla="*/ 245 w 376"/>
                <a:gd name="T13" fmla="*/ 2 h 357"/>
                <a:gd name="T14" fmla="*/ 140 w 376"/>
                <a:gd name="T15" fmla="*/ 0 h 357"/>
                <a:gd name="T16" fmla="*/ 138 w 37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57">
                  <a:moveTo>
                    <a:pt x="138" y="0"/>
                  </a:moveTo>
                  <a:cubicBezTo>
                    <a:pt x="83" y="0"/>
                    <a:pt x="34" y="35"/>
                    <a:pt x="16" y="86"/>
                  </a:cubicBezTo>
                  <a:cubicBezTo>
                    <a:pt x="0" y="129"/>
                    <a:pt x="9" y="178"/>
                    <a:pt x="38" y="213"/>
                  </a:cubicBezTo>
                  <a:cubicBezTo>
                    <a:pt x="109" y="298"/>
                    <a:pt x="109" y="298"/>
                    <a:pt x="109" y="298"/>
                  </a:cubicBezTo>
                  <a:cubicBezTo>
                    <a:pt x="147" y="343"/>
                    <a:pt x="210" y="357"/>
                    <a:pt x="264" y="332"/>
                  </a:cubicBezTo>
                  <a:cubicBezTo>
                    <a:pt x="376" y="279"/>
                    <a:pt x="376" y="279"/>
                    <a:pt x="376" y="279"/>
                  </a:cubicBezTo>
                  <a:cubicBezTo>
                    <a:pt x="245" y="2"/>
                    <a:pt x="245" y="2"/>
                    <a:pt x="245" y="2"/>
                  </a:cubicBezTo>
                  <a:cubicBezTo>
                    <a:pt x="140" y="0"/>
                    <a:pt x="140" y="0"/>
                    <a:pt x="140" y="0"/>
                  </a:cubicBezTo>
                  <a:cubicBezTo>
                    <a:pt x="139" y="0"/>
                    <a:pt x="138" y="0"/>
                    <a:pt x="138"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52"/>
            <p:cNvSpPr/>
            <p:nvPr/>
          </p:nvSpPr>
          <p:spPr bwMode="auto">
            <a:xfrm>
              <a:off x="2948" y="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53"/>
            <p:cNvSpPr/>
            <p:nvPr/>
          </p:nvSpPr>
          <p:spPr bwMode="auto">
            <a:xfrm>
              <a:off x="2831" y="2199"/>
              <a:ext cx="407" cy="325"/>
            </a:xfrm>
            <a:custGeom>
              <a:avLst/>
              <a:gdLst>
                <a:gd name="T0" fmla="*/ 128 w 496"/>
                <a:gd name="T1" fmla="*/ 397 h 397"/>
                <a:gd name="T2" fmla="*/ 496 w 496"/>
                <a:gd name="T3" fmla="*/ 208 h 397"/>
                <a:gd name="T4" fmla="*/ 414 w 496"/>
                <a:gd name="T5" fmla="*/ 49 h 397"/>
                <a:gd name="T6" fmla="*/ 406 w 496"/>
                <a:gd name="T7" fmla="*/ 50 h 397"/>
                <a:gd name="T8" fmla="*/ 279 w 496"/>
                <a:gd name="T9" fmla="*/ 0 h 397"/>
                <a:gd name="T10" fmla="*/ 0 w 496"/>
                <a:gd name="T11" fmla="*/ 148 h 397"/>
                <a:gd name="T12" fmla="*/ 128 w 496"/>
                <a:gd name="T13" fmla="*/ 397 h 397"/>
              </a:gdLst>
              <a:ahLst/>
              <a:cxnLst>
                <a:cxn ang="0">
                  <a:pos x="T0" y="T1"/>
                </a:cxn>
                <a:cxn ang="0">
                  <a:pos x="T2" y="T3"/>
                </a:cxn>
                <a:cxn ang="0">
                  <a:pos x="T4" y="T5"/>
                </a:cxn>
                <a:cxn ang="0">
                  <a:pos x="T6" y="T7"/>
                </a:cxn>
                <a:cxn ang="0">
                  <a:pos x="T8" y="T9"/>
                </a:cxn>
                <a:cxn ang="0">
                  <a:pos x="T10" y="T11"/>
                </a:cxn>
                <a:cxn ang="0">
                  <a:pos x="T12" y="T13"/>
                </a:cxn>
              </a:cxnLst>
              <a:rect l="0" t="0" r="r" b="b"/>
              <a:pathLst>
                <a:path w="496" h="397">
                  <a:moveTo>
                    <a:pt x="128" y="397"/>
                  </a:moveTo>
                  <a:cubicBezTo>
                    <a:pt x="496" y="208"/>
                    <a:pt x="496" y="208"/>
                    <a:pt x="496" y="208"/>
                  </a:cubicBezTo>
                  <a:cubicBezTo>
                    <a:pt x="414" y="49"/>
                    <a:pt x="414" y="49"/>
                    <a:pt x="414" y="49"/>
                  </a:cubicBezTo>
                  <a:cubicBezTo>
                    <a:pt x="412" y="49"/>
                    <a:pt x="409" y="50"/>
                    <a:pt x="406" y="50"/>
                  </a:cubicBezTo>
                  <a:cubicBezTo>
                    <a:pt x="360" y="50"/>
                    <a:pt x="314" y="32"/>
                    <a:pt x="279" y="0"/>
                  </a:cubicBezTo>
                  <a:cubicBezTo>
                    <a:pt x="0" y="148"/>
                    <a:pt x="0" y="148"/>
                    <a:pt x="0" y="148"/>
                  </a:cubicBezTo>
                  <a:lnTo>
                    <a:pt x="128" y="397"/>
                  </a:lnTo>
                  <a:close/>
                </a:path>
              </a:pathLst>
            </a:custGeom>
            <a:solidFill>
              <a:srgbClr val="E7B1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54"/>
            <p:cNvSpPr/>
            <p:nvPr/>
          </p:nvSpPr>
          <p:spPr bwMode="auto">
            <a:xfrm>
              <a:off x="2761" y="29"/>
              <a:ext cx="788" cy="479"/>
            </a:xfrm>
            <a:custGeom>
              <a:avLst/>
              <a:gdLst>
                <a:gd name="T0" fmla="*/ 932 w 962"/>
                <a:gd name="T1" fmla="*/ 236 h 584"/>
                <a:gd name="T2" fmla="*/ 884 w 962"/>
                <a:gd name="T3" fmla="*/ 169 h 584"/>
                <a:gd name="T4" fmla="*/ 802 w 962"/>
                <a:gd name="T5" fmla="*/ 166 h 584"/>
                <a:gd name="T6" fmla="*/ 768 w 962"/>
                <a:gd name="T7" fmla="*/ 155 h 584"/>
                <a:gd name="T8" fmla="*/ 586 w 962"/>
                <a:gd name="T9" fmla="*/ 27 h 584"/>
                <a:gd name="T10" fmla="*/ 173 w 962"/>
                <a:gd name="T11" fmla="*/ 162 h 584"/>
                <a:gd name="T12" fmla="*/ 60 w 962"/>
                <a:gd name="T13" fmla="*/ 584 h 584"/>
                <a:gd name="T14" fmla="*/ 96 w 962"/>
                <a:gd name="T15" fmla="*/ 568 h 584"/>
                <a:gd name="T16" fmla="*/ 261 w 962"/>
                <a:gd name="T17" fmla="*/ 319 h 584"/>
                <a:gd name="T18" fmla="*/ 289 w 962"/>
                <a:gd name="T19" fmla="*/ 301 h 584"/>
                <a:gd name="T20" fmla="*/ 316 w 962"/>
                <a:gd name="T21" fmla="*/ 320 h 584"/>
                <a:gd name="T22" fmla="*/ 407 w 962"/>
                <a:gd name="T23" fmla="*/ 442 h 584"/>
                <a:gd name="T24" fmla="*/ 401 w 962"/>
                <a:gd name="T25" fmla="*/ 331 h 584"/>
                <a:gd name="T26" fmla="*/ 409 w 962"/>
                <a:gd name="T27" fmla="*/ 310 h 584"/>
                <a:gd name="T28" fmla="*/ 431 w 962"/>
                <a:gd name="T29" fmla="*/ 300 h 584"/>
                <a:gd name="T30" fmla="*/ 716 w 962"/>
                <a:gd name="T31" fmla="*/ 300 h 584"/>
                <a:gd name="T32" fmla="*/ 739 w 962"/>
                <a:gd name="T33" fmla="*/ 312 h 584"/>
                <a:gd name="T34" fmla="*/ 931 w 962"/>
                <a:gd name="T35" fmla="*/ 565 h 584"/>
                <a:gd name="T36" fmla="*/ 932 w 962"/>
                <a:gd name="T37" fmla="*/ 236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2" h="584">
                  <a:moveTo>
                    <a:pt x="932" y="236"/>
                  </a:moveTo>
                  <a:cubicBezTo>
                    <a:pt x="923" y="203"/>
                    <a:pt x="906" y="181"/>
                    <a:pt x="884" y="169"/>
                  </a:cubicBezTo>
                  <a:cubicBezTo>
                    <a:pt x="847" y="150"/>
                    <a:pt x="802" y="166"/>
                    <a:pt x="802" y="166"/>
                  </a:cubicBezTo>
                  <a:cubicBezTo>
                    <a:pt x="789" y="170"/>
                    <a:pt x="775" y="166"/>
                    <a:pt x="768" y="155"/>
                  </a:cubicBezTo>
                  <a:cubicBezTo>
                    <a:pt x="719" y="83"/>
                    <a:pt x="658" y="40"/>
                    <a:pt x="586" y="27"/>
                  </a:cubicBezTo>
                  <a:cubicBezTo>
                    <a:pt x="447" y="0"/>
                    <a:pt x="284" y="86"/>
                    <a:pt x="173" y="162"/>
                  </a:cubicBezTo>
                  <a:cubicBezTo>
                    <a:pt x="0" y="281"/>
                    <a:pt x="37" y="497"/>
                    <a:pt x="60" y="584"/>
                  </a:cubicBezTo>
                  <a:cubicBezTo>
                    <a:pt x="72" y="578"/>
                    <a:pt x="83" y="572"/>
                    <a:pt x="96" y="568"/>
                  </a:cubicBezTo>
                  <a:cubicBezTo>
                    <a:pt x="101" y="565"/>
                    <a:pt x="177" y="523"/>
                    <a:pt x="261" y="319"/>
                  </a:cubicBezTo>
                  <a:cubicBezTo>
                    <a:pt x="266" y="307"/>
                    <a:pt x="277" y="300"/>
                    <a:pt x="289" y="301"/>
                  </a:cubicBezTo>
                  <a:cubicBezTo>
                    <a:pt x="301" y="301"/>
                    <a:pt x="312" y="309"/>
                    <a:pt x="316" y="320"/>
                  </a:cubicBezTo>
                  <a:cubicBezTo>
                    <a:pt x="316" y="321"/>
                    <a:pt x="344" y="402"/>
                    <a:pt x="407" y="442"/>
                  </a:cubicBezTo>
                  <a:cubicBezTo>
                    <a:pt x="401" y="331"/>
                    <a:pt x="401" y="331"/>
                    <a:pt x="401" y="331"/>
                  </a:cubicBezTo>
                  <a:cubicBezTo>
                    <a:pt x="401" y="323"/>
                    <a:pt x="404" y="315"/>
                    <a:pt x="409" y="310"/>
                  </a:cubicBezTo>
                  <a:cubicBezTo>
                    <a:pt x="415" y="304"/>
                    <a:pt x="423" y="300"/>
                    <a:pt x="431" y="300"/>
                  </a:cubicBezTo>
                  <a:cubicBezTo>
                    <a:pt x="716" y="300"/>
                    <a:pt x="716" y="300"/>
                    <a:pt x="716" y="300"/>
                  </a:cubicBezTo>
                  <a:cubicBezTo>
                    <a:pt x="725" y="300"/>
                    <a:pt x="734" y="305"/>
                    <a:pt x="739" y="312"/>
                  </a:cubicBezTo>
                  <a:cubicBezTo>
                    <a:pt x="931" y="565"/>
                    <a:pt x="931" y="565"/>
                    <a:pt x="931" y="565"/>
                  </a:cubicBezTo>
                  <a:cubicBezTo>
                    <a:pt x="942" y="499"/>
                    <a:pt x="962" y="337"/>
                    <a:pt x="932" y="236"/>
                  </a:cubicBezTo>
                  <a:close/>
                </a:path>
              </a:pathLst>
            </a:custGeom>
            <a:solidFill>
              <a:srgbClr val="FF9A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55"/>
            <p:cNvSpPr/>
            <p:nvPr/>
          </p:nvSpPr>
          <p:spPr bwMode="auto">
            <a:xfrm>
              <a:off x="2914" y="2406"/>
              <a:ext cx="732" cy="729"/>
            </a:xfrm>
            <a:custGeom>
              <a:avLst/>
              <a:gdLst>
                <a:gd name="T0" fmla="*/ 7 w 894"/>
                <a:gd name="T1" fmla="*/ 466 h 891"/>
                <a:gd name="T2" fmla="*/ 247 w 894"/>
                <a:gd name="T3" fmla="*/ 891 h 891"/>
                <a:gd name="T4" fmla="*/ 364 w 894"/>
                <a:gd name="T5" fmla="*/ 714 h 891"/>
                <a:gd name="T6" fmla="*/ 894 w 894"/>
                <a:gd name="T7" fmla="*/ 526 h 891"/>
                <a:gd name="T8" fmla="*/ 867 w 894"/>
                <a:gd name="T9" fmla="*/ 383 h 891"/>
                <a:gd name="T10" fmla="*/ 435 w 894"/>
                <a:gd name="T11" fmla="*/ 0 h 891"/>
                <a:gd name="T12" fmla="*/ 38 w 894"/>
                <a:gd name="T13" fmla="*/ 204 h 891"/>
                <a:gd name="T14" fmla="*/ 7 w 894"/>
                <a:gd name="T15" fmla="*/ 466 h 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4" h="891">
                  <a:moveTo>
                    <a:pt x="7" y="466"/>
                  </a:moveTo>
                  <a:cubicBezTo>
                    <a:pt x="18" y="651"/>
                    <a:pt x="98" y="794"/>
                    <a:pt x="247" y="891"/>
                  </a:cubicBezTo>
                  <a:cubicBezTo>
                    <a:pt x="263" y="850"/>
                    <a:pt x="298" y="782"/>
                    <a:pt x="364" y="714"/>
                  </a:cubicBezTo>
                  <a:cubicBezTo>
                    <a:pt x="452" y="624"/>
                    <a:pt x="616" y="520"/>
                    <a:pt x="894" y="526"/>
                  </a:cubicBezTo>
                  <a:cubicBezTo>
                    <a:pt x="893" y="483"/>
                    <a:pt x="887" y="434"/>
                    <a:pt x="867" y="383"/>
                  </a:cubicBezTo>
                  <a:cubicBezTo>
                    <a:pt x="810" y="229"/>
                    <a:pt x="665" y="100"/>
                    <a:pt x="435" y="0"/>
                  </a:cubicBezTo>
                  <a:cubicBezTo>
                    <a:pt x="38" y="204"/>
                    <a:pt x="38" y="204"/>
                    <a:pt x="38" y="204"/>
                  </a:cubicBezTo>
                  <a:cubicBezTo>
                    <a:pt x="28" y="236"/>
                    <a:pt x="0" y="342"/>
                    <a:pt x="7" y="466"/>
                  </a:cubicBezTo>
                  <a:close/>
                </a:path>
              </a:pathLst>
            </a:custGeom>
            <a:solidFill>
              <a:srgbClr val="FFF8F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56"/>
            <p:cNvSpPr/>
            <p:nvPr/>
          </p:nvSpPr>
          <p:spPr bwMode="auto">
            <a:xfrm>
              <a:off x="3070" y="762"/>
              <a:ext cx="221" cy="79"/>
            </a:xfrm>
            <a:custGeom>
              <a:avLst/>
              <a:gdLst>
                <a:gd name="T0" fmla="*/ 135 w 270"/>
                <a:gd name="T1" fmla="*/ 97 h 97"/>
                <a:gd name="T2" fmla="*/ 270 w 270"/>
                <a:gd name="T3" fmla="*/ 41 h 97"/>
                <a:gd name="T4" fmla="*/ 229 w 270"/>
                <a:gd name="T5" fmla="*/ 0 h 97"/>
                <a:gd name="T6" fmla="*/ 135 w 270"/>
                <a:gd name="T7" fmla="*/ 39 h 97"/>
                <a:gd name="T8" fmla="*/ 42 w 270"/>
                <a:gd name="T9" fmla="*/ 0 h 97"/>
                <a:gd name="T10" fmla="*/ 0 w 270"/>
                <a:gd name="T11" fmla="*/ 41 h 97"/>
                <a:gd name="T12" fmla="*/ 135 w 270"/>
                <a:gd name="T13" fmla="*/ 97 h 97"/>
              </a:gdLst>
              <a:ahLst/>
              <a:cxnLst>
                <a:cxn ang="0">
                  <a:pos x="T0" y="T1"/>
                </a:cxn>
                <a:cxn ang="0">
                  <a:pos x="T2" y="T3"/>
                </a:cxn>
                <a:cxn ang="0">
                  <a:pos x="T4" y="T5"/>
                </a:cxn>
                <a:cxn ang="0">
                  <a:pos x="T6" y="T7"/>
                </a:cxn>
                <a:cxn ang="0">
                  <a:pos x="T8" y="T9"/>
                </a:cxn>
                <a:cxn ang="0">
                  <a:pos x="T10" y="T11"/>
                </a:cxn>
                <a:cxn ang="0">
                  <a:pos x="T12" y="T13"/>
                </a:cxn>
              </a:cxnLst>
              <a:rect l="0" t="0" r="r" b="b"/>
              <a:pathLst>
                <a:path w="270" h="97">
                  <a:moveTo>
                    <a:pt x="135" y="97"/>
                  </a:moveTo>
                  <a:cubicBezTo>
                    <a:pt x="186" y="97"/>
                    <a:pt x="234" y="77"/>
                    <a:pt x="270" y="41"/>
                  </a:cubicBezTo>
                  <a:cubicBezTo>
                    <a:pt x="229" y="0"/>
                    <a:pt x="229" y="0"/>
                    <a:pt x="229" y="0"/>
                  </a:cubicBezTo>
                  <a:cubicBezTo>
                    <a:pt x="204" y="25"/>
                    <a:pt x="170" y="39"/>
                    <a:pt x="135" y="39"/>
                  </a:cubicBezTo>
                  <a:cubicBezTo>
                    <a:pt x="100" y="39"/>
                    <a:pt x="67" y="25"/>
                    <a:pt x="42" y="0"/>
                  </a:cubicBezTo>
                  <a:cubicBezTo>
                    <a:pt x="0" y="41"/>
                    <a:pt x="0" y="41"/>
                    <a:pt x="0" y="41"/>
                  </a:cubicBezTo>
                  <a:cubicBezTo>
                    <a:pt x="36" y="77"/>
                    <a:pt x="84" y="97"/>
                    <a:pt x="135" y="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57"/>
            <p:cNvSpPr/>
            <p:nvPr/>
          </p:nvSpPr>
          <p:spPr bwMode="auto">
            <a:xfrm>
              <a:off x="3163" y="584"/>
              <a:ext cx="102" cy="150"/>
            </a:xfrm>
            <a:custGeom>
              <a:avLst/>
              <a:gdLst>
                <a:gd name="T0" fmla="*/ 41 w 124"/>
                <a:gd name="T1" fmla="*/ 184 h 184"/>
                <a:gd name="T2" fmla="*/ 112 w 124"/>
                <a:gd name="T3" fmla="*/ 113 h 184"/>
                <a:gd name="T4" fmla="*/ 112 w 124"/>
                <a:gd name="T5" fmla="*/ 72 h 184"/>
                <a:gd name="T6" fmla="*/ 41 w 124"/>
                <a:gd name="T7" fmla="*/ 0 h 184"/>
                <a:gd name="T8" fmla="*/ 0 w 124"/>
                <a:gd name="T9" fmla="*/ 41 h 184"/>
                <a:gd name="T10" fmla="*/ 51 w 124"/>
                <a:gd name="T11" fmla="*/ 92 h 184"/>
                <a:gd name="T12" fmla="*/ 0 w 124"/>
                <a:gd name="T13" fmla="*/ 143 h 184"/>
                <a:gd name="T14" fmla="*/ 41 w 124"/>
                <a:gd name="T15" fmla="*/ 184 h 1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84">
                  <a:moveTo>
                    <a:pt x="41" y="184"/>
                  </a:moveTo>
                  <a:cubicBezTo>
                    <a:pt x="112" y="113"/>
                    <a:pt x="112" y="113"/>
                    <a:pt x="112" y="113"/>
                  </a:cubicBezTo>
                  <a:cubicBezTo>
                    <a:pt x="124" y="101"/>
                    <a:pt x="124" y="83"/>
                    <a:pt x="112" y="72"/>
                  </a:cubicBezTo>
                  <a:cubicBezTo>
                    <a:pt x="41" y="0"/>
                    <a:pt x="41" y="0"/>
                    <a:pt x="41" y="0"/>
                  </a:cubicBezTo>
                  <a:cubicBezTo>
                    <a:pt x="0" y="41"/>
                    <a:pt x="0" y="41"/>
                    <a:pt x="0" y="41"/>
                  </a:cubicBezTo>
                  <a:cubicBezTo>
                    <a:pt x="51" y="92"/>
                    <a:pt x="51" y="92"/>
                    <a:pt x="51" y="92"/>
                  </a:cubicBezTo>
                  <a:cubicBezTo>
                    <a:pt x="0" y="143"/>
                    <a:pt x="0" y="143"/>
                    <a:pt x="0" y="143"/>
                  </a:cubicBezTo>
                  <a:lnTo>
                    <a:pt x="41" y="18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58"/>
            <p:cNvSpPr>
              <a:spLocks noChangeArrowheads="1"/>
            </p:cNvSpPr>
            <p:nvPr/>
          </p:nvSpPr>
          <p:spPr bwMode="auto">
            <a:xfrm>
              <a:off x="3297"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59"/>
            <p:cNvSpPr>
              <a:spLocks noChangeArrowheads="1"/>
            </p:cNvSpPr>
            <p:nvPr/>
          </p:nvSpPr>
          <p:spPr bwMode="auto">
            <a:xfrm>
              <a:off x="3030" y="570"/>
              <a:ext cx="72" cy="73"/>
            </a:xfrm>
            <a:prstGeom prst="ellipse">
              <a:avLst/>
            </a:pr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0"/>
            <p:cNvSpPr/>
            <p:nvPr/>
          </p:nvSpPr>
          <p:spPr bwMode="auto">
            <a:xfrm>
              <a:off x="2984" y="924"/>
              <a:ext cx="393" cy="199"/>
            </a:xfrm>
            <a:custGeom>
              <a:avLst/>
              <a:gdLst>
                <a:gd name="T0" fmla="*/ 239 w 479"/>
                <a:gd name="T1" fmla="*/ 244 h 244"/>
                <a:gd name="T2" fmla="*/ 479 w 479"/>
                <a:gd name="T3" fmla="*/ 5 h 244"/>
                <a:gd name="T4" fmla="*/ 479 w 479"/>
                <a:gd name="T5" fmla="*/ 0 h 244"/>
                <a:gd name="T6" fmla="*/ 417 w 479"/>
                <a:gd name="T7" fmla="*/ 36 h 244"/>
                <a:gd name="T8" fmla="*/ 239 w 479"/>
                <a:gd name="T9" fmla="*/ 186 h 244"/>
                <a:gd name="T10" fmla="*/ 61 w 479"/>
                <a:gd name="T11" fmla="*/ 36 h 244"/>
                <a:gd name="T12" fmla="*/ 0 w 479"/>
                <a:gd name="T13" fmla="*/ 0 h 244"/>
                <a:gd name="T14" fmla="*/ 0 w 479"/>
                <a:gd name="T15" fmla="*/ 5 h 244"/>
                <a:gd name="T16" fmla="*/ 239 w 479"/>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244">
                  <a:moveTo>
                    <a:pt x="239" y="244"/>
                  </a:moveTo>
                  <a:cubicBezTo>
                    <a:pt x="371" y="244"/>
                    <a:pt x="479" y="137"/>
                    <a:pt x="479" y="5"/>
                  </a:cubicBezTo>
                  <a:cubicBezTo>
                    <a:pt x="479" y="0"/>
                    <a:pt x="479" y="0"/>
                    <a:pt x="479" y="0"/>
                  </a:cubicBezTo>
                  <a:cubicBezTo>
                    <a:pt x="459" y="13"/>
                    <a:pt x="439" y="25"/>
                    <a:pt x="417" y="36"/>
                  </a:cubicBezTo>
                  <a:cubicBezTo>
                    <a:pt x="403" y="121"/>
                    <a:pt x="328" y="186"/>
                    <a:pt x="239" y="186"/>
                  </a:cubicBezTo>
                  <a:cubicBezTo>
                    <a:pt x="150" y="186"/>
                    <a:pt x="76" y="121"/>
                    <a:pt x="61" y="36"/>
                  </a:cubicBezTo>
                  <a:cubicBezTo>
                    <a:pt x="39" y="25"/>
                    <a:pt x="19" y="13"/>
                    <a:pt x="0" y="0"/>
                  </a:cubicBezTo>
                  <a:cubicBezTo>
                    <a:pt x="0" y="5"/>
                    <a:pt x="0" y="5"/>
                    <a:pt x="0" y="5"/>
                  </a:cubicBezTo>
                  <a:cubicBezTo>
                    <a:pt x="0" y="137"/>
                    <a:pt x="107" y="244"/>
                    <a:pt x="239" y="24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
            <p:cNvSpPr>
              <a:spLocks noEditPoints="1"/>
            </p:cNvSpPr>
            <p:nvPr/>
          </p:nvSpPr>
          <p:spPr bwMode="auto">
            <a:xfrm>
              <a:off x="2740" y="275"/>
              <a:ext cx="881" cy="713"/>
            </a:xfrm>
            <a:custGeom>
              <a:avLst/>
              <a:gdLst>
                <a:gd name="T0" fmla="*/ 255 w 1076"/>
                <a:gd name="T1" fmla="*/ 755 h 870"/>
                <a:gd name="T2" fmla="*/ 260 w 1076"/>
                <a:gd name="T3" fmla="*/ 759 h 870"/>
                <a:gd name="T4" fmla="*/ 299 w 1076"/>
                <a:gd name="T5" fmla="*/ 792 h 870"/>
                <a:gd name="T6" fmla="*/ 357 w 1076"/>
                <a:gd name="T7" fmla="*/ 776 h 870"/>
                <a:gd name="T8" fmla="*/ 360 w 1076"/>
                <a:gd name="T9" fmla="*/ 828 h 870"/>
                <a:gd name="T10" fmla="*/ 538 w 1076"/>
                <a:gd name="T11" fmla="*/ 870 h 870"/>
                <a:gd name="T12" fmla="*/ 716 w 1076"/>
                <a:gd name="T13" fmla="*/ 828 h 870"/>
                <a:gd name="T14" fmla="*/ 719 w 1076"/>
                <a:gd name="T15" fmla="*/ 776 h 870"/>
                <a:gd name="T16" fmla="*/ 778 w 1076"/>
                <a:gd name="T17" fmla="*/ 792 h 870"/>
                <a:gd name="T18" fmla="*/ 791 w 1076"/>
                <a:gd name="T19" fmla="*/ 763 h 870"/>
                <a:gd name="T20" fmla="*/ 852 w 1076"/>
                <a:gd name="T21" fmla="*/ 722 h 870"/>
                <a:gd name="T22" fmla="*/ 1013 w 1076"/>
                <a:gd name="T23" fmla="*/ 510 h 870"/>
                <a:gd name="T24" fmla="*/ 1026 w 1076"/>
                <a:gd name="T25" fmla="*/ 312 h 870"/>
                <a:gd name="T26" fmla="*/ 1010 w 1076"/>
                <a:gd name="T27" fmla="*/ 305 h 870"/>
                <a:gd name="T28" fmla="*/ 957 w 1076"/>
                <a:gd name="T29" fmla="*/ 265 h 870"/>
                <a:gd name="T30" fmla="*/ 742 w 1076"/>
                <a:gd name="T31" fmla="*/ 0 h 870"/>
                <a:gd name="T32" fmla="*/ 435 w 1076"/>
                <a:gd name="T33" fmla="*/ 10 h 870"/>
                <a:gd name="T34" fmla="*/ 433 w 1076"/>
                <a:gd name="T35" fmla="*/ 142 h 870"/>
                <a:gd name="T36" fmla="*/ 315 w 1076"/>
                <a:gd name="T37" fmla="*/ 1 h 870"/>
                <a:gd name="T38" fmla="*/ 122 w 1076"/>
                <a:gd name="T39" fmla="*/ 268 h 870"/>
                <a:gd name="T40" fmla="*/ 99 w 1076"/>
                <a:gd name="T41" fmla="*/ 322 h 870"/>
                <a:gd name="T42" fmla="*/ 38 w 1076"/>
                <a:gd name="T43" fmla="*/ 326 h 870"/>
                <a:gd name="T44" fmla="*/ 64 w 1076"/>
                <a:gd name="T45" fmla="*/ 510 h 870"/>
                <a:gd name="T46" fmla="*/ 208 w 1076"/>
                <a:gd name="T47" fmla="*/ 701 h 870"/>
                <a:gd name="T48" fmla="*/ 164 w 1076"/>
                <a:gd name="T49" fmla="*/ 497 h 870"/>
                <a:gd name="T50" fmla="*/ 76 w 1076"/>
                <a:gd name="T51" fmla="*/ 376 h 870"/>
                <a:gd name="T52" fmla="*/ 141 w 1076"/>
                <a:gd name="T53" fmla="*/ 323 h 870"/>
                <a:gd name="T54" fmla="*/ 315 w 1076"/>
                <a:gd name="T55" fmla="*/ 99 h 870"/>
                <a:gd name="T56" fmla="*/ 483 w 1076"/>
                <a:gd name="T57" fmla="*/ 210 h 870"/>
                <a:gd name="T58" fmla="*/ 487 w 1076"/>
                <a:gd name="T59" fmla="*/ 59 h 870"/>
                <a:gd name="T60" fmla="*/ 921 w 1076"/>
                <a:gd name="T61" fmla="*/ 313 h 870"/>
                <a:gd name="T62" fmla="*/ 984 w 1076"/>
                <a:gd name="T63" fmla="*/ 353 h 870"/>
                <a:gd name="T64" fmla="*/ 974 w 1076"/>
                <a:gd name="T65" fmla="*/ 467 h 870"/>
                <a:gd name="T66" fmla="*/ 891 w 1076"/>
                <a:gd name="T67" fmla="*/ 518 h 870"/>
                <a:gd name="T68" fmla="*/ 538 w 1076"/>
                <a:gd name="T69" fmla="*/ 812 h 870"/>
                <a:gd name="T70" fmla="*/ 185 w 1076"/>
                <a:gd name="T71" fmla="*/ 51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6" h="870">
                  <a:moveTo>
                    <a:pt x="298" y="715"/>
                  </a:moveTo>
                  <a:cubicBezTo>
                    <a:pt x="255" y="755"/>
                    <a:pt x="255" y="755"/>
                    <a:pt x="255" y="755"/>
                  </a:cubicBezTo>
                  <a:cubicBezTo>
                    <a:pt x="255" y="755"/>
                    <a:pt x="255" y="755"/>
                    <a:pt x="255" y="755"/>
                  </a:cubicBezTo>
                  <a:cubicBezTo>
                    <a:pt x="258" y="758"/>
                    <a:pt x="260" y="759"/>
                    <a:pt x="260" y="759"/>
                  </a:cubicBezTo>
                  <a:cubicBezTo>
                    <a:pt x="260" y="759"/>
                    <a:pt x="259" y="758"/>
                    <a:pt x="258" y="758"/>
                  </a:cubicBezTo>
                  <a:cubicBezTo>
                    <a:pt x="271" y="770"/>
                    <a:pt x="285" y="782"/>
                    <a:pt x="299" y="792"/>
                  </a:cubicBezTo>
                  <a:cubicBezTo>
                    <a:pt x="299" y="776"/>
                    <a:pt x="299" y="776"/>
                    <a:pt x="299" y="776"/>
                  </a:cubicBezTo>
                  <a:cubicBezTo>
                    <a:pt x="357" y="776"/>
                    <a:pt x="357" y="776"/>
                    <a:pt x="357" y="776"/>
                  </a:cubicBezTo>
                  <a:cubicBezTo>
                    <a:pt x="357" y="797"/>
                    <a:pt x="357" y="797"/>
                    <a:pt x="357" y="797"/>
                  </a:cubicBezTo>
                  <a:cubicBezTo>
                    <a:pt x="357" y="807"/>
                    <a:pt x="358" y="818"/>
                    <a:pt x="360" y="828"/>
                  </a:cubicBezTo>
                  <a:cubicBezTo>
                    <a:pt x="414" y="853"/>
                    <a:pt x="475" y="868"/>
                    <a:pt x="537" y="870"/>
                  </a:cubicBezTo>
                  <a:cubicBezTo>
                    <a:pt x="538" y="870"/>
                    <a:pt x="538" y="870"/>
                    <a:pt x="538" y="870"/>
                  </a:cubicBezTo>
                  <a:cubicBezTo>
                    <a:pt x="538" y="870"/>
                    <a:pt x="539" y="870"/>
                    <a:pt x="539" y="870"/>
                  </a:cubicBezTo>
                  <a:cubicBezTo>
                    <a:pt x="602" y="868"/>
                    <a:pt x="662" y="853"/>
                    <a:pt x="716" y="828"/>
                  </a:cubicBezTo>
                  <a:cubicBezTo>
                    <a:pt x="718" y="818"/>
                    <a:pt x="719" y="807"/>
                    <a:pt x="719" y="797"/>
                  </a:cubicBezTo>
                  <a:cubicBezTo>
                    <a:pt x="719" y="776"/>
                    <a:pt x="719" y="776"/>
                    <a:pt x="719" y="776"/>
                  </a:cubicBezTo>
                  <a:cubicBezTo>
                    <a:pt x="778" y="776"/>
                    <a:pt x="778" y="776"/>
                    <a:pt x="778" y="776"/>
                  </a:cubicBezTo>
                  <a:cubicBezTo>
                    <a:pt x="778" y="792"/>
                    <a:pt x="778" y="792"/>
                    <a:pt x="778" y="792"/>
                  </a:cubicBezTo>
                  <a:cubicBezTo>
                    <a:pt x="788" y="784"/>
                    <a:pt x="798" y="777"/>
                    <a:pt x="807" y="768"/>
                  </a:cubicBezTo>
                  <a:cubicBezTo>
                    <a:pt x="791" y="763"/>
                    <a:pt x="791" y="763"/>
                    <a:pt x="791" y="763"/>
                  </a:cubicBezTo>
                  <a:cubicBezTo>
                    <a:pt x="809" y="707"/>
                    <a:pt x="809" y="707"/>
                    <a:pt x="809" y="707"/>
                  </a:cubicBezTo>
                  <a:cubicBezTo>
                    <a:pt x="852" y="722"/>
                    <a:pt x="852" y="722"/>
                    <a:pt x="852" y="722"/>
                  </a:cubicBezTo>
                  <a:cubicBezTo>
                    <a:pt x="891" y="674"/>
                    <a:pt x="922" y="616"/>
                    <a:pt x="943" y="549"/>
                  </a:cubicBezTo>
                  <a:cubicBezTo>
                    <a:pt x="970" y="540"/>
                    <a:pt x="993" y="527"/>
                    <a:pt x="1013" y="510"/>
                  </a:cubicBezTo>
                  <a:cubicBezTo>
                    <a:pt x="1059" y="469"/>
                    <a:pt x="1076" y="403"/>
                    <a:pt x="1053" y="352"/>
                  </a:cubicBezTo>
                  <a:cubicBezTo>
                    <a:pt x="1047" y="338"/>
                    <a:pt x="1038" y="325"/>
                    <a:pt x="1026" y="312"/>
                  </a:cubicBezTo>
                  <a:cubicBezTo>
                    <a:pt x="1021" y="308"/>
                    <a:pt x="1016" y="303"/>
                    <a:pt x="1011" y="299"/>
                  </a:cubicBezTo>
                  <a:cubicBezTo>
                    <a:pt x="1010" y="302"/>
                    <a:pt x="1010" y="304"/>
                    <a:pt x="1010" y="305"/>
                  </a:cubicBezTo>
                  <a:cubicBezTo>
                    <a:pt x="953" y="294"/>
                    <a:pt x="953" y="294"/>
                    <a:pt x="953" y="294"/>
                  </a:cubicBezTo>
                  <a:cubicBezTo>
                    <a:pt x="953" y="294"/>
                    <a:pt x="955" y="283"/>
                    <a:pt x="957" y="265"/>
                  </a:cubicBezTo>
                  <a:cubicBezTo>
                    <a:pt x="765" y="12"/>
                    <a:pt x="765" y="12"/>
                    <a:pt x="765" y="12"/>
                  </a:cubicBezTo>
                  <a:cubicBezTo>
                    <a:pt x="760" y="5"/>
                    <a:pt x="751" y="0"/>
                    <a:pt x="742" y="0"/>
                  </a:cubicBezTo>
                  <a:cubicBezTo>
                    <a:pt x="457" y="0"/>
                    <a:pt x="457" y="0"/>
                    <a:pt x="457" y="0"/>
                  </a:cubicBezTo>
                  <a:cubicBezTo>
                    <a:pt x="449" y="0"/>
                    <a:pt x="441" y="4"/>
                    <a:pt x="435" y="10"/>
                  </a:cubicBezTo>
                  <a:cubicBezTo>
                    <a:pt x="430" y="15"/>
                    <a:pt x="427" y="23"/>
                    <a:pt x="427" y="31"/>
                  </a:cubicBezTo>
                  <a:cubicBezTo>
                    <a:pt x="433" y="142"/>
                    <a:pt x="433" y="142"/>
                    <a:pt x="433" y="142"/>
                  </a:cubicBezTo>
                  <a:cubicBezTo>
                    <a:pt x="370" y="102"/>
                    <a:pt x="342" y="21"/>
                    <a:pt x="342" y="20"/>
                  </a:cubicBezTo>
                  <a:cubicBezTo>
                    <a:pt x="338" y="9"/>
                    <a:pt x="327" y="1"/>
                    <a:pt x="315" y="1"/>
                  </a:cubicBezTo>
                  <a:cubicBezTo>
                    <a:pt x="303" y="0"/>
                    <a:pt x="292" y="7"/>
                    <a:pt x="287" y="19"/>
                  </a:cubicBezTo>
                  <a:cubicBezTo>
                    <a:pt x="203" y="223"/>
                    <a:pt x="127" y="265"/>
                    <a:pt x="122" y="268"/>
                  </a:cubicBezTo>
                  <a:cubicBezTo>
                    <a:pt x="109" y="272"/>
                    <a:pt x="98" y="278"/>
                    <a:pt x="86" y="284"/>
                  </a:cubicBezTo>
                  <a:cubicBezTo>
                    <a:pt x="92" y="306"/>
                    <a:pt x="98" y="320"/>
                    <a:pt x="99" y="322"/>
                  </a:cubicBezTo>
                  <a:cubicBezTo>
                    <a:pt x="44" y="343"/>
                    <a:pt x="44" y="343"/>
                    <a:pt x="44" y="343"/>
                  </a:cubicBezTo>
                  <a:cubicBezTo>
                    <a:pt x="44" y="343"/>
                    <a:pt x="42" y="337"/>
                    <a:pt x="38" y="326"/>
                  </a:cubicBezTo>
                  <a:cubicBezTo>
                    <a:pt x="32" y="335"/>
                    <a:pt x="27" y="343"/>
                    <a:pt x="23" y="352"/>
                  </a:cubicBezTo>
                  <a:cubicBezTo>
                    <a:pt x="0" y="403"/>
                    <a:pt x="17" y="469"/>
                    <a:pt x="64" y="510"/>
                  </a:cubicBezTo>
                  <a:cubicBezTo>
                    <a:pt x="83" y="527"/>
                    <a:pt x="106" y="540"/>
                    <a:pt x="134" y="549"/>
                  </a:cubicBezTo>
                  <a:cubicBezTo>
                    <a:pt x="152" y="606"/>
                    <a:pt x="177" y="657"/>
                    <a:pt x="208" y="701"/>
                  </a:cubicBezTo>
                  <a:cubicBezTo>
                    <a:pt x="252" y="697"/>
                    <a:pt x="285" y="701"/>
                    <a:pt x="298" y="715"/>
                  </a:cubicBezTo>
                  <a:close/>
                  <a:moveTo>
                    <a:pt x="164" y="497"/>
                  </a:moveTo>
                  <a:cubicBezTo>
                    <a:pt x="139" y="491"/>
                    <a:pt x="118" y="481"/>
                    <a:pt x="102" y="467"/>
                  </a:cubicBezTo>
                  <a:cubicBezTo>
                    <a:pt x="75" y="442"/>
                    <a:pt x="64" y="403"/>
                    <a:pt x="76" y="376"/>
                  </a:cubicBezTo>
                  <a:cubicBezTo>
                    <a:pt x="80" y="368"/>
                    <a:pt x="85" y="361"/>
                    <a:pt x="92" y="353"/>
                  </a:cubicBezTo>
                  <a:cubicBezTo>
                    <a:pt x="105" y="339"/>
                    <a:pt x="122" y="329"/>
                    <a:pt x="141" y="323"/>
                  </a:cubicBezTo>
                  <a:cubicBezTo>
                    <a:pt x="142" y="323"/>
                    <a:pt x="142" y="322"/>
                    <a:pt x="143" y="322"/>
                  </a:cubicBezTo>
                  <a:cubicBezTo>
                    <a:pt x="152" y="319"/>
                    <a:pt x="229" y="284"/>
                    <a:pt x="315" y="99"/>
                  </a:cubicBezTo>
                  <a:cubicBezTo>
                    <a:pt x="342" y="143"/>
                    <a:pt x="387" y="197"/>
                    <a:pt x="457" y="216"/>
                  </a:cubicBezTo>
                  <a:cubicBezTo>
                    <a:pt x="466" y="218"/>
                    <a:pt x="475" y="216"/>
                    <a:pt x="483" y="210"/>
                  </a:cubicBezTo>
                  <a:cubicBezTo>
                    <a:pt x="490" y="205"/>
                    <a:pt x="494" y="196"/>
                    <a:pt x="493" y="186"/>
                  </a:cubicBezTo>
                  <a:cubicBezTo>
                    <a:pt x="487" y="59"/>
                    <a:pt x="487" y="59"/>
                    <a:pt x="487" y="59"/>
                  </a:cubicBezTo>
                  <a:cubicBezTo>
                    <a:pt x="728" y="59"/>
                    <a:pt x="728" y="59"/>
                    <a:pt x="728" y="59"/>
                  </a:cubicBezTo>
                  <a:cubicBezTo>
                    <a:pt x="921" y="313"/>
                    <a:pt x="921" y="313"/>
                    <a:pt x="921" y="313"/>
                  </a:cubicBezTo>
                  <a:cubicBezTo>
                    <a:pt x="924" y="318"/>
                    <a:pt x="929" y="321"/>
                    <a:pt x="935" y="323"/>
                  </a:cubicBezTo>
                  <a:cubicBezTo>
                    <a:pt x="954" y="329"/>
                    <a:pt x="971" y="339"/>
                    <a:pt x="984" y="353"/>
                  </a:cubicBezTo>
                  <a:cubicBezTo>
                    <a:pt x="991" y="361"/>
                    <a:pt x="997" y="368"/>
                    <a:pt x="1000" y="376"/>
                  </a:cubicBezTo>
                  <a:cubicBezTo>
                    <a:pt x="1013" y="403"/>
                    <a:pt x="1001" y="442"/>
                    <a:pt x="974" y="467"/>
                  </a:cubicBezTo>
                  <a:cubicBezTo>
                    <a:pt x="958" y="481"/>
                    <a:pt x="937" y="491"/>
                    <a:pt x="912" y="497"/>
                  </a:cubicBezTo>
                  <a:cubicBezTo>
                    <a:pt x="902" y="500"/>
                    <a:pt x="894" y="507"/>
                    <a:pt x="891" y="518"/>
                  </a:cubicBezTo>
                  <a:cubicBezTo>
                    <a:pt x="868" y="598"/>
                    <a:pt x="831" y="664"/>
                    <a:pt x="780" y="714"/>
                  </a:cubicBezTo>
                  <a:cubicBezTo>
                    <a:pt x="719" y="773"/>
                    <a:pt x="631" y="809"/>
                    <a:pt x="538" y="812"/>
                  </a:cubicBezTo>
                  <a:cubicBezTo>
                    <a:pt x="445" y="809"/>
                    <a:pt x="357" y="773"/>
                    <a:pt x="297" y="714"/>
                  </a:cubicBezTo>
                  <a:cubicBezTo>
                    <a:pt x="245" y="664"/>
                    <a:pt x="208" y="598"/>
                    <a:pt x="185" y="518"/>
                  </a:cubicBezTo>
                  <a:cubicBezTo>
                    <a:pt x="182" y="507"/>
                    <a:pt x="174" y="500"/>
                    <a:pt x="164" y="49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2"/>
            <p:cNvSpPr/>
            <p:nvPr/>
          </p:nvSpPr>
          <p:spPr bwMode="auto">
            <a:xfrm>
              <a:off x="2984" y="911"/>
              <a:ext cx="50" cy="42"/>
            </a:xfrm>
            <a:custGeom>
              <a:avLst/>
              <a:gdLst>
                <a:gd name="T0" fmla="*/ 58 w 61"/>
                <a:gd name="T1" fmla="*/ 21 h 52"/>
                <a:gd name="T2" fmla="*/ 58 w 61"/>
                <a:gd name="T3" fmla="*/ 0 h 52"/>
                <a:gd name="T4" fmla="*/ 0 w 61"/>
                <a:gd name="T5" fmla="*/ 0 h 52"/>
                <a:gd name="T6" fmla="*/ 0 w 61"/>
                <a:gd name="T7" fmla="*/ 16 h 52"/>
                <a:gd name="T8" fmla="*/ 61 w 61"/>
                <a:gd name="T9" fmla="*/ 52 h 52"/>
                <a:gd name="T10" fmla="*/ 58 w 61"/>
                <a:gd name="T11" fmla="*/ 21 h 52"/>
              </a:gdLst>
              <a:ahLst/>
              <a:cxnLst>
                <a:cxn ang="0">
                  <a:pos x="T0" y="T1"/>
                </a:cxn>
                <a:cxn ang="0">
                  <a:pos x="T2" y="T3"/>
                </a:cxn>
                <a:cxn ang="0">
                  <a:pos x="T4" y="T5"/>
                </a:cxn>
                <a:cxn ang="0">
                  <a:pos x="T6" y="T7"/>
                </a:cxn>
                <a:cxn ang="0">
                  <a:pos x="T8" y="T9"/>
                </a:cxn>
                <a:cxn ang="0">
                  <a:pos x="T10" y="T11"/>
                </a:cxn>
              </a:cxnLst>
              <a:rect l="0" t="0" r="r" b="b"/>
              <a:pathLst>
                <a:path w="61" h="52">
                  <a:moveTo>
                    <a:pt x="58" y="21"/>
                  </a:moveTo>
                  <a:cubicBezTo>
                    <a:pt x="58" y="0"/>
                    <a:pt x="58" y="0"/>
                    <a:pt x="58" y="0"/>
                  </a:cubicBezTo>
                  <a:cubicBezTo>
                    <a:pt x="0" y="0"/>
                    <a:pt x="0" y="0"/>
                    <a:pt x="0" y="0"/>
                  </a:cubicBezTo>
                  <a:cubicBezTo>
                    <a:pt x="0" y="16"/>
                    <a:pt x="0" y="16"/>
                    <a:pt x="0" y="16"/>
                  </a:cubicBezTo>
                  <a:cubicBezTo>
                    <a:pt x="19" y="29"/>
                    <a:pt x="39" y="41"/>
                    <a:pt x="61" y="52"/>
                  </a:cubicBezTo>
                  <a:cubicBezTo>
                    <a:pt x="59" y="42"/>
                    <a:pt x="58" y="31"/>
                    <a:pt x="58" y="2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3"/>
            <p:cNvSpPr/>
            <p:nvPr/>
          </p:nvSpPr>
          <p:spPr bwMode="auto">
            <a:xfrm>
              <a:off x="3326" y="911"/>
              <a:ext cx="51" cy="42"/>
            </a:xfrm>
            <a:custGeom>
              <a:avLst/>
              <a:gdLst>
                <a:gd name="T0" fmla="*/ 62 w 62"/>
                <a:gd name="T1" fmla="*/ 0 h 52"/>
                <a:gd name="T2" fmla="*/ 3 w 62"/>
                <a:gd name="T3" fmla="*/ 0 h 52"/>
                <a:gd name="T4" fmla="*/ 3 w 62"/>
                <a:gd name="T5" fmla="*/ 21 h 52"/>
                <a:gd name="T6" fmla="*/ 0 w 62"/>
                <a:gd name="T7" fmla="*/ 52 h 52"/>
                <a:gd name="T8" fmla="*/ 62 w 62"/>
                <a:gd name="T9" fmla="*/ 16 h 52"/>
                <a:gd name="T10" fmla="*/ 62 w 62"/>
                <a:gd name="T11" fmla="*/ 0 h 52"/>
              </a:gdLst>
              <a:ahLst/>
              <a:cxnLst>
                <a:cxn ang="0">
                  <a:pos x="T0" y="T1"/>
                </a:cxn>
                <a:cxn ang="0">
                  <a:pos x="T2" y="T3"/>
                </a:cxn>
                <a:cxn ang="0">
                  <a:pos x="T4" y="T5"/>
                </a:cxn>
                <a:cxn ang="0">
                  <a:pos x="T6" y="T7"/>
                </a:cxn>
                <a:cxn ang="0">
                  <a:pos x="T8" y="T9"/>
                </a:cxn>
                <a:cxn ang="0">
                  <a:pos x="T10" y="T11"/>
                </a:cxn>
              </a:cxnLst>
              <a:rect l="0" t="0" r="r" b="b"/>
              <a:pathLst>
                <a:path w="62" h="52">
                  <a:moveTo>
                    <a:pt x="62" y="0"/>
                  </a:moveTo>
                  <a:cubicBezTo>
                    <a:pt x="3" y="0"/>
                    <a:pt x="3" y="0"/>
                    <a:pt x="3" y="0"/>
                  </a:cubicBezTo>
                  <a:cubicBezTo>
                    <a:pt x="3" y="21"/>
                    <a:pt x="3" y="21"/>
                    <a:pt x="3" y="21"/>
                  </a:cubicBezTo>
                  <a:cubicBezTo>
                    <a:pt x="3" y="31"/>
                    <a:pt x="2" y="42"/>
                    <a:pt x="0" y="52"/>
                  </a:cubicBezTo>
                  <a:cubicBezTo>
                    <a:pt x="22" y="41"/>
                    <a:pt x="42" y="29"/>
                    <a:pt x="62" y="16"/>
                  </a:cubicBezTo>
                  <a:lnTo>
                    <a:pt x="62"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4"/>
            <p:cNvSpPr/>
            <p:nvPr/>
          </p:nvSpPr>
          <p:spPr bwMode="auto">
            <a:xfrm>
              <a:off x="2694" y="-16"/>
              <a:ext cx="908" cy="558"/>
            </a:xfrm>
            <a:custGeom>
              <a:avLst/>
              <a:gdLst>
                <a:gd name="T0" fmla="*/ 142 w 1109"/>
                <a:gd name="T1" fmla="*/ 639 h 681"/>
                <a:gd name="T2" fmla="*/ 255 w 1109"/>
                <a:gd name="T3" fmla="*/ 217 h 681"/>
                <a:gd name="T4" fmla="*/ 668 w 1109"/>
                <a:gd name="T5" fmla="*/ 82 h 681"/>
                <a:gd name="T6" fmla="*/ 850 w 1109"/>
                <a:gd name="T7" fmla="*/ 210 h 681"/>
                <a:gd name="T8" fmla="*/ 884 w 1109"/>
                <a:gd name="T9" fmla="*/ 221 h 681"/>
                <a:gd name="T10" fmla="*/ 966 w 1109"/>
                <a:gd name="T11" fmla="*/ 224 h 681"/>
                <a:gd name="T12" fmla="*/ 1014 w 1109"/>
                <a:gd name="T13" fmla="*/ 291 h 681"/>
                <a:gd name="T14" fmla="*/ 1013 w 1109"/>
                <a:gd name="T15" fmla="*/ 620 h 681"/>
                <a:gd name="T16" fmla="*/ 1018 w 1109"/>
                <a:gd name="T17" fmla="*/ 626 h 681"/>
                <a:gd name="T18" fmla="*/ 1067 w 1109"/>
                <a:gd name="T19" fmla="*/ 654 h 681"/>
                <a:gd name="T20" fmla="*/ 1070 w 1109"/>
                <a:gd name="T21" fmla="*/ 275 h 681"/>
                <a:gd name="T22" fmla="*/ 992 w 1109"/>
                <a:gd name="T23" fmla="*/ 172 h 681"/>
                <a:gd name="T24" fmla="*/ 886 w 1109"/>
                <a:gd name="T25" fmla="*/ 160 h 681"/>
                <a:gd name="T26" fmla="*/ 679 w 1109"/>
                <a:gd name="T27" fmla="*/ 24 h 681"/>
                <a:gd name="T28" fmla="*/ 222 w 1109"/>
                <a:gd name="T29" fmla="*/ 169 h 681"/>
                <a:gd name="T30" fmla="*/ 94 w 1109"/>
                <a:gd name="T31" fmla="*/ 681 h 681"/>
                <a:gd name="T32" fmla="*/ 106 w 1109"/>
                <a:gd name="T33" fmla="*/ 667 h 681"/>
                <a:gd name="T34" fmla="*/ 142 w 1109"/>
                <a:gd name="T35" fmla="*/ 63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681">
                  <a:moveTo>
                    <a:pt x="142" y="639"/>
                  </a:moveTo>
                  <a:cubicBezTo>
                    <a:pt x="119" y="552"/>
                    <a:pt x="82" y="336"/>
                    <a:pt x="255" y="217"/>
                  </a:cubicBezTo>
                  <a:cubicBezTo>
                    <a:pt x="366" y="141"/>
                    <a:pt x="529" y="55"/>
                    <a:pt x="668" y="82"/>
                  </a:cubicBezTo>
                  <a:cubicBezTo>
                    <a:pt x="740" y="95"/>
                    <a:pt x="801" y="138"/>
                    <a:pt x="850" y="210"/>
                  </a:cubicBezTo>
                  <a:cubicBezTo>
                    <a:pt x="857" y="221"/>
                    <a:pt x="871" y="225"/>
                    <a:pt x="884" y="221"/>
                  </a:cubicBezTo>
                  <a:cubicBezTo>
                    <a:pt x="884" y="221"/>
                    <a:pt x="929" y="205"/>
                    <a:pt x="966" y="224"/>
                  </a:cubicBezTo>
                  <a:cubicBezTo>
                    <a:pt x="988" y="236"/>
                    <a:pt x="1005" y="258"/>
                    <a:pt x="1014" y="291"/>
                  </a:cubicBezTo>
                  <a:cubicBezTo>
                    <a:pt x="1044" y="392"/>
                    <a:pt x="1024" y="554"/>
                    <a:pt x="1013" y="620"/>
                  </a:cubicBezTo>
                  <a:cubicBezTo>
                    <a:pt x="1018" y="626"/>
                    <a:pt x="1018" y="626"/>
                    <a:pt x="1018" y="626"/>
                  </a:cubicBezTo>
                  <a:cubicBezTo>
                    <a:pt x="1036" y="632"/>
                    <a:pt x="1052" y="642"/>
                    <a:pt x="1067" y="654"/>
                  </a:cubicBezTo>
                  <a:cubicBezTo>
                    <a:pt x="1074" y="614"/>
                    <a:pt x="1109" y="405"/>
                    <a:pt x="1070" y="275"/>
                  </a:cubicBezTo>
                  <a:cubicBezTo>
                    <a:pt x="1056" y="226"/>
                    <a:pt x="1029" y="191"/>
                    <a:pt x="992" y="172"/>
                  </a:cubicBezTo>
                  <a:cubicBezTo>
                    <a:pt x="952" y="152"/>
                    <a:pt x="911" y="155"/>
                    <a:pt x="886" y="160"/>
                  </a:cubicBezTo>
                  <a:cubicBezTo>
                    <a:pt x="831" y="86"/>
                    <a:pt x="761" y="40"/>
                    <a:pt x="679" y="24"/>
                  </a:cubicBezTo>
                  <a:cubicBezTo>
                    <a:pt x="551" y="0"/>
                    <a:pt x="397" y="49"/>
                    <a:pt x="222" y="169"/>
                  </a:cubicBezTo>
                  <a:cubicBezTo>
                    <a:pt x="0" y="322"/>
                    <a:pt x="72" y="609"/>
                    <a:pt x="94" y="681"/>
                  </a:cubicBezTo>
                  <a:cubicBezTo>
                    <a:pt x="98" y="677"/>
                    <a:pt x="102" y="672"/>
                    <a:pt x="106" y="667"/>
                  </a:cubicBezTo>
                  <a:cubicBezTo>
                    <a:pt x="117" y="657"/>
                    <a:pt x="129" y="647"/>
                    <a:pt x="142" y="63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5"/>
            <p:cNvSpPr/>
            <p:nvPr/>
          </p:nvSpPr>
          <p:spPr bwMode="auto">
            <a:xfrm>
              <a:off x="2771" y="508"/>
              <a:ext cx="50" cy="48"/>
            </a:xfrm>
            <a:custGeom>
              <a:avLst/>
              <a:gdLst>
                <a:gd name="T0" fmla="*/ 61 w 61"/>
                <a:gd name="T1" fmla="*/ 38 h 59"/>
                <a:gd name="T2" fmla="*/ 48 w 61"/>
                <a:gd name="T3" fmla="*/ 0 h 59"/>
                <a:gd name="T4" fmla="*/ 12 w 61"/>
                <a:gd name="T5" fmla="*/ 28 h 59"/>
                <a:gd name="T6" fmla="*/ 0 w 61"/>
                <a:gd name="T7" fmla="*/ 42 h 59"/>
                <a:gd name="T8" fmla="*/ 6 w 61"/>
                <a:gd name="T9" fmla="*/ 59 h 59"/>
                <a:gd name="T10" fmla="*/ 61 w 61"/>
                <a:gd name="T11" fmla="*/ 38 h 59"/>
              </a:gdLst>
              <a:ahLst/>
              <a:cxnLst>
                <a:cxn ang="0">
                  <a:pos x="T0" y="T1"/>
                </a:cxn>
                <a:cxn ang="0">
                  <a:pos x="T2" y="T3"/>
                </a:cxn>
                <a:cxn ang="0">
                  <a:pos x="T4" y="T5"/>
                </a:cxn>
                <a:cxn ang="0">
                  <a:pos x="T6" y="T7"/>
                </a:cxn>
                <a:cxn ang="0">
                  <a:pos x="T8" y="T9"/>
                </a:cxn>
                <a:cxn ang="0">
                  <a:pos x="T10" y="T11"/>
                </a:cxn>
              </a:cxnLst>
              <a:rect l="0" t="0" r="r" b="b"/>
              <a:pathLst>
                <a:path w="61" h="59">
                  <a:moveTo>
                    <a:pt x="61" y="38"/>
                  </a:moveTo>
                  <a:cubicBezTo>
                    <a:pt x="60" y="36"/>
                    <a:pt x="54" y="22"/>
                    <a:pt x="48" y="0"/>
                  </a:cubicBezTo>
                  <a:cubicBezTo>
                    <a:pt x="35" y="8"/>
                    <a:pt x="23" y="18"/>
                    <a:pt x="12" y="28"/>
                  </a:cubicBezTo>
                  <a:cubicBezTo>
                    <a:pt x="8" y="33"/>
                    <a:pt x="4" y="38"/>
                    <a:pt x="0" y="42"/>
                  </a:cubicBezTo>
                  <a:cubicBezTo>
                    <a:pt x="4" y="53"/>
                    <a:pt x="6" y="59"/>
                    <a:pt x="6" y="59"/>
                  </a:cubicBezTo>
                  <a:lnTo>
                    <a:pt x="61" y="3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6"/>
            <p:cNvSpPr/>
            <p:nvPr/>
          </p:nvSpPr>
          <p:spPr bwMode="auto">
            <a:xfrm>
              <a:off x="3520" y="492"/>
              <a:ext cx="48" cy="33"/>
            </a:xfrm>
            <a:custGeom>
              <a:avLst/>
              <a:gdLst>
                <a:gd name="T0" fmla="*/ 4 w 58"/>
                <a:gd name="T1" fmla="*/ 0 h 40"/>
                <a:gd name="T2" fmla="*/ 0 w 58"/>
                <a:gd name="T3" fmla="*/ 29 h 40"/>
                <a:gd name="T4" fmla="*/ 57 w 58"/>
                <a:gd name="T5" fmla="*/ 40 h 40"/>
                <a:gd name="T6" fmla="*/ 58 w 58"/>
                <a:gd name="T7" fmla="*/ 34 h 40"/>
                <a:gd name="T8" fmla="*/ 9 w 58"/>
                <a:gd name="T9" fmla="*/ 6 h 40"/>
                <a:gd name="T10" fmla="*/ 4 w 58"/>
                <a:gd name="T11" fmla="*/ 0 h 40"/>
              </a:gdLst>
              <a:ahLst/>
              <a:cxnLst>
                <a:cxn ang="0">
                  <a:pos x="T0" y="T1"/>
                </a:cxn>
                <a:cxn ang="0">
                  <a:pos x="T2" y="T3"/>
                </a:cxn>
                <a:cxn ang="0">
                  <a:pos x="T4" y="T5"/>
                </a:cxn>
                <a:cxn ang="0">
                  <a:pos x="T6" y="T7"/>
                </a:cxn>
                <a:cxn ang="0">
                  <a:pos x="T8" y="T9"/>
                </a:cxn>
                <a:cxn ang="0">
                  <a:pos x="T10" y="T11"/>
                </a:cxn>
              </a:cxnLst>
              <a:rect l="0" t="0" r="r" b="b"/>
              <a:pathLst>
                <a:path w="58" h="40">
                  <a:moveTo>
                    <a:pt x="4" y="0"/>
                  </a:moveTo>
                  <a:cubicBezTo>
                    <a:pt x="2" y="18"/>
                    <a:pt x="0" y="29"/>
                    <a:pt x="0" y="29"/>
                  </a:cubicBezTo>
                  <a:cubicBezTo>
                    <a:pt x="57" y="40"/>
                    <a:pt x="57" y="40"/>
                    <a:pt x="57" y="40"/>
                  </a:cubicBezTo>
                  <a:cubicBezTo>
                    <a:pt x="57" y="39"/>
                    <a:pt x="57" y="37"/>
                    <a:pt x="58" y="34"/>
                  </a:cubicBezTo>
                  <a:cubicBezTo>
                    <a:pt x="43" y="22"/>
                    <a:pt x="27" y="12"/>
                    <a:pt x="9" y="6"/>
                  </a:cubicBezTo>
                  <a:lnTo>
                    <a:pt x="4"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7"/>
            <p:cNvSpPr/>
            <p:nvPr/>
          </p:nvSpPr>
          <p:spPr bwMode="auto">
            <a:xfrm>
              <a:off x="2330" y="1413"/>
              <a:ext cx="957" cy="1160"/>
            </a:xfrm>
            <a:custGeom>
              <a:avLst/>
              <a:gdLst>
                <a:gd name="T0" fmla="*/ 1108 w 1168"/>
                <a:gd name="T1" fmla="*/ 1167 h 1416"/>
                <a:gd name="T2" fmla="*/ 740 w 1168"/>
                <a:gd name="T3" fmla="*/ 1356 h 1416"/>
                <a:gd name="T4" fmla="*/ 612 w 1168"/>
                <a:gd name="T5" fmla="*/ 1107 h 1416"/>
                <a:gd name="T6" fmla="*/ 587 w 1168"/>
                <a:gd name="T7" fmla="*/ 1121 h 1416"/>
                <a:gd name="T8" fmla="*/ 560 w 1168"/>
                <a:gd name="T9" fmla="*/ 1069 h 1416"/>
                <a:gd name="T10" fmla="*/ 586 w 1168"/>
                <a:gd name="T11" fmla="*/ 1055 h 1416"/>
                <a:gd name="T12" fmla="*/ 45 w 1168"/>
                <a:gd name="T13" fmla="*/ 0 h 1416"/>
                <a:gd name="T14" fmla="*/ 0 w 1168"/>
                <a:gd name="T15" fmla="*/ 40 h 1416"/>
                <a:gd name="T16" fmla="*/ 142 w 1168"/>
                <a:gd name="T17" fmla="*/ 318 h 1416"/>
                <a:gd name="T18" fmla="*/ 190 w 1168"/>
                <a:gd name="T19" fmla="*/ 318 h 1416"/>
                <a:gd name="T20" fmla="*/ 190 w 1168"/>
                <a:gd name="T21" fmla="*/ 376 h 1416"/>
                <a:gd name="T22" fmla="*/ 172 w 1168"/>
                <a:gd name="T23" fmla="*/ 376 h 1416"/>
                <a:gd name="T24" fmla="*/ 696 w 1168"/>
                <a:gd name="T25" fmla="*/ 1398 h 1416"/>
                <a:gd name="T26" fmla="*/ 700 w 1168"/>
                <a:gd name="T27" fmla="*/ 1385 h 1416"/>
                <a:gd name="T28" fmla="*/ 755 w 1168"/>
                <a:gd name="T29" fmla="*/ 1405 h 1416"/>
                <a:gd name="T30" fmla="*/ 751 w 1168"/>
                <a:gd name="T31" fmla="*/ 1416 h 1416"/>
                <a:gd name="T32" fmla="*/ 1148 w 1168"/>
                <a:gd name="T33" fmla="*/ 1212 h 1416"/>
                <a:gd name="T34" fmla="*/ 1135 w 1168"/>
                <a:gd name="T35" fmla="*/ 1207 h 1416"/>
                <a:gd name="T36" fmla="*/ 1158 w 1168"/>
                <a:gd name="T37" fmla="*/ 1153 h 1416"/>
                <a:gd name="T38" fmla="*/ 1168 w 1168"/>
                <a:gd name="T39" fmla="*/ 1157 h 1416"/>
                <a:gd name="T40" fmla="*/ 1085 w 1168"/>
                <a:gd name="T41" fmla="*/ 996 h 1416"/>
                <a:gd name="T42" fmla="*/ 1026 w 1168"/>
                <a:gd name="T43" fmla="*/ 1008 h 1416"/>
                <a:gd name="T44" fmla="*/ 1108 w 1168"/>
                <a:gd name="T45" fmla="*/ 1167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8" h="1416">
                  <a:moveTo>
                    <a:pt x="1108" y="1167"/>
                  </a:moveTo>
                  <a:cubicBezTo>
                    <a:pt x="740" y="1356"/>
                    <a:pt x="740" y="1356"/>
                    <a:pt x="740" y="1356"/>
                  </a:cubicBezTo>
                  <a:cubicBezTo>
                    <a:pt x="612" y="1107"/>
                    <a:pt x="612" y="1107"/>
                    <a:pt x="612" y="1107"/>
                  </a:cubicBezTo>
                  <a:cubicBezTo>
                    <a:pt x="587" y="1121"/>
                    <a:pt x="587" y="1121"/>
                    <a:pt x="587" y="1121"/>
                  </a:cubicBezTo>
                  <a:cubicBezTo>
                    <a:pt x="560" y="1069"/>
                    <a:pt x="560" y="1069"/>
                    <a:pt x="560" y="1069"/>
                  </a:cubicBezTo>
                  <a:cubicBezTo>
                    <a:pt x="586" y="1055"/>
                    <a:pt x="586" y="1055"/>
                    <a:pt x="586" y="1055"/>
                  </a:cubicBezTo>
                  <a:cubicBezTo>
                    <a:pt x="45" y="0"/>
                    <a:pt x="45" y="0"/>
                    <a:pt x="45" y="0"/>
                  </a:cubicBezTo>
                  <a:cubicBezTo>
                    <a:pt x="33" y="17"/>
                    <a:pt x="17" y="30"/>
                    <a:pt x="0" y="40"/>
                  </a:cubicBezTo>
                  <a:cubicBezTo>
                    <a:pt x="142" y="318"/>
                    <a:pt x="142" y="318"/>
                    <a:pt x="142" y="318"/>
                  </a:cubicBezTo>
                  <a:cubicBezTo>
                    <a:pt x="190" y="318"/>
                    <a:pt x="190" y="318"/>
                    <a:pt x="190" y="318"/>
                  </a:cubicBezTo>
                  <a:cubicBezTo>
                    <a:pt x="190" y="376"/>
                    <a:pt x="190" y="376"/>
                    <a:pt x="190" y="376"/>
                  </a:cubicBezTo>
                  <a:cubicBezTo>
                    <a:pt x="172" y="376"/>
                    <a:pt x="172" y="376"/>
                    <a:pt x="172" y="376"/>
                  </a:cubicBezTo>
                  <a:cubicBezTo>
                    <a:pt x="696" y="1398"/>
                    <a:pt x="696" y="1398"/>
                    <a:pt x="696" y="1398"/>
                  </a:cubicBezTo>
                  <a:cubicBezTo>
                    <a:pt x="698" y="1390"/>
                    <a:pt x="700" y="1386"/>
                    <a:pt x="700" y="1385"/>
                  </a:cubicBezTo>
                  <a:cubicBezTo>
                    <a:pt x="755" y="1405"/>
                    <a:pt x="755" y="1405"/>
                    <a:pt x="755" y="1405"/>
                  </a:cubicBezTo>
                  <a:cubicBezTo>
                    <a:pt x="755" y="1405"/>
                    <a:pt x="753" y="1409"/>
                    <a:pt x="751" y="1416"/>
                  </a:cubicBezTo>
                  <a:cubicBezTo>
                    <a:pt x="1148" y="1212"/>
                    <a:pt x="1148" y="1212"/>
                    <a:pt x="1148" y="1212"/>
                  </a:cubicBezTo>
                  <a:cubicBezTo>
                    <a:pt x="1144" y="1210"/>
                    <a:pt x="1140" y="1209"/>
                    <a:pt x="1135" y="1207"/>
                  </a:cubicBezTo>
                  <a:cubicBezTo>
                    <a:pt x="1158" y="1153"/>
                    <a:pt x="1158" y="1153"/>
                    <a:pt x="1158" y="1153"/>
                  </a:cubicBezTo>
                  <a:cubicBezTo>
                    <a:pt x="1162" y="1155"/>
                    <a:pt x="1165" y="1156"/>
                    <a:pt x="1168" y="1157"/>
                  </a:cubicBezTo>
                  <a:cubicBezTo>
                    <a:pt x="1085" y="996"/>
                    <a:pt x="1085" y="996"/>
                    <a:pt x="1085" y="996"/>
                  </a:cubicBezTo>
                  <a:cubicBezTo>
                    <a:pt x="1066" y="1003"/>
                    <a:pt x="1046" y="1007"/>
                    <a:pt x="1026" y="1008"/>
                  </a:cubicBezTo>
                  <a:lnTo>
                    <a:pt x="1108" y="11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8"/>
            <p:cNvSpPr/>
            <p:nvPr/>
          </p:nvSpPr>
          <p:spPr bwMode="auto">
            <a:xfrm>
              <a:off x="1743" y="102"/>
              <a:ext cx="1296" cy="1803"/>
            </a:xfrm>
            <a:custGeom>
              <a:avLst/>
              <a:gdLst>
                <a:gd name="T0" fmla="*/ 73 w 1582"/>
                <a:gd name="T1" fmla="*/ 258 h 2203"/>
                <a:gd name="T2" fmla="*/ 440 w 1582"/>
                <a:gd name="T3" fmla="*/ 69 h 2203"/>
                <a:gd name="T4" fmla="*/ 1534 w 1582"/>
                <a:gd name="T5" fmla="*/ 2203 h 2203"/>
                <a:gd name="T6" fmla="*/ 1582 w 1582"/>
                <a:gd name="T7" fmla="*/ 2169 h 2203"/>
                <a:gd name="T8" fmla="*/ 1484 w 1582"/>
                <a:gd name="T9" fmla="*/ 1978 h 2203"/>
                <a:gd name="T10" fmla="*/ 1437 w 1582"/>
                <a:gd name="T11" fmla="*/ 1978 h 2203"/>
                <a:gd name="T12" fmla="*/ 1437 w 1582"/>
                <a:gd name="T13" fmla="*/ 1920 h 2203"/>
                <a:gd name="T14" fmla="*/ 1455 w 1582"/>
                <a:gd name="T15" fmla="*/ 1920 h 2203"/>
                <a:gd name="T16" fmla="*/ 1040 w 1582"/>
                <a:gd name="T17" fmla="*/ 1112 h 2203"/>
                <a:gd name="T18" fmla="*/ 1023 w 1582"/>
                <a:gd name="T19" fmla="*/ 1126 h 2203"/>
                <a:gd name="T20" fmla="*/ 985 w 1582"/>
                <a:gd name="T21" fmla="*/ 1081 h 2203"/>
                <a:gd name="T22" fmla="*/ 1014 w 1582"/>
                <a:gd name="T23" fmla="*/ 1059 h 2203"/>
                <a:gd name="T24" fmla="*/ 479 w 1582"/>
                <a:gd name="T25" fmla="*/ 17 h 2203"/>
                <a:gd name="T26" fmla="*/ 462 w 1582"/>
                <a:gd name="T27" fmla="*/ 2 h 2203"/>
                <a:gd name="T28" fmla="*/ 440 w 1582"/>
                <a:gd name="T29" fmla="*/ 4 h 2203"/>
                <a:gd name="T30" fmla="*/ 20 w 1582"/>
                <a:gd name="T31" fmla="*/ 219 h 2203"/>
                <a:gd name="T32" fmla="*/ 7 w 1582"/>
                <a:gd name="T33" fmla="*/ 258 h 2203"/>
                <a:gd name="T34" fmla="*/ 480 w 1582"/>
                <a:gd name="T35" fmla="*/ 1180 h 2203"/>
                <a:gd name="T36" fmla="*/ 534 w 1582"/>
                <a:gd name="T37" fmla="*/ 1158 h 2203"/>
                <a:gd name="T38" fmla="*/ 73 w 1582"/>
                <a:gd name="T39" fmla="*/ 258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2203">
                  <a:moveTo>
                    <a:pt x="73" y="258"/>
                  </a:moveTo>
                  <a:cubicBezTo>
                    <a:pt x="440" y="69"/>
                    <a:pt x="440" y="69"/>
                    <a:pt x="440" y="69"/>
                  </a:cubicBezTo>
                  <a:cubicBezTo>
                    <a:pt x="1534" y="2203"/>
                    <a:pt x="1534" y="2203"/>
                    <a:pt x="1534" y="2203"/>
                  </a:cubicBezTo>
                  <a:cubicBezTo>
                    <a:pt x="1548" y="2189"/>
                    <a:pt x="1565" y="2178"/>
                    <a:pt x="1582" y="2169"/>
                  </a:cubicBezTo>
                  <a:cubicBezTo>
                    <a:pt x="1484" y="1978"/>
                    <a:pt x="1484" y="1978"/>
                    <a:pt x="1484" y="1978"/>
                  </a:cubicBezTo>
                  <a:cubicBezTo>
                    <a:pt x="1437" y="1978"/>
                    <a:pt x="1437" y="1978"/>
                    <a:pt x="1437" y="1978"/>
                  </a:cubicBezTo>
                  <a:cubicBezTo>
                    <a:pt x="1437" y="1920"/>
                    <a:pt x="1437" y="1920"/>
                    <a:pt x="1437" y="1920"/>
                  </a:cubicBezTo>
                  <a:cubicBezTo>
                    <a:pt x="1455" y="1920"/>
                    <a:pt x="1455" y="1920"/>
                    <a:pt x="1455" y="1920"/>
                  </a:cubicBezTo>
                  <a:cubicBezTo>
                    <a:pt x="1040" y="1112"/>
                    <a:pt x="1040" y="1112"/>
                    <a:pt x="1040" y="1112"/>
                  </a:cubicBezTo>
                  <a:cubicBezTo>
                    <a:pt x="1034" y="1116"/>
                    <a:pt x="1028" y="1121"/>
                    <a:pt x="1023" y="1126"/>
                  </a:cubicBezTo>
                  <a:cubicBezTo>
                    <a:pt x="985" y="1081"/>
                    <a:pt x="985" y="1081"/>
                    <a:pt x="985" y="1081"/>
                  </a:cubicBezTo>
                  <a:cubicBezTo>
                    <a:pt x="993" y="1074"/>
                    <a:pt x="1003" y="1067"/>
                    <a:pt x="1014" y="1059"/>
                  </a:cubicBezTo>
                  <a:cubicBezTo>
                    <a:pt x="479" y="17"/>
                    <a:pt x="479" y="17"/>
                    <a:pt x="479" y="17"/>
                  </a:cubicBezTo>
                  <a:cubicBezTo>
                    <a:pt x="476" y="10"/>
                    <a:pt x="469" y="4"/>
                    <a:pt x="462" y="2"/>
                  </a:cubicBezTo>
                  <a:cubicBezTo>
                    <a:pt x="455" y="0"/>
                    <a:pt x="447" y="0"/>
                    <a:pt x="440" y="4"/>
                  </a:cubicBezTo>
                  <a:cubicBezTo>
                    <a:pt x="20" y="219"/>
                    <a:pt x="20" y="219"/>
                    <a:pt x="20" y="219"/>
                  </a:cubicBezTo>
                  <a:cubicBezTo>
                    <a:pt x="6" y="226"/>
                    <a:pt x="0" y="244"/>
                    <a:pt x="7" y="258"/>
                  </a:cubicBezTo>
                  <a:cubicBezTo>
                    <a:pt x="480" y="1180"/>
                    <a:pt x="480" y="1180"/>
                    <a:pt x="480" y="1180"/>
                  </a:cubicBezTo>
                  <a:cubicBezTo>
                    <a:pt x="499" y="1167"/>
                    <a:pt x="517" y="1161"/>
                    <a:pt x="534" y="1158"/>
                  </a:cubicBezTo>
                  <a:lnTo>
                    <a:pt x="73" y="25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9"/>
            <p:cNvSpPr/>
            <p:nvPr/>
          </p:nvSpPr>
          <p:spPr bwMode="auto">
            <a:xfrm>
              <a:off x="2785" y="2361"/>
              <a:ext cx="1014" cy="902"/>
            </a:xfrm>
            <a:custGeom>
              <a:avLst/>
              <a:gdLst>
                <a:gd name="T0" fmla="*/ 605 w 1239"/>
                <a:gd name="T1" fmla="*/ 49 h 1102"/>
                <a:gd name="T2" fmla="*/ 593 w 1239"/>
                <a:gd name="T3" fmla="*/ 55 h 1102"/>
                <a:gd name="T4" fmla="*/ 1025 w 1239"/>
                <a:gd name="T5" fmla="*/ 438 h 1102"/>
                <a:gd name="T6" fmla="*/ 1052 w 1239"/>
                <a:gd name="T7" fmla="*/ 581 h 1102"/>
                <a:gd name="T8" fmla="*/ 1082 w 1239"/>
                <a:gd name="T9" fmla="*/ 583 h 1102"/>
                <a:gd name="T10" fmla="*/ 1079 w 1239"/>
                <a:gd name="T11" fmla="*/ 641 h 1102"/>
                <a:gd name="T12" fmla="*/ 1048 w 1239"/>
                <a:gd name="T13" fmla="*/ 640 h 1102"/>
                <a:gd name="T14" fmla="*/ 1019 w 1239"/>
                <a:gd name="T15" fmla="*/ 746 h 1102"/>
                <a:gd name="T16" fmla="*/ 1019 w 1239"/>
                <a:gd name="T17" fmla="*/ 771 h 1102"/>
                <a:gd name="T18" fmla="*/ 1038 w 1239"/>
                <a:gd name="T19" fmla="*/ 787 h 1102"/>
                <a:gd name="T20" fmla="*/ 1144 w 1239"/>
                <a:gd name="T21" fmla="*/ 817 h 1102"/>
                <a:gd name="T22" fmla="*/ 455 w 1239"/>
                <a:gd name="T23" fmla="*/ 975 h 1102"/>
                <a:gd name="T24" fmla="*/ 448 w 1239"/>
                <a:gd name="T25" fmla="*/ 997 h 1102"/>
                <a:gd name="T26" fmla="*/ 392 w 1239"/>
                <a:gd name="T27" fmla="*/ 982 h 1102"/>
                <a:gd name="T28" fmla="*/ 405 w 1239"/>
                <a:gd name="T29" fmla="*/ 946 h 1102"/>
                <a:gd name="T30" fmla="*/ 165 w 1239"/>
                <a:gd name="T31" fmla="*/ 521 h 1102"/>
                <a:gd name="T32" fmla="*/ 196 w 1239"/>
                <a:gd name="T33" fmla="*/ 259 h 1102"/>
                <a:gd name="T34" fmla="*/ 185 w 1239"/>
                <a:gd name="T35" fmla="*/ 264 h 1102"/>
                <a:gd name="T36" fmla="*/ 172 w 1239"/>
                <a:gd name="T37" fmla="*/ 267 h 1102"/>
                <a:gd name="T38" fmla="*/ 163 w 1239"/>
                <a:gd name="T39" fmla="*/ 266 h 1102"/>
                <a:gd name="T40" fmla="*/ 146 w 1239"/>
                <a:gd name="T41" fmla="*/ 251 h 1102"/>
                <a:gd name="T42" fmla="*/ 141 w 1239"/>
                <a:gd name="T43" fmla="*/ 241 h 1102"/>
                <a:gd name="T44" fmla="*/ 405 w 1239"/>
                <a:gd name="T45" fmla="*/ 1015 h 1102"/>
                <a:gd name="T46" fmla="*/ 638 w 1239"/>
                <a:gd name="T47" fmla="*/ 1075 h 1102"/>
                <a:gd name="T48" fmla="*/ 1227 w 1239"/>
                <a:gd name="T49" fmla="*/ 828 h 1102"/>
                <a:gd name="T50" fmla="*/ 1236 w 1239"/>
                <a:gd name="T51" fmla="*/ 799 h 1102"/>
                <a:gd name="T52" fmla="*/ 1216 w 1239"/>
                <a:gd name="T53" fmla="*/ 777 h 1102"/>
                <a:gd name="T54" fmla="*/ 1085 w 1239"/>
                <a:gd name="T55" fmla="*/ 740 h 1102"/>
                <a:gd name="T56" fmla="*/ 1080 w 1239"/>
                <a:gd name="T57" fmla="*/ 419 h 1102"/>
                <a:gd name="T58" fmla="*/ 613 w 1239"/>
                <a:gd name="T59" fmla="*/ 0 h 1102"/>
                <a:gd name="T60" fmla="*/ 618 w 1239"/>
                <a:gd name="T61" fmla="*/ 10 h 1102"/>
                <a:gd name="T62" fmla="*/ 605 w 1239"/>
                <a:gd name="T63" fmla="*/ 49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39" h="1102">
                  <a:moveTo>
                    <a:pt x="605" y="49"/>
                  </a:moveTo>
                  <a:cubicBezTo>
                    <a:pt x="593" y="55"/>
                    <a:pt x="593" y="55"/>
                    <a:pt x="593" y="55"/>
                  </a:cubicBezTo>
                  <a:cubicBezTo>
                    <a:pt x="823" y="155"/>
                    <a:pt x="968" y="284"/>
                    <a:pt x="1025" y="438"/>
                  </a:cubicBezTo>
                  <a:cubicBezTo>
                    <a:pt x="1045" y="489"/>
                    <a:pt x="1051" y="538"/>
                    <a:pt x="1052" y="581"/>
                  </a:cubicBezTo>
                  <a:cubicBezTo>
                    <a:pt x="1061" y="582"/>
                    <a:pt x="1071" y="582"/>
                    <a:pt x="1082" y="583"/>
                  </a:cubicBezTo>
                  <a:cubicBezTo>
                    <a:pt x="1079" y="641"/>
                    <a:pt x="1079" y="641"/>
                    <a:pt x="1079" y="641"/>
                  </a:cubicBezTo>
                  <a:cubicBezTo>
                    <a:pt x="1068" y="640"/>
                    <a:pt x="1058" y="640"/>
                    <a:pt x="1048" y="640"/>
                  </a:cubicBezTo>
                  <a:cubicBezTo>
                    <a:pt x="1040" y="704"/>
                    <a:pt x="1020" y="745"/>
                    <a:pt x="1019" y="746"/>
                  </a:cubicBezTo>
                  <a:cubicBezTo>
                    <a:pt x="1016" y="754"/>
                    <a:pt x="1015" y="763"/>
                    <a:pt x="1019" y="771"/>
                  </a:cubicBezTo>
                  <a:cubicBezTo>
                    <a:pt x="1022" y="779"/>
                    <a:pt x="1029" y="785"/>
                    <a:pt x="1038" y="787"/>
                  </a:cubicBezTo>
                  <a:cubicBezTo>
                    <a:pt x="1144" y="817"/>
                    <a:pt x="1144" y="817"/>
                    <a:pt x="1144" y="817"/>
                  </a:cubicBezTo>
                  <a:cubicBezTo>
                    <a:pt x="1028" y="902"/>
                    <a:pt x="709" y="1102"/>
                    <a:pt x="455" y="975"/>
                  </a:cubicBezTo>
                  <a:cubicBezTo>
                    <a:pt x="451" y="987"/>
                    <a:pt x="449" y="995"/>
                    <a:pt x="448" y="997"/>
                  </a:cubicBezTo>
                  <a:cubicBezTo>
                    <a:pt x="392" y="982"/>
                    <a:pt x="392" y="982"/>
                    <a:pt x="392" y="982"/>
                  </a:cubicBezTo>
                  <a:cubicBezTo>
                    <a:pt x="392" y="980"/>
                    <a:pt x="396" y="967"/>
                    <a:pt x="405" y="946"/>
                  </a:cubicBezTo>
                  <a:cubicBezTo>
                    <a:pt x="256" y="849"/>
                    <a:pt x="176" y="706"/>
                    <a:pt x="165" y="521"/>
                  </a:cubicBezTo>
                  <a:cubicBezTo>
                    <a:pt x="158" y="397"/>
                    <a:pt x="186" y="291"/>
                    <a:pt x="196" y="259"/>
                  </a:cubicBezTo>
                  <a:cubicBezTo>
                    <a:pt x="185" y="264"/>
                    <a:pt x="185" y="264"/>
                    <a:pt x="185" y="264"/>
                  </a:cubicBezTo>
                  <a:cubicBezTo>
                    <a:pt x="181" y="266"/>
                    <a:pt x="177" y="267"/>
                    <a:pt x="172" y="267"/>
                  </a:cubicBezTo>
                  <a:cubicBezTo>
                    <a:pt x="169" y="267"/>
                    <a:pt x="166" y="267"/>
                    <a:pt x="163" y="266"/>
                  </a:cubicBezTo>
                  <a:cubicBezTo>
                    <a:pt x="156" y="263"/>
                    <a:pt x="150" y="258"/>
                    <a:pt x="146" y="251"/>
                  </a:cubicBezTo>
                  <a:cubicBezTo>
                    <a:pt x="141" y="241"/>
                    <a:pt x="141" y="241"/>
                    <a:pt x="141" y="241"/>
                  </a:cubicBezTo>
                  <a:cubicBezTo>
                    <a:pt x="116" y="322"/>
                    <a:pt x="0" y="780"/>
                    <a:pt x="405" y="1015"/>
                  </a:cubicBezTo>
                  <a:cubicBezTo>
                    <a:pt x="480" y="1058"/>
                    <a:pt x="560" y="1075"/>
                    <a:pt x="638" y="1075"/>
                  </a:cubicBezTo>
                  <a:cubicBezTo>
                    <a:pt x="929" y="1075"/>
                    <a:pt x="1212" y="840"/>
                    <a:pt x="1227" y="828"/>
                  </a:cubicBezTo>
                  <a:cubicBezTo>
                    <a:pt x="1235" y="821"/>
                    <a:pt x="1239" y="810"/>
                    <a:pt x="1236" y="799"/>
                  </a:cubicBezTo>
                  <a:cubicBezTo>
                    <a:pt x="1234" y="789"/>
                    <a:pt x="1226" y="780"/>
                    <a:pt x="1216" y="777"/>
                  </a:cubicBezTo>
                  <a:cubicBezTo>
                    <a:pt x="1085" y="740"/>
                    <a:pt x="1085" y="740"/>
                    <a:pt x="1085" y="740"/>
                  </a:cubicBezTo>
                  <a:cubicBezTo>
                    <a:pt x="1104" y="684"/>
                    <a:pt x="1133" y="561"/>
                    <a:pt x="1080" y="419"/>
                  </a:cubicBezTo>
                  <a:cubicBezTo>
                    <a:pt x="1018" y="248"/>
                    <a:pt x="860" y="107"/>
                    <a:pt x="613" y="0"/>
                  </a:cubicBezTo>
                  <a:cubicBezTo>
                    <a:pt x="618" y="10"/>
                    <a:pt x="618" y="10"/>
                    <a:pt x="618" y="10"/>
                  </a:cubicBezTo>
                  <a:cubicBezTo>
                    <a:pt x="625" y="24"/>
                    <a:pt x="620" y="42"/>
                    <a:pt x="605" y="49"/>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0"/>
            <p:cNvSpPr/>
            <p:nvPr/>
          </p:nvSpPr>
          <p:spPr bwMode="auto">
            <a:xfrm>
              <a:off x="2900" y="2547"/>
              <a:ext cx="48" cy="32"/>
            </a:xfrm>
            <a:custGeom>
              <a:avLst/>
              <a:gdLst>
                <a:gd name="T0" fmla="*/ 22 w 59"/>
                <a:gd name="T1" fmla="*/ 38 h 39"/>
                <a:gd name="T2" fmla="*/ 31 w 59"/>
                <a:gd name="T3" fmla="*/ 39 h 39"/>
                <a:gd name="T4" fmla="*/ 44 w 59"/>
                <a:gd name="T5" fmla="*/ 36 h 39"/>
                <a:gd name="T6" fmla="*/ 55 w 59"/>
                <a:gd name="T7" fmla="*/ 31 h 39"/>
                <a:gd name="T8" fmla="*/ 59 w 59"/>
                <a:gd name="T9" fmla="*/ 20 h 39"/>
                <a:gd name="T10" fmla="*/ 4 w 59"/>
                <a:gd name="T11" fmla="*/ 0 h 39"/>
                <a:gd name="T12" fmla="*/ 0 w 59"/>
                <a:gd name="T13" fmla="*/ 13 h 39"/>
                <a:gd name="T14" fmla="*/ 5 w 59"/>
                <a:gd name="T15" fmla="*/ 23 h 39"/>
                <a:gd name="T16" fmla="*/ 22 w 59"/>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9">
                  <a:moveTo>
                    <a:pt x="22" y="38"/>
                  </a:moveTo>
                  <a:cubicBezTo>
                    <a:pt x="25" y="39"/>
                    <a:pt x="28" y="39"/>
                    <a:pt x="31" y="39"/>
                  </a:cubicBezTo>
                  <a:cubicBezTo>
                    <a:pt x="36" y="39"/>
                    <a:pt x="40" y="38"/>
                    <a:pt x="44" y="36"/>
                  </a:cubicBezTo>
                  <a:cubicBezTo>
                    <a:pt x="55" y="31"/>
                    <a:pt x="55" y="31"/>
                    <a:pt x="55" y="31"/>
                  </a:cubicBezTo>
                  <a:cubicBezTo>
                    <a:pt x="57" y="24"/>
                    <a:pt x="59" y="20"/>
                    <a:pt x="59" y="20"/>
                  </a:cubicBezTo>
                  <a:cubicBezTo>
                    <a:pt x="4" y="0"/>
                    <a:pt x="4" y="0"/>
                    <a:pt x="4" y="0"/>
                  </a:cubicBezTo>
                  <a:cubicBezTo>
                    <a:pt x="4" y="1"/>
                    <a:pt x="2" y="5"/>
                    <a:pt x="0" y="13"/>
                  </a:cubicBezTo>
                  <a:cubicBezTo>
                    <a:pt x="5" y="23"/>
                    <a:pt x="5" y="23"/>
                    <a:pt x="5" y="23"/>
                  </a:cubicBezTo>
                  <a:cubicBezTo>
                    <a:pt x="9" y="30"/>
                    <a:pt x="15" y="35"/>
                    <a:pt x="22" y="38"/>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1"/>
            <p:cNvSpPr/>
            <p:nvPr/>
          </p:nvSpPr>
          <p:spPr bwMode="auto">
            <a:xfrm>
              <a:off x="3260" y="2357"/>
              <a:ext cx="37" cy="49"/>
            </a:xfrm>
            <a:custGeom>
              <a:avLst/>
              <a:gdLst>
                <a:gd name="T0" fmla="*/ 0 w 45"/>
                <a:gd name="T1" fmla="*/ 54 h 59"/>
                <a:gd name="T2" fmla="*/ 13 w 45"/>
                <a:gd name="T3" fmla="*/ 59 h 59"/>
                <a:gd name="T4" fmla="*/ 25 w 45"/>
                <a:gd name="T5" fmla="*/ 53 h 59"/>
                <a:gd name="T6" fmla="*/ 38 w 45"/>
                <a:gd name="T7" fmla="*/ 14 h 59"/>
                <a:gd name="T8" fmla="*/ 33 w 45"/>
                <a:gd name="T9" fmla="*/ 4 h 59"/>
                <a:gd name="T10" fmla="*/ 23 w 45"/>
                <a:gd name="T11" fmla="*/ 0 h 59"/>
                <a:gd name="T12" fmla="*/ 0 w 45"/>
                <a:gd name="T13" fmla="*/ 54 h 59"/>
              </a:gdLst>
              <a:ahLst/>
              <a:cxnLst>
                <a:cxn ang="0">
                  <a:pos x="T0" y="T1"/>
                </a:cxn>
                <a:cxn ang="0">
                  <a:pos x="T2" y="T3"/>
                </a:cxn>
                <a:cxn ang="0">
                  <a:pos x="T4" y="T5"/>
                </a:cxn>
                <a:cxn ang="0">
                  <a:pos x="T6" y="T7"/>
                </a:cxn>
                <a:cxn ang="0">
                  <a:pos x="T8" y="T9"/>
                </a:cxn>
                <a:cxn ang="0">
                  <a:pos x="T10" y="T11"/>
                </a:cxn>
                <a:cxn ang="0">
                  <a:pos x="T12" y="T13"/>
                </a:cxn>
              </a:cxnLst>
              <a:rect l="0" t="0" r="r" b="b"/>
              <a:pathLst>
                <a:path w="45" h="59">
                  <a:moveTo>
                    <a:pt x="0" y="54"/>
                  </a:moveTo>
                  <a:cubicBezTo>
                    <a:pt x="5" y="56"/>
                    <a:pt x="9" y="57"/>
                    <a:pt x="13" y="59"/>
                  </a:cubicBezTo>
                  <a:cubicBezTo>
                    <a:pt x="25" y="53"/>
                    <a:pt x="25" y="53"/>
                    <a:pt x="25" y="53"/>
                  </a:cubicBezTo>
                  <a:cubicBezTo>
                    <a:pt x="40" y="46"/>
                    <a:pt x="45" y="28"/>
                    <a:pt x="38" y="14"/>
                  </a:cubicBezTo>
                  <a:cubicBezTo>
                    <a:pt x="33" y="4"/>
                    <a:pt x="33" y="4"/>
                    <a:pt x="33" y="4"/>
                  </a:cubicBezTo>
                  <a:cubicBezTo>
                    <a:pt x="30" y="3"/>
                    <a:pt x="27" y="2"/>
                    <a:pt x="23" y="0"/>
                  </a:cubicBezTo>
                  <a:lnTo>
                    <a:pt x="0" y="54"/>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2"/>
            <p:cNvSpPr/>
            <p:nvPr/>
          </p:nvSpPr>
          <p:spPr bwMode="auto">
            <a:xfrm>
              <a:off x="2810" y="2162"/>
              <a:ext cx="250" cy="158"/>
            </a:xfrm>
            <a:custGeom>
              <a:avLst/>
              <a:gdLst>
                <a:gd name="T0" fmla="*/ 26 w 305"/>
                <a:gd name="T1" fmla="*/ 193 h 193"/>
                <a:gd name="T2" fmla="*/ 305 w 305"/>
                <a:gd name="T3" fmla="*/ 45 h 193"/>
                <a:gd name="T4" fmla="*/ 288 w 305"/>
                <a:gd name="T5" fmla="*/ 27 h 193"/>
                <a:gd name="T6" fmla="*/ 265 w 305"/>
                <a:gd name="T7" fmla="*/ 0 h 193"/>
                <a:gd name="T8" fmla="*/ 0 w 305"/>
                <a:gd name="T9" fmla="*/ 141 h 193"/>
                <a:gd name="T10" fmla="*/ 26 w 305"/>
                <a:gd name="T11" fmla="*/ 193 h 193"/>
              </a:gdLst>
              <a:ahLst/>
              <a:cxnLst>
                <a:cxn ang="0">
                  <a:pos x="T0" y="T1"/>
                </a:cxn>
                <a:cxn ang="0">
                  <a:pos x="T2" y="T3"/>
                </a:cxn>
                <a:cxn ang="0">
                  <a:pos x="T4" y="T5"/>
                </a:cxn>
                <a:cxn ang="0">
                  <a:pos x="T6" y="T7"/>
                </a:cxn>
                <a:cxn ang="0">
                  <a:pos x="T8" y="T9"/>
                </a:cxn>
                <a:cxn ang="0">
                  <a:pos x="T10" y="T11"/>
                </a:cxn>
              </a:cxnLst>
              <a:rect l="0" t="0" r="r" b="b"/>
              <a:pathLst>
                <a:path w="305" h="193">
                  <a:moveTo>
                    <a:pt x="26" y="193"/>
                  </a:moveTo>
                  <a:cubicBezTo>
                    <a:pt x="305" y="45"/>
                    <a:pt x="305" y="45"/>
                    <a:pt x="305" y="45"/>
                  </a:cubicBezTo>
                  <a:cubicBezTo>
                    <a:pt x="299" y="39"/>
                    <a:pt x="293" y="33"/>
                    <a:pt x="288" y="27"/>
                  </a:cubicBezTo>
                  <a:cubicBezTo>
                    <a:pt x="265" y="0"/>
                    <a:pt x="265" y="0"/>
                    <a:pt x="265" y="0"/>
                  </a:cubicBezTo>
                  <a:cubicBezTo>
                    <a:pt x="0" y="141"/>
                    <a:pt x="0" y="141"/>
                    <a:pt x="0" y="141"/>
                  </a:cubicBezTo>
                  <a:lnTo>
                    <a:pt x="26" y="193"/>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3"/>
            <p:cNvSpPr/>
            <p:nvPr/>
          </p:nvSpPr>
          <p:spPr bwMode="auto">
            <a:xfrm>
              <a:off x="2789" y="2277"/>
              <a:ext cx="42" cy="54"/>
            </a:xfrm>
            <a:custGeom>
              <a:avLst/>
              <a:gdLst>
                <a:gd name="T0" fmla="*/ 0 w 42"/>
                <a:gd name="T1" fmla="*/ 12 h 54"/>
                <a:gd name="T2" fmla="*/ 22 w 42"/>
                <a:gd name="T3" fmla="*/ 54 h 54"/>
                <a:gd name="T4" fmla="*/ 42 w 42"/>
                <a:gd name="T5" fmla="*/ 43 h 54"/>
                <a:gd name="T6" fmla="*/ 21 w 42"/>
                <a:gd name="T7" fmla="*/ 0 h 54"/>
                <a:gd name="T8" fmla="*/ 0 w 42"/>
                <a:gd name="T9" fmla="*/ 12 h 54"/>
              </a:gdLst>
              <a:ahLst/>
              <a:cxnLst>
                <a:cxn ang="0">
                  <a:pos x="T0" y="T1"/>
                </a:cxn>
                <a:cxn ang="0">
                  <a:pos x="T2" y="T3"/>
                </a:cxn>
                <a:cxn ang="0">
                  <a:pos x="T4" y="T5"/>
                </a:cxn>
                <a:cxn ang="0">
                  <a:pos x="T6" y="T7"/>
                </a:cxn>
                <a:cxn ang="0">
                  <a:pos x="T8" y="T9"/>
                </a:cxn>
              </a:cxnLst>
              <a:rect l="0" t="0" r="r" b="b"/>
              <a:pathLst>
                <a:path w="42" h="54">
                  <a:moveTo>
                    <a:pt x="0" y="12"/>
                  </a:moveTo>
                  <a:lnTo>
                    <a:pt x="22" y="54"/>
                  </a:lnTo>
                  <a:lnTo>
                    <a:pt x="42" y="43"/>
                  </a:lnTo>
                  <a:lnTo>
                    <a:pt x="21" y="0"/>
                  </a:lnTo>
                  <a:lnTo>
                    <a:pt x="0" y="12"/>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74"/>
            <p:cNvSpPr>
              <a:spLocks noEditPoints="1"/>
            </p:cNvSpPr>
            <p:nvPr/>
          </p:nvSpPr>
          <p:spPr bwMode="auto">
            <a:xfrm>
              <a:off x="2064" y="1049"/>
              <a:ext cx="340" cy="416"/>
            </a:xfrm>
            <a:custGeom>
              <a:avLst/>
              <a:gdLst>
                <a:gd name="T0" fmla="*/ 127 w 415"/>
                <a:gd name="T1" fmla="*/ 393 h 508"/>
                <a:gd name="T2" fmla="*/ 118 w 415"/>
                <a:gd name="T3" fmla="*/ 456 h 508"/>
                <a:gd name="T4" fmla="*/ 180 w 415"/>
                <a:gd name="T5" fmla="*/ 496 h 508"/>
                <a:gd name="T6" fmla="*/ 242 w 415"/>
                <a:gd name="T7" fmla="*/ 508 h 508"/>
                <a:gd name="T8" fmla="*/ 325 w 415"/>
                <a:gd name="T9" fmla="*/ 485 h 508"/>
                <a:gd name="T10" fmla="*/ 308 w 415"/>
                <a:gd name="T11" fmla="*/ 453 h 508"/>
                <a:gd name="T12" fmla="*/ 360 w 415"/>
                <a:gd name="T13" fmla="*/ 426 h 508"/>
                <a:gd name="T14" fmla="*/ 370 w 415"/>
                <a:gd name="T15" fmla="*/ 445 h 508"/>
                <a:gd name="T16" fmla="*/ 385 w 415"/>
                <a:gd name="T17" fmla="*/ 421 h 508"/>
                <a:gd name="T18" fmla="*/ 388 w 415"/>
                <a:gd name="T19" fmla="*/ 228 h 508"/>
                <a:gd name="T20" fmla="*/ 179 w 415"/>
                <a:gd name="T21" fmla="*/ 2 h 508"/>
                <a:gd name="T22" fmla="*/ 142 w 415"/>
                <a:gd name="T23" fmla="*/ 1 h 508"/>
                <a:gd name="T24" fmla="*/ 153 w 415"/>
                <a:gd name="T25" fmla="*/ 22 h 508"/>
                <a:gd name="T26" fmla="*/ 101 w 415"/>
                <a:gd name="T27" fmla="*/ 49 h 508"/>
                <a:gd name="T28" fmla="*/ 88 w 415"/>
                <a:gd name="T29" fmla="*/ 23 h 508"/>
                <a:gd name="T30" fmla="*/ 47 w 415"/>
                <a:gd name="T31" fmla="*/ 67 h 508"/>
                <a:gd name="T32" fmla="*/ 28 w 415"/>
                <a:gd name="T33" fmla="*/ 308 h 508"/>
                <a:gd name="T34" fmla="*/ 68 w 415"/>
                <a:gd name="T35" fmla="*/ 395 h 508"/>
                <a:gd name="T36" fmla="*/ 69 w 415"/>
                <a:gd name="T37" fmla="*/ 384 h 508"/>
                <a:gd name="T38" fmla="*/ 127 w 415"/>
                <a:gd name="T39" fmla="*/ 393 h 508"/>
                <a:gd name="T40" fmla="*/ 96 w 415"/>
                <a:gd name="T41" fmla="*/ 100 h 508"/>
                <a:gd name="T42" fmla="*/ 96 w 415"/>
                <a:gd name="T43" fmla="*/ 100 h 508"/>
                <a:gd name="T44" fmla="*/ 159 w 415"/>
                <a:gd name="T45" fmla="*/ 59 h 508"/>
                <a:gd name="T46" fmla="*/ 170 w 415"/>
                <a:gd name="T47" fmla="*/ 59 h 508"/>
                <a:gd name="T48" fmla="*/ 332 w 415"/>
                <a:gd name="T49" fmla="*/ 244 h 508"/>
                <a:gd name="T50" fmla="*/ 332 w 415"/>
                <a:gd name="T51" fmla="*/ 395 h 508"/>
                <a:gd name="T52" fmla="*/ 201 w 415"/>
                <a:gd name="T53" fmla="*/ 442 h 508"/>
                <a:gd name="T54" fmla="*/ 84 w 415"/>
                <a:gd name="T55" fmla="*/ 291 h 508"/>
                <a:gd name="T56" fmla="*/ 96 w 415"/>
                <a:gd name="T57" fmla="*/ 10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5" h="508">
                  <a:moveTo>
                    <a:pt x="127" y="393"/>
                  </a:moveTo>
                  <a:cubicBezTo>
                    <a:pt x="127" y="393"/>
                    <a:pt x="123" y="419"/>
                    <a:pt x="118" y="456"/>
                  </a:cubicBezTo>
                  <a:cubicBezTo>
                    <a:pt x="137" y="474"/>
                    <a:pt x="158" y="487"/>
                    <a:pt x="180" y="496"/>
                  </a:cubicBezTo>
                  <a:cubicBezTo>
                    <a:pt x="200" y="504"/>
                    <a:pt x="221" y="508"/>
                    <a:pt x="242" y="508"/>
                  </a:cubicBezTo>
                  <a:cubicBezTo>
                    <a:pt x="271" y="508"/>
                    <a:pt x="300" y="500"/>
                    <a:pt x="325" y="485"/>
                  </a:cubicBezTo>
                  <a:cubicBezTo>
                    <a:pt x="308" y="453"/>
                    <a:pt x="308" y="453"/>
                    <a:pt x="308" y="453"/>
                  </a:cubicBezTo>
                  <a:cubicBezTo>
                    <a:pt x="360" y="426"/>
                    <a:pt x="360" y="426"/>
                    <a:pt x="360" y="426"/>
                  </a:cubicBezTo>
                  <a:cubicBezTo>
                    <a:pt x="370" y="445"/>
                    <a:pt x="370" y="445"/>
                    <a:pt x="370" y="445"/>
                  </a:cubicBezTo>
                  <a:cubicBezTo>
                    <a:pt x="376" y="438"/>
                    <a:pt x="381" y="430"/>
                    <a:pt x="385" y="421"/>
                  </a:cubicBezTo>
                  <a:cubicBezTo>
                    <a:pt x="415" y="358"/>
                    <a:pt x="403" y="281"/>
                    <a:pt x="388" y="228"/>
                  </a:cubicBezTo>
                  <a:cubicBezTo>
                    <a:pt x="360" y="130"/>
                    <a:pt x="272" y="17"/>
                    <a:pt x="179" y="2"/>
                  </a:cubicBezTo>
                  <a:cubicBezTo>
                    <a:pt x="168" y="0"/>
                    <a:pt x="156" y="0"/>
                    <a:pt x="142" y="1"/>
                  </a:cubicBezTo>
                  <a:cubicBezTo>
                    <a:pt x="153" y="22"/>
                    <a:pt x="153" y="22"/>
                    <a:pt x="153" y="22"/>
                  </a:cubicBezTo>
                  <a:cubicBezTo>
                    <a:pt x="101" y="49"/>
                    <a:pt x="101" y="49"/>
                    <a:pt x="101" y="49"/>
                  </a:cubicBezTo>
                  <a:cubicBezTo>
                    <a:pt x="88" y="23"/>
                    <a:pt x="88" y="23"/>
                    <a:pt x="88" y="23"/>
                  </a:cubicBezTo>
                  <a:cubicBezTo>
                    <a:pt x="74" y="34"/>
                    <a:pt x="60" y="48"/>
                    <a:pt x="47" y="67"/>
                  </a:cubicBezTo>
                  <a:cubicBezTo>
                    <a:pt x="7" y="127"/>
                    <a:pt x="0" y="217"/>
                    <a:pt x="28" y="308"/>
                  </a:cubicBezTo>
                  <a:cubicBezTo>
                    <a:pt x="38" y="340"/>
                    <a:pt x="51" y="369"/>
                    <a:pt x="68" y="395"/>
                  </a:cubicBezTo>
                  <a:cubicBezTo>
                    <a:pt x="68" y="389"/>
                    <a:pt x="69" y="385"/>
                    <a:pt x="69" y="384"/>
                  </a:cubicBezTo>
                  <a:lnTo>
                    <a:pt x="127" y="393"/>
                  </a:lnTo>
                  <a:close/>
                  <a:moveTo>
                    <a:pt x="96" y="100"/>
                  </a:moveTo>
                  <a:cubicBezTo>
                    <a:pt x="96" y="100"/>
                    <a:pt x="96" y="100"/>
                    <a:pt x="96" y="100"/>
                  </a:cubicBezTo>
                  <a:cubicBezTo>
                    <a:pt x="114" y="72"/>
                    <a:pt x="135" y="59"/>
                    <a:pt x="159" y="59"/>
                  </a:cubicBezTo>
                  <a:cubicBezTo>
                    <a:pt x="162" y="59"/>
                    <a:pt x="166" y="59"/>
                    <a:pt x="170" y="59"/>
                  </a:cubicBezTo>
                  <a:cubicBezTo>
                    <a:pt x="235" y="70"/>
                    <a:pt x="309" y="165"/>
                    <a:pt x="332" y="244"/>
                  </a:cubicBezTo>
                  <a:cubicBezTo>
                    <a:pt x="345" y="287"/>
                    <a:pt x="355" y="349"/>
                    <a:pt x="332" y="395"/>
                  </a:cubicBezTo>
                  <a:cubicBezTo>
                    <a:pt x="310" y="442"/>
                    <a:pt x="252" y="462"/>
                    <a:pt x="201" y="442"/>
                  </a:cubicBezTo>
                  <a:cubicBezTo>
                    <a:pt x="152" y="422"/>
                    <a:pt x="107" y="364"/>
                    <a:pt x="84" y="291"/>
                  </a:cubicBezTo>
                  <a:cubicBezTo>
                    <a:pt x="61" y="217"/>
                    <a:pt x="66" y="144"/>
                    <a:pt x="96" y="10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5"/>
            <p:cNvSpPr/>
            <p:nvPr/>
          </p:nvSpPr>
          <p:spPr bwMode="auto">
            <a:xfrm>
              <a:off x="2316" y="1398"/>
              <a:ext cx="51" cy="48"/>
            </a:xfrm>
            <a:custGeom>
              <a:avLst/>
              <a:gdLst>
                <a:gd name="T0" fmla="*/ 0 w 62"/>
                <a:gd name="T1" fmla="*/ 27 h 59"/>
                <a:gd name="T2" fmla="*/ 17 w 62"/>
                <a:gd name="T3" fmla="*/ 59 h 59"/>
                <a:gd name="T4" fmla="*/ 62 w 62"/>
                <a:gd name="T5" fmla="*/ 19 h 59"/>
                <a:gd name="T6" fmla="*/ 52 w 62"/>
                <a:gd name="T7" fmla="*/ 0 h 59"/>
                <a:gd name="T8" fmla="*/ 0 w 62"/>
                <a:gd name="T9" fmla="*/ 27 h 59"/>
              </a:gdLst>
              <a:ahLst/>
              <a:cxnLst>
                <a:cxn ang="0">
                  <a:pos x="T0" y="T1"/>
                </a:cxn>
                <a:cxn ang="0">
                  <a:pos x="T2" y="T3"/>
                </a:cxn>
                <a:cxn ang="0">
                  <a:pos x="T4" y="T5"/>
                </a:cxn>
                <a:cxn ang="0">
                  <a:pos x="T6" y="T7"/>
                </a:cxn>
                <a:cxn ang="0">
                  <a:pos x="T8" y="T9"/>
                </a:cxn>
              </a:cxnLst>
              <a:rect l="0" t="0" r="r" b="b"/>
              <a:pathLst>
                <a:path w="62" h="59">
                  <a:moveTo>
                    <a:pt x="0" y="27"/>
                  </a:moveTo>
                  <a:cubicBezTo>
                    <a:pt x="17" y="59"/>
                    <a:pt x="17" y="59"/>
                    <a:pt x="17" y="59"/>
                  </a:cubicBezTo>
                  <a:cubicBezTo>
                    <a:pt x="34" y="49"/>
                    <a:pt x="50" y="36"/>
                    <a:pt x="62" y="19"/>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76"/>
            <p:cNvSpPr/>
            <p:nvPr/>
          </p:nvSpPr>
          <p:spPr bwMode="auto">
            <a:xfrm>
              <a:off x="2136" y="1050"/>
              <a:ext cx="53" cy="39"/>
            </a:xfrm>
            <a:custGeom>
              <a:avLst/>
              <a:gdLst>
                <a:gd name="T0" fmla="*/ 65 w 65"/>
                <a:gd name="T1" fmla="*/ 21 h 48"/>
                <a:gd name="T2" fmla="*/ 54 w 65"/>
                <a:gd name="T3" fmla="*/ 0 h 48"/>
                <a:gd name="T4" fmla="*/ 0 w 65"/>
                <a:gd name="T5" fmla="*/ 22 h 48"/>
                <a:gd name="T6" fmla="*/ 13 w 65"/>
                <a:gd name="T7" fmla="*/ 48 h 48"/>
                <a:gd name="T8" fmla="*/ 65 w 65"/>
                <a:gd name="T9" fmla="*/ 21 h 48"/>
              </a:gdLst>
              <a:ahLst/>
              <a:cxnLst>
                <a:cxn ang="0">
                  <a:pos x="T0" y="T1"/>
                </a:cxn>
                <a:cxn ang="0">
                  <a:pos x="T2" y="T3"/>
                </a:cxn>
                <a:cxn ang="0">
                  <a:pos x="T4" y="T5"/>
                </a:cxn>
                <a:cxn ang="0">
                  <a:pos x="T6" y="T7"/>
                </a:cxn>
                <a:cxn ang="0">
                  <a:pos x="T8" y="T9"/>
                </a:cxn>
              </a:cxnLst>
              <a:rect l="0" t="0" r="r" b="b"/>
              <a:pathLst>
                <a:path w="65" h="48">
                  <a:moveTo>
                    <a:pt x="65" y="21"/>
                  </a:moveTo>
                  <a:cubicBezTo>
                    <a:pt x="54" y="0"/>
                    <a:pt x="54" y="0"/>
                    <a:pt x="54" y="0"/>
                  </a:cubicBezTo>
                  <a:cubicBezTo>
                    <a:pt x="37" y="3"/>
                    <a:pt x="19" y="9"/>
                    <a:pt x="0" y="22"/>
                  </a:cubicBezTo>
                  <a:cubicBezTo>
                    <a:pt x="13" y="48"/>
                    <a:pt x="13" y="48"/>
                    <a:pt x="13" y="48"/>
                  </a:cubicBezTo>
                  <a:lnTo>
                    <a:pt x="65" y="21"/>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77"/>
            <p:cNvSpPr/>
            <p:nvPr/>
          </p:nvSpPr>
          <p:spPr bwMode="auto">
            <a:xfrm>
              <a:off x="2573" y="849"/>
              <a:ext cx="378" cy="163"/>
            </a:xfrm>
            <a:custGeom>
              <a:avLst/>
              <a:gdLst>
                <a:gd name="T0" fmla="*/ 461 w 461"/>
                <a:gd name="T1" fmla="*/ 57 h 199"/>
                <a:gd name="T2" fmla="*/ 459 w 461"/>
                <a:gd name="T3" fmla="*/ 55 h 199"/>
                <a:gd name="T4" fmla="*/ 458 w 461"/>
                <a:gd name="T5" fmla="*/ 54 h 199"/>
                <a:gd name="T6" fmla="*/ 458 w 461"/>
                <a:gd name="T7" fmla="*/ 54 h 199"/>
                <a:gd name="T8" fmla="*/ 458 w 461"/>
                <a:gd name="T9" fmla="*/ 54 h 199"/>
                <a:gd name="T10" fmla="*/ 411 w 461"/>
                <a:gd name="T11" fmla="*/ 0 h 199"/>
                <a:gd name="T12" fmla="*/ 0 w 461"/>
                <a:gd name="T13" fmla="*/ 146 h 199"/>
                <a:gd name="T14" fmla="*/ 26 w 461"/>
                <a:gd name="T15" fmla="*/ 199 h 199"/>
                <a:gd name="T16" fmla="*/ 461 w 461"/>
                <a:gd name="T17" fmla="*/ 5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99">
                  <a:moveTo>
                    <a:pt x="461" y="57"/>
                  </a:moveTo>
                  <a:cubicBezTo>
                    <a:pt x="461" y="57"/>
                    <a:pt x="460" y="56"/>
                    <a:pt x="459" y="55"/>
                  </a:cubicBezTo>
                  <a:cubicBezTo>
                    <a:pt x="459" y="55"/>
                    <a:pt x="458" y="54"/>
                    <a:pt x="458" y="54"/>
                  </a:cubicBezTo>
                  <a:cubicBezTo>
                    <a:pt x="458" y="54"/>
                    <a:pt x="458" y="54"/>
                    <a:pt x="458" y="54"/>
                  </a:cubicBezTo>
                  <a:cubicBezTo>
                    <a:pt x="458" y="54"/>
                    <a:pt x="458" y="54"/>
                    <a:pt x="458" y="54"/>
                  </a:cubicBezTo>
                  <a:cubicBezTo>
                    <a:pt x="441" y="37"/>
                    <a:pt x="426" y="19"/>
                    <a:pt x="411" y="0"/>
                  </a:cubicBezTo>
                  <a:cubicBezTo>
                    <a:pt x="296" y="9"/>
                    <a:pt x="104" y="74"/>
                    <a:pt x="0" y="146"/>
                  </a:cubicBezTo>
                  <a:cubicBezTo>
                    <a:pt x="26" y="199"/>
                    <a:pt x="26" y="199"/>
                    <a:pt x="26" y="199"/>
                  </a:cubicBezTo>
                  <a:cubicBezTo>
                    <a:pt x="158" y="101"/>
                    <a:pt x="419" y="45"/>
                    <a:pt x="461" y="57"/>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8"/>
            <p:cNvSpPr/>
            <p:nvPr/>
          </p:nvSpPr>
          <p:spPr bwMode="auto">
            <a:xfrm>
              <a:off x="2910" y="846"/>
              <a:ext cx="74" cy="47"/>
            </a:xfrm>
            <a:custGeom>
              <a:avLst/>
              <a:gdLst>
                <a:gd name="T0" fmla="*/ 90 w 90"/>
                <a:gd name="T1" fmla="*/ 18 h 58"/>
                <a:gd name="T2" fmla="*/ 0 w 90"/>
                <a:gd name="T3" fmla="*/ 4 h 58"/>
                <a:gd name="T4" fmla="*/ 47 w 90"/>
                <a:gd name="T5" fmla="*/ 58 h 58"/>
                <a:gd name="T6" fmla="*/ 90 w 90"/>
                <a:gd name="T7" fmla="*/ 18 h 58"/>
              </a:gdLst>
              <a:ahLst/>
              <a:cxnLst>
                <a:cxn ang="0">
                  <a:pos x="T0" y="T1"/>
                </a:cxn>
                <a:cxn ang="0">
                  <a:pos x="T2" y="T3"/>
                </a:cxn>
                <a:cxn ang="0">
                  <a:pos x="T4" y="T5"/>
                </a:cxn>
                <a:cxn ang="0">
                  <a:pos x="T6" y="T7"/>
                </a:cxn>
              </a:cxnLst>
              <a:rect l="0" t="0" r="r" b="b"/>
              <a:pathLst>
                <a:path w="90" h="58">
                  <a:moveTo>
                    <a:pt x="90" y="18"/>
                  </a:moveTo>
                  <a:cubicBezTo>
                    <a:pt x="77" y="4"/>
                    <a:pt x="44" y="0"/>
                    <a:pt x="0" y="4"/>
                  </a:cubicBezTo>
                  <a:cubicBezTo>
                    <a:pt x="15" y="23"/>
                    <a:pt x="30" y="41"/>
                    <a:pt x="47" y="58"/>
                  </a:cubicBezTo>
                  <a:lnTo>
                    <a:pt x="90" y="1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9"/>
            <p:cNvSpPr/>
            <p:nvPr/>
          </p:nvSpPr>
          <p:spPr bwMode="auto">
            <a:xfrm>
              <a:off x="2948" y="893"/>
              <a:ext cx="5" cy="4"/>
            </a:xfrm>
            <a:custGeom>
              <a:avLst/>
              <a:gdLst>
                <a:gd name="T0" fmla="*/ 0 w 5"/>
                <a:gd name="T1" fmla="*/ 0 h 4"/>
                <a:gd name="T2" fmla="*/ 1 w 5"/>
                <a:gd name="T3" fmla="*/ 1 h 4"/>
                <a:gd name="T4" fmla="*/ 3 w 5"/>
                <a:gd name="T5" fmla="*/ 3 h 4"/>
                <a:gd name="T6" fmla="*/ 5 w 5"/>
                <a:gd name="T7" fmla="*/ 4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cubicBezTo>
                    <a:pt x="0" y="0"/>
                    <a:pt x="1" y="1"/>
                    <a:pt x="1" y="1"/>
                  </a:cubicBezTo>
                  <a:cubicBezTo>
                    <a:pt x="2" y="2"/>
                    <a:pt x="3" y="3"/>
                    <a:pt x="3" y="3"/>
                  </a:cubicBezTo>
                  <a:cubicBezTo>
                    <a:pt x="4" y="3"/>
                    <a:pt x="5" y="4"/>
                    <a:pt x="5" y="4"/>
                  </a:cubicBezTo>
                  <a:cubicBezTo>
                    <a:pt x="5" y="4"/>
                    <a:pt x="3" y="3"/>
                    <a:pt x="0" y="0"/>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0"/>
            <p:cNvSpPr/>
            <p:nvPr/>
          </p:nvSpPr>
          <p:spPr bwMode="auto">
            <a:xfrm>
              <a:off x="2550" y="969"/>
              <a:ext cx="45" cy="55"/>
            </a:xfrm>
            <a:custGeom>
              <a:avLst/>
              <a:gdLst>
                <a:gd name="T0" fmla="*/ 38 w 55"/>
                <a:gd name="T1" fmla="*/ 67 h 67"/>
                <a:gd name="T2" fmla="*/ 55 w 55"/>
                <a:gd name="T3" fmla="*/ 53 h 67"/>
                <a:gd name="T4" fmla="*/ 29 w 55"/>
                <a:gd name="T5" fmla="*/ 0 h 67"/>
                <a:gd name="T6" fmla="*/ 0 w 55"/>
                <a:gd name="T7" fmla="*/ 22 h 67"/>
                <a:gd name="T8" fmla="*/ 38 w 55"/>
                <a:gd name="T9" fmla="*/ 67 h 67"/>
              </a:gdLst>
              <a:ahLst/>
              <a:cxnLst>
                <a:cxn ang="0">
                  <a:pos x="T0" y="T1"/>
                </a:cxn>
                <a:cxn ang="0">
                  <a:pos x="T2" y="T3"/>
                </a:cxn>
                <a:cxn ang="0">
                  <a:pos x="T4" y="T5"/>
                </a:cxn>
                <a:cxn ang="0">
                  <a:pos x="T6" y="T7"/>
                </a:cxn>
                <a:cxn ang="0">
                  <a:pos x="T8" y="T9"/>
                </a:cxn>
              </a:cxnLst>
              <a:rect l="0" t="0" r="r" b="b"/>
              <a:pathLst>
                <a:path w="55" h="67">
                  <a:moveTo>
                    <a:pt x="38" y="67"/>
                  </a:moveTo>
                  <a:cubicBezTo>
                    <a:pt x="43" y="62"/>
                    <a:pt x="49" y="57"/>
                    <a:pt x="55" y="53"/>
                  </a:cubicBezTo>
                  <a:cubicBezTo>
                    <a:pt x="29" y="0"/>
                    <a:pt x="29" y="0"/>
                    <a:pt x="29" y="0"/>
                  </a:cubicBezTo>
                  <a:cubicBezTo>
                    <a:pt x="18" y="8"/>
                    <a:pt x="8" y="15"/>
                    <a:pt x="0" y="22"/>
                  </a:cubicBezTo>
                  <a:lnTo>
                    <a:pt x="38" y="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81"/>
            <p:cNvSpPr/>
            <p:nvPr/>
          </p:nvSpPr>
          <p:spPr bwMode="auto">
            <a:xfrm>
              <a:off x="3194" y="866"/>
              <a:ext cx="854" cy="1306"/>
            </a:xfrm>
            <a:custGeom>
              <a:avLst/>
              <a:gdLst>
                <a:gd name="T0" fmla="*/ 807 w 1042"/>
                <a:gd name="T1" fmla="*/ 367 h 1594"/>
                <a:gd name="T2" fmla="*/ 509 w 1042"/>
                <a:gd name="T3" fmla="*/ 72 h 1594"/>
                <a:gd name="T4" fmla="*/ 297 w 1042"/>
                <a:gd name="T5" fmla="*/ 0 h 1594"/>
                <a:gd name="T6" fmla="*/ 265 w 1042"/>
                <a:gd name="T7" fmla="*/ 34 h 1594"/>
                <a:gd name="T8" fmla="*/ 252 w 1042"/>
                <a:gd name="T9" fmla="*/ 46 h 1594"/>
                <a:gd name="T10" fmla="*/ 491 w 1042"/>
                <a:gd name="T11" fmla="*/ 127 h 1594"/>
                <a:gd name="T12" fmla="*/ 752 w 1042"/>
                <a:gd name="T13" fmla="*/ 386 h 1594"/>
                <a:gd name="T14" fmla="*/ 926 w 1042"/>
                <a:gd name="T15" fmla="*/ 892 h 1594"/>
                <a:gd name="T16" fmla="*/ 765 w 1042"/>
                <a:gd name="T17" fmla="*/ 1266 h 1594"/>
                <a:gd name="T18" fmla="*/ 184 w 1042"/>
                <a:gd name="T19" fmla="*/ 1529 h 1594"/>
                <a:gd name="T20" fmla="*/ 55 w 1042"/>
                <a:gd name="T21" fmla="*/ 1257 h 1594"/>
                <a:gd name="T22" fmla="*/ 640 w 1042"/>
                <a:gd name="T23" fmla="*/ 849 h 1594"/>
                <a:gd name="T24" fmla="*/ 607 w 1042"/>
                <a:gd name="T25" fmla="*/ 801 h 1594"/>
                <a:gd name="T26" fmla="*/ 515 w 1042"/>
                <a:gd name="T27" fmla="*/ 865 h 1594"/>
                <a:gd name="T28" fmla="*/ 498 w 1042"/>
                <a:gd name="T29" fmla="*/ 949 h 1594"/>
                <a:gd name="T30" fmla="*/ 479 w 1042"/>
                <a:gd name="T31" fmla="*/ 926 h 1594"/>
                <a:gd name="T32" fmla="*/ 451 w 1042"/>
                <a:gd name="T33" fmla="*/ 921 h 1594"/>
                <a:gd name="T34" fmla="*/ 452 w 1042"/>
                <a:gd name="T35" fmla="*/ 909 h 1594"/>
                <a:gd name="T36" fmla="*/ 343 w 1042"/>
                <a:gd name="T37" fmla="*/ 986 h 1594"/>
                <a:gd name="T38" fmla="*/ 352 w 1042"/>
                <a:gd name="T39" fmla="*/ 986 h 1594"/>
                <a:gd name="T40" fmla="*/ 352 w 1042"/>
                <a:gd name="T41" fmla="*/ 1044 h 1594"/>
                <a:gd name="T42" fmla="*/ 259 w 1042"/>
                <a:gd name="T43" fmla="*/ 1044 h 1594"/>
                <a:gd name="T44" fmla="*/ 9 w 1042"/>
                <a:gd name="T45" fmla="*/ 1218 h 1594"/>
                <a:gd name="T46" fmla="*/ 19 w 1042"/>
                <a:gd name="T47" fmla="*/ 1218 h 1594"/>
                <a:gd name="T48" fmla="*/ 18 w 1042"/>
                <a:gd name="T49" fmla="*/ 1277 h 1594"/>
                <a:gd name="T50" fmla="*/ 0 w 1042"/>
                <a:gd name="T51" fmla="*/ 1276 h 1594"/>
                <a:gd name="T52" fmla="*/ 131 w 1042"/>
                <a:gd name="T53" fmla="*/ 1553 h 1594"/>
                <a:gd name="T54" fmla="*/ 157 w 1042"/>
                <a:gd name="T55" fmla="*/ 1541 h 1594"/>
                <a:gd name="T56" fmla="*/ 182 w 1042"/>
                <a:gd name="T57" fmla="*/ 1593 h 1594"/>
                <a:gd name="T58" fmla="*/ 182 w 1042"/>
                <a:gd name="T59" fmla="*/ 1594 h 1594"/>
                <a:gd name="T60" fmla="*/ 182 w 1042"/>
                <a:gd name="T61" fmla="*/ 1594 h 1594"/>
                <a:gd name="T62" fmla="*/ 789 w 1042"/>
                <a:gd name="T63" fmla="*/ 1319 h 1594"/>
                <a:gd name="T64" fmla="*/ 981 w 1042"/>
                <a:gd name="T65" fmla="*/ 873 h 1594"/>
                <a:gd name="T66" fmla="*/ 807 w 1042"/>
                <a:gd name="T67" fmla="*/ 367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594">
                  <a:moveTo>
                    <a:pt x="807" y="367"/>
                  </a:moveTo>
                  <a:cubicBezTo>
                    <a:pt x="759" y="229"/>
                    <a:pt x="648" y="119"/>
                    <a:pt x="509" y="72"/>
                  </a:cubicBezTo>
                  <a:cubicBezTo>
                    <a:pt x="297" y="0"/>
                    <a:pt x="297" y="0"/>
                    <a:pt x="297" y="0"/>
                  </a:cubicBezTo>
                  <a:cubicBezTo>
                    <a:pt x="287" y="12"/>
                    <a:pt x="276" y="23"/>
                    <a:pt x="265" y="34"/>
                  </a:cubicBezTo>
                  <a:cubicBezTo>
                    <a:pt x="261" y="38"/>
                    <a:pt x="257" y="42"/>
                    <a:pt x="252" y="46"/>
                  </a:cubicBezTo>
                  <a:cubicBezTo>
                    <a:pt x="491" y="127"/>
                    <a:pt x="491" y="127"/>
                    <a:pt x="491" y="127"/>
                  </a:cubicBezTo>
                  <a:cubicBezTo>
                    <a:pt x="612" y="168"/>
                    <a:pt x="710" y="265"/>
                    <a:pt x="752" y="386"/>
                  </a:cubicBezTo>
                  <a:cubicBezTo>
                    <a:pt x="926" y="892"/>
                    <a:pt x="926" y="892"/>
                    <a:pt x="926" y="892"/>
                  </a:cubicBezTo>
                  <a:cubicBezTo>
                    <a:pt x="977" y="1041"/>
                    <a:pt x="908" y="1201"/>
                    <a:pt x="765" y="1266"/>
                  </a:cubicBezTo>
                  <a:cubicBezTo>
                    <a:pt x="184" y="1529"/>
                    <a:pt x="184" y="1529"/>
                    <a:pt x="184" y="1529"/>
                  </a:cubicBezTo>
                  <a:cubicBezTo>
                    <a:pt x="55" y="1257"/>
                    <a:pt x="55" y="1257"/>
                    <a:pt x="55" y="1257"/>
                  </a:cubicBezTo>
                  <a:cubicBezTo>
                    <a:pt x="640" y="849"/>
                    <a:pt x="640" y="849"/>
                    <a:pt x="640" y="849"/>
                  </a:cubicBezTo>
                  <a:cubicBezTo>
                    <a:pt x="607" y="801"/>
                    <a:pt x="607" y="801"/>
                    <a:pt x="607" y="801"/>
                  </a:cubicBezTo>
                  <a:cubicBezTo>
                    <a:pt x="515" y="865"/>
                    <a:pt x="515" y="865"/>
                    <a:pt x="515" y="865"/>
                  </a:cubicBezTo>
                  <a:cubicBezTo>
                    <a:pt x="507" y="941"/>
                    <a:pt x="507" y="941"/>
                    <a:pt x="498" y="949"/>
                  </a:cubicBezTo>
                  <a:cubicBezTo>
                    <a:pt x="479" y="926"/>
                    <a:pt x="479" y="926"/>
                    <a:pt x="479" y="926"/>
                  </a:cubicBezTo>
                  <a:cubicBezTo>
                    <a:pt x="451" y="921"/>
                    <a:pt x="451" y="921"/>
                    <a:pt x="451" y="921"/>
                  </a:cubicBezTo>
                  <a:cubicBezTo>
                    <a:pt x="451" y="920"/>
                    <a:pt x="451" y="916"/>
                    <a:pt x="452" y="909"/>
                  </a:cubicBezTo>
                  <a:cubicBezTo>
                    <a:pt x="343" y="986"/>
                    <a:pt x="343" y="986"/>
                    <a:pt x="343" y="986"/>
                  </a:cubicBezTo>
                  <a:cubicBezTo>
                    <a:pt x="352" y="986"/>
                    <a:pt x="352" y="986"/>
                    <a:pt x="352" y="986"/>
                  </a:cubicBezTo>
                  <a:cubicBezTo>
                    <a:pt x="352" y="1044"/>
                    <a:pt x="352" y="1044"/>
                    <a:pt x="352" y="1044"/>
                  </a:cubicBezTo>
                  <a:cubicBezTo>
                    <a:pt x="259" y="1044"/>
                    <a:pt x="259" y="1044"/>
                    <a:pt x="259" y="1044"/>
                  </a:cubicBezTo>
                  <a:cubicBezTo>
                    <a:pt x="9" y="1218"/>
                    <a:pt x="9" y="1218"/>
                    <a:pt x="9" y="1218"/>
                  </a:cubicBezTo>
                  <a:cubicBezTo>
                    <a:pt x="19" y="1218"/>
                    <a:pt x="19" y="1218"/>
                    <a:pt x="19" y="1218"/>
                  </a:cubicBezTo>
                  <a:cubicBezTo>
                    <a:pt x="18" y="1277"/>
                    <a:pt x="18" y="1277"/>
                    <a:pt x="18" y="1277"/>
                  </a:cubicBezTo>
                  <a:cubicBezTo>
                    <a:pt x="0" y="1276"/>
                    <a:pt x="0" y="1276"/>
                    <a:pt x="0" y="1276"/>
                  </a:cubicBezTo>
                  <a:cubicBezTo>
                    <a:pt x="131" y="1553"/>
                    <a:pt x="131" y="1553"/>
                    <a:pt x="131" y="1553"/>
                  </a:cubicBezTo>
                  <a:cubicBezTo>
                    <a:pt x="157" y="1541"/>
                    <a:pt x="157" y="1541"/>
                    <a:pt x="157" y="1541"/>
                  </a:cubicBezTo>
                  <a:cubicBezTo>
                    <a:pt x="182" y="1593"/>
                    <a:pt x="182" y="1593"/>
                    <a:pt x="182" y="1593"/>
                  </a:cubicBezTo>
                  <a:cubicBezTo>
                    <a:pt x="182" y="1594"/>
                    <a:pt x="182" y="1594"/>
                    <a:pt x="182" y="1594"/>
                  </a:cubicBezTo>
                  <a:cubicBezTo>
                    <a:pt x="182" y="1594"/>
                    <a:pt x="182" y="1594"/>
                    <a:pt x="182" y="1594"/>
                  </a:cubicBezTo>
                  <a:cubicBezTo>
                    <a:pt x="789" y="1319"/>
                    <a:pt x="789" y="1319"/>
                    <a:pt x="789" y="1319"/>
                  </a:cubicBezTo>
                  <a:cubicBezTo>
                    <a:pt x="960" y="1242"/>
                    <a:pt x="1042" y="1050"/>
                    <a:pt x="981" y="873"/>
                  </a:cubicBezTo>
                  <a:lnTo>
                    <a:pt x="807" y="36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82"/>
            <p:cNvSpPr/>
            <p:nvPr/>
          </p:nvSpPr>
          <p:spPr bwMode="auto">
            <a:xfrm>
              <a:off x="3387" y="854"/>
              <a:ext cx="50" cy="50"/>
            </a:xfrm>
            <a:custGeom>
              <a:avLst/>
              <a:gdLst>
                <a:gd name="T0" fmla="*/ 0 w 61"/>
                <a:gd name="T1" fmla="*/ 56 h 61"/>
                <a:gd name="T2" fmla="*/ 16 w 61"/>
                <a:gd name="T3" fmla="*/ 61 h 61"/>
                <a:gd name="T4" fmla="*/ 29 w 61"/>
                <a:gd name="T5" fmla="*/ 49 h 61"/>
                <a:gd name="T6" fmla="*/ 61 w 61"/>
                <a:gd name="T7" fmla="*/ 15 h 61"/>
                <a:gd name="T8" fmla="*/ 18 w 61"/>
                <a:gd name="T9" fmla="*/ 0 h 61"/>
                <a:gd name="T10" fmla="*/ 0 w 61"/>
                <a:gd name="T11" fmla="*/ 56 h 61"/>
              </a:gdLst>
              <a:ahLst/>
              <a:cxnLst>
                <a:cxn ang="0">
                  <a:pos x="T0" y="T1"/>
                </a:cxn>
                <a:cxn ang="0">
                  <a:pos x="T2" y="T3"/>
                </a:cxn>
                <a:cxn ang="0">
                  <a:pos x="T4" y="T5"/>
                </a:cxn>
                <a:cxn ang="0">
                  <a:pos x="T6" y="T7"/>
                </a:cxn>
                <a:cxn ang="0">
                  <a:pos x="T8" y="T9"/>
                </a:cxn>
                <a:cxn ang="0">
                  <a:pos x="T10" y="T11"/>
                </a:cxn>
              </a:cxnLst>
              <a:rect l="0" t="0" r="r" b="b"/>
              <a:pathLst>
                <a:path w="61" h="61">
                  <a:moveTo>
                    <a:pt x="0" y="56"/>
                  </a:moveTo>
                  <a:cubicBezTo>
                    <a:pt x="16" y="61"/>
                    <a:pt x="16" y="61"/>
                    <a:pt x="16" y="61"/>
                  </a:cubicBezTo>
                  <a:cubicBezTo>
                    <a:pt x="21" y="57"/>
                    <a:pt x="25" y="53"/>
                    <a:pt x="29" y="49"/>
                  </a:cubicBezTo>
                  <a:cubicBezTo>
                    <a:pt x="40" y="38"/>
                    <a:pt x="51" y="27"/>
                    <a:pt x="61" y="15"/>
                  </a:cubicBezTo>
                  <a:cubicBezTo>
                    <a:pt x="18" y="0"/>
                    <a:pt x="18" y="0"/>
                    <a:pt x="18" y="0"/>
                  </a:cubicBezTo>
                  <a:lnTo>
                    <a:pt x="0" y="56"/>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83"/>
            <p:cNvSpPr/>
            <p:nvPr/>
          </p:nvSpPr>
          <p:spPr bwMode="auto">
            <a:xfrm>
              <a:off x="2943" y="1862"/>
              <a:ext cx="400" cy="377"/>
            </a:xfrm>
            <a:custGeom>
              <a:avLst/>
              <a:gdLst>
                <a:gd name="T0" fmla="*/ 450 w 489"/>
                <a:gd name="T1" fmla="*/ 363 h 461"/>
                <a:gd name="T2" fmla="*/ 438 w 489"/>
                <a:gd name="T3" fmla="*/ 337 h 461"/>
                <a:gd name="T4" fmla="*/ 326 w 489"/>
                <a:gd name="T5" fmla="*/ 390 h 461"/>
                <a:gd name="T6" fmla="*/ 171 w 489"/>
                <a:gd name="T7" fmla="*/ 356 h 461"/>
                <a:gd name="T8" fmla="*/ 100 w 489"/>
                <a:gd name="T9" fmla="*/ 271 h 461"/>
                <a:gd name="T10" fmla="*/ 78 w 489"/>
                <a:gd name="T11" fmla="*/ 144 h 461"/>
                <a:gd name="T12" fmla="*/ 200 w 489"/>
                <a:gd name="T13" fmla="*/ 58 h 461"/>
                <a:gd name="T14" fmla="*/ 202 w 489"/>
                <a:gd name="T15" fmla="*/ 58 h 461"/>
                <a:gd name="T16" fmla="*/ 307 w 489"/>
                <a:gd name="T17" fmla="*/ 60 h 461"/>
                <a:gd name="T18" fmla="*/ 299 w 489"/>
                <a:gd name="T19" fmla="*/ 44 h 461"/>
                <a:gd name="T20" fmla="*/ 308 w 489"/>
                <a:gd name="T21" fmla="*/ 8 h 461"/>
                <a:gd name="T22" fmla="*/ 316 w 489"/>
                <a:gd name="T23" fmla="*/ 2 h 461"/>
                <a:gd name="T24" fmla="*/ 203 w 489"/>
                <a:gd name="T25" fmla="*/ 0 h 461"/>
                <a:gd name="T26" fmla="*/ 117 w 489"/>
                <a:gd name="T27" fmla="*/ 19 h 461"/>
                <a:gd name="T28" fmla="*/ 132 w 489"/>
                <a:gd name="T29" fmla="*/ 47 h 461"/>
                <a:gd name="T30" fmla="*/ 80 w 489"/>
                <a:gd name="T31" fmla="*/ 73 h 461"/>
                <a:gd name="T32" fmla="*/ 69 w 489"/>
                <a:gd name="T33" fmla="*/ 53 h 461"/>
                <a:gd name="T34" fmla="*/ 23 w 489"/>
                <a:gd name="T35" fmla="*/ 124 h 461"/>
                <a:gd name="T36" fmla="*/ 55 w 489"/>
                <a:gd name="T37" fmla="*/ 309 h 461"/>
                <a:gd name="T38" fmla="*/ 103 w 489"/>
                <a:gd name="T39" fmla="*/ 366 h 461"/>
                <a:gd name="T40" fmla="*/ 135 w 489"/>
                <a:gd name="T41" fmla="*/ 349 h 461"/>
                <a:gd name="T42" fmla="*/ 162 w 489"/>
                <a:gd name="T43" fmla="*/ 400 h 461"/>
                <a:gd name="T44" fmla="*/ 143 w 489"/>
                <a:gd name="T45" fmla="*/ 411 h 461"/>
                <a:gd name="T46" fmla="*/ 270 w 489"/>
                <a:gd name="T47" fmla="*/ 461 h 461"/>
                <a:gd name="T48" fmla="*/ 278 w 489"/>
                <a:gd name="T49" fmla="*/ 460 h 461"/>
                <a:gd name="T50" fmla="*/ 270 w 489"/>
                <a:gd name="T51" fmla="*/ 445 h 461"/>
                <a:gd name="T52" fmla="*/ 322 w 489"/>
                <a:gd name="T53" fmla="*/ 418 h 461"/>
                <a:gd name="T54" fmla="*/ 337 w 489"/>
                <a:gd name="T55" fmla="*/ 448 h 461"/>
                <a:gd name="T56" fmla="*/ 350 w 489"/>
                <a:gd name="T57" fmla="*/ 443 h 461"/>
                <a:gd name="T58" fmla="*/ 489 w 489"/>
                <a:gd name="T59" fmla="*/ 378 h 461"/>
                <a:gd name="T60" fmla="*/ 477 w 489"/>
                <a:gd name="T61" fmla="*/ 380 h 461"/>
                <a:gd name="T62" fmla="*/ 450 w 489"/>
                <a:gd name="T63" fmla="*/ 36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61">
                  <a:moveTo>
                    <a:pt x="450" y="363"/>
                  </a:moveTo>
                  <a:cubicBezTo>
                    <a:pt x="438" y="337"/>
                    <a:pt x="438" y="337"/>
                    <a:pt x="438" y="337"/>
                  </a:cubicBezTo>
                  <a:cubicBezTo>
                    <a:pt x="326" y="390"/>
                    <a:pt x="326" y="390"/>
                    <a:pt x="326" y="390"/>
                  </a:cubicBezTo>
                  <a:cubicBezTo>
                    <a:pt x="272" y="415"/>
                    <a:pt x="209" y="401"/>
                    <a:pt x="171" y="356"/>
                  </a:cubicBezTo>
                  <a:cubicBezTo>
                    <a:pt x="100" y="271"/>
                    <a:pt x="100" y="271"/>
                    <a:pt x="100" y="271"/>
                  </a:cubicBezTo>
                  <a:cubicBezTo>
                    <a:pt x="71" y="236"/>
                    <a:pt x="62" y="187"/>
                    <a:pt x="78" y="144"/>
                  </a:cubicBezTo>
                  <a:cubicBezTo>
                    <a:pt x="96" y="93"/>
                    <a:pt x="145" y="58"/>
                    <a:pt x="200" y="58"/>
                  </a:cubicBezTo>
                  <a:cubicBezTo>
                    <a:pt x="200" y="58"/>
                    <a:pt x="201" y="58"/>
                    <a:pt x="202" y="58"/>
                  </a:cubicBezTo>
                  <a:cubicBezTo>
                    <a:pt x="307" y="60"/>
                    <a:pt x="307" y="60"/>
                    <a:pt x="307" y="60"/>
                  </a:cubicBezTo>
                  <a:cubicBezTo>
                    <a:pt x="299" y="44"/>
                    <a:pt x="299" y="44"/>
                    <a:pt x="299" y="44"/>
                  </a:cubicBezTo>
                  <a:cubicBezTo>
                    <a:pt x="293" y="31"/>
                    <a:pt x="297" y="16"/>
                    <a:pt x="308" y="8"/>
                  </a:cubicBezTo>
                  <a:cubicBezTo>
                    <a:pt x="316" y="2"/>
                    <a:pt x="316" y="2"/>
                    <a:pt x="316" y="2"/>
                  </a:cubicBezTo>
                  <a:cubicBezTo>
                    <a:pt x="203" y="0"/>
                    <a:pt x="203" y="0"/>
                    <a:pt x="203" y="0"/>
                  </a:cubicBezTo>
                  <a:cubicBezTo>
                    <a:pt x="173" y="0"/>
                    <a:pt x="143" y="6"/>
                    <a:pt x="117" y="19"/>
                  </a:cubicBezTo>
                  <a:cubicBezTo>
                    <a:pt x="132" y="47"/>
                    <a:pt x="132" y="47"/>
                    <a:pt x="132" y="47"/>
                  </a:cubicBezTo>
                  <a:cubicBezTo>
                    <a:pt x="80" y="73"/>
                    <a:pt x="80" y="73"/>
                    <a:pt x="80" y="73"/>
                  </a:cubicBezTo>
                  <a:cubicBezTo>
                    <a:pt x="69" y="53"/>
                    <a:pt x="69" y="53"/>
                    <a:pt x="69" y="53"/>
                  </a:cubicBezTo>
                  <a:cubicBezTo>
                    <a:pt x="49" y="72"/>
                    <a:pt x="33" y="97"/>
                    <a:pt x="23" y="124"/>
                  </a:cubicBezTo>
                  <a:cubicBezTo>
                    <a:pt x="0" y="187"/>
                    <a:pt x="13" y="257"/>
                    <a:pt x="55" y="309"/>
                  </a:cubicBezTo>
                  <a:cubicBezTo>
                    <a:pt x="103" y="366"/>
                    <a:pt x="103" y="366"/>
                    <a:pt x="103" y="366"/>
                  </a:cubicBezTo>
                  <a:cubicBezTo>
                    <a:pt x="135" y="349"/>
                    <a:pt x="135" y="349"/>
                    <a:pt x="135" y="349"/>
                  </a:cubicBezTo>
                  <a:cubicBezTo>
                    <a:pt x="162" y="400"/>
                    <a:pt x="162" y="400"/>
                    <a:pt x="162" y="400"/>
                  </a:cubicBezTo>
                  <a:cubicBezTo>
                    <a:pt x="143" y="411"/>
                    <a:pt x="143" y="411"/>
                    <a:pt x="143" y="411"/>
                  </a:cubicBezTo>
                  <a:cubicBezTo>
                    <a:pt x="178" y="443"/>
                    <a:pt x="224" y="461"/>
                    <a:pt x="270" y="461"/>
                  </a:cubicBezTo>
                  <a:cubicBezTo>
                    <a:pt x="273" y="461"/>
                    <a:pt x="276" y="460"/>
                    <a:pt x="278" y="460"/>
                  </a:cubicBezTo>
                  <a:cubicBezTo>
                    <a:pt x="270" y="445"/>
                    <a:pt x="270" y="445"/>
                    <a:pt x="270" y="445"/>
                  </a:cubicBezTo>
                  <a:cubicBezTo>
                    <a:pt x="322" y="418"/>
                    <a:pt x="322" y="418"/>
                    <a:pt x="322" y="418"/>
                  </a:cubicBezTo>
                  <a:cubicBezTo>
                    <a:pt x="337" y="448"/>
                    <a:pt x="337" y="448"/>
                    <a:pt x="337" y="448"/>
                  </a:cubicBezTo>
                  <a:cubicBezTo>
                    <a:pt x="342" y="446"/>
                    <a:pt x="346" y="445"/>
                    <a:pt x="350" y="443"/>
                  </a:cubicBezTo>
                  <a:cubicBezTo>
                    <a:pt x="489" y="378"/>
                    <a:pt x="489" y="378"/>
                    <a:pt x="489" y="378"/>
                  </a:cubicBezTo>
                  <a:cubicBezTo>
                    <a:pt x="485" y="379"/>
                    <a:pt x="481" y="380"/>
                    <a:pt x="477" y="380"/>
                  </a:cubicBezTo>
                  <a:cubicBezTo>
                    <a:pt x="466" y="380"/>
                    <a:pt x="455" y="374"/>
                    <a:pt x="450" y="363"/>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84"/>
            <p:cNvSpPr/>
            <p:nvPr/>
          </p:nvSpPr>
          <p:spPr bwMode="auto">
            <a:xfrm>
              <a:off x="3164" y="2204"/>
              <a:ext cx="55" cy="35"/>
            </a:xfrm>
            <a:custGeom>
              <a:avLst/>
              <a:gdLst>
                <a:gd name="T0" fmla="*/ 0 w 67"/>
                <a:gd name="T1" fmla="*/ 27 h 42"/>
                <a:gd name="T2" fmla="*/ 8 w 67"/>
                <a:gd name="T3" fmla="*/ 42 h 42"/>
                <a:gd name="T4" fmla="*/ 67 w 67"/>
                <a:gd name="T5" fmla="*/ 30 h 42"/>
                <a:gd name="T6" fmla="*/ 52 w 67"/>
                <a:gd name="T7" fmla="*/ 0 h 42"/>
                <a:gd name="T8" fmla="*/ 0 w 67"/>
                <a:gd name="T9" fmla="*/ 27 h 42"/>
              </a:gdLst>
              <a:ahLst/>
              <a:cxnLst>
                <a:cxn ang="0">
                  <a:pos x="T0" y="T1"/>
                </a:cxn>
                <a:cxn ang="0">
                  <a:pos x="T2" y="T3"/>
                </a:cxn>
                <a:cxn ang="0">
                  <a:pos x="T4" y="T5"/>
                </a:cxn>
                <a:cxn ang="0">
                  <a:pos x="T6" y="T7"/>
                </a:cxn>
                <a:cxn ang="0">
                  <a:pos x="T8" y="T9"/>
                </a:cxn>
              </a:cxnLst>
              <a:rect l="0" t="0" r="r" b="b"/>
              <a:pathLst>
                <a:path w="67" h="42">
                  <a:moveTo>
                    <a:pt x="0" y="27"/>
                  </a:moveTo>
                  <a:cubicBezTo>
                    <a:pt x="8" y="42"/>
                    <a:pt x="8" y="42"/>
                    <a:pt x="8" y="42"/>
                  </a:cubicBezTo>
                  <a:cubicBezTo>
                    <a:pt x="28" y="41"/>
                    <a:pt x="48" y="37"/>
                    <a:pt x="67" y="30"/>
                  </a:cubicBezTo>
                  <a:cubicBezTo>
                    <a:pt x="52" y="0"/>
                    <a:pt x="52" y="0"/>
                    <a:pt x="52" y="0"/>
                  </a:cubicBezTo>
                  <a:lnTo>
                    <a:pt x="0" y="2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5"/>
            <p:cNvSpPr/>
            <p:nvPr/>
          </p:nvSpPr>
          <p:spPr bwMode="auto">
            <a:xfrm>
              <a:off x="2999" y="1878"/>
              <a:ext cx="52" cy="44"/>
            </a:xfrm>
            <a:custGeom>
              <a:avLst/>
              <a:gdLst>
                <a:gd name="T0" fmla="*/ 0 w 63"/>
                <a:gd name="T1" fmla="*/ 34 h 54"/>
                <a:gd name="T2" fmla="*/ 11 w 63"/>
                <a:gd name="T3" fmla="*/ 54 h 54"/>
                <a:gd name="T4" fmla="*/ 63 w 63"/>
                <a:gd name="T5" fmla="*/ 28 h 54"/>
                <a:gd name="T6" fmla="*/ 48 w 63"/>
                <a:gd name="T7" fmla="*/ 0 h 54"/>
                <a:gd name="T8" fmla="*/ 0 w 63"/>
                <a:gd name="T9" fmla="*/ 34 h 54"/>
              </a:gdLst>
              <a:ahLst/>
              <a:cxnLst>
                <a:cxn ang="0">
                  <a:pos x="T0" y="T1"/>
                </a:cxn>
                <a:cxn ang="0">
                  <a:pos x="T2" y="T3"/>
                </a:cxn>
                <a:cxn ang="0">
                  <a:pos x="T4" y="T5"/>
                </a:cxn>
                <a:cxn ang="0">
                  <a:pos x="T6" y="T7"/>
                </a:cxn>
                <a:cxn ang="0">
                  <a:pos x="T8" y="T9"/>
                </a:cxn>
              </a:cxnLst>
              <a:rect l="0" t="0" r="r" b="b"/>
              <a:pathLst>
                <a:path w="63" h="54">
                  <a:moveTo>
                    <a:pt x="0" y="34"/>
                  </a:moveTo>
                  <a:cubicBezTo>
                    <a:pt x="11" y="54"/>
                    <a:pt x="11" y="54"/>
                    <a:pt x="11" y="54"/>
                  </a:cubicBezTo>
                  <a:cubicBezTo>
                    <a:pt x="63" y="28"/>
                    <a:pt x="63" y="28"/>
                    <a:pt x="63" y="28"/>
                  </a:cubicBezTo>
                  <a:cubicBezTo>
                    <a:pt x="48" y="0"/>
                    <a:pt x="48" y="0"/>
                    <a:pt x="48" y="0"/>
                  </a:cubicBezTo>
                  <a:cubicBezTo>
                    <a:pt x="31" y="9"/>
                    <a:pt x="14" y="20"/>
                    <a:pt x="0" y="34"/>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86"/>
            <p:cNvSpPr/>
            <p:nvPr/>
          </p:nvSpPr>
          <p:spPr bwMode="auto">
            <a:xfrm>
              <a:off x="3027" y="2148"/>
              <a:ext cx="48" cy="51"/>
            </a:xfrm>
            <a:custGeom>
              <a:avLst/>
              <a:gdLst>
                <a:gd name="T0" fmla="*/ 40 w 59"/>
                <a:gd name="T1" fmla="*/ 62 h 62"/>
                <a:gd name="T2" fmla="*/ 59 w 59"/>
                <a:gd name="T3" fmla="*/ 51 h 62"/>
                <a:gd name="T4" fmla="*/ 32 w 59"/>
                <a:gd name="T5" fmla="*/ 0 h 62"/>
                <a:gd name="T6" fmla="*/ 0 w 59"/>
                <a:gd name="T7" fmla="*/ 17 h 62"/>
                <a:gd name="T8" fmla="*/ 23 w 59"/>
                <a:gd name="T9" fmla="*/ 44 h 62"/>
                <a:gd name="T10" fmla="*/ 40 w 59"/>
                <a:gd name="T11" fmla="*/ 62 h 62"/>
              </a:gdLst>
              <a:ahLst/>
              <a:cxnLst>
                <a:cxn ang="0">
                  <a:pos x="T0" y="T1"/>
                </a:cxn>
                <a:cxn ang="0">
                  <a:pos x="T2" y="T3"/>
                </a:cxn>
                <a:cxn ang="0">
                  <a:pos x="T4" y="T5"/>
                </a:cxn>
                <a:cxn ang="0">
                  <a:pos x="T6" y="T7"/>
                </a:cxn>
                <a:cxn ang="0">
                  <a:pos x="T8" y="T9"/>
                </a:cxn>
                <a:cxn ang="0">
                  <a:pos x="T10" y="T11"/>
                </a:cxn>
              </a:cxnLst>
              <a:rect l="0" t="0" r="r" b="b"/>
              <a:pathLst>
                <a:path w="59" h="62">
                  <a:moveTo>
                    <a:pt x="40" y="62"/>
                  </a:moveTo>
                  <a:cubicBezTo>
                    <a:pt x="59" y="51"/>
                    <a:pt x="59" y="51"/>
                    <a:pt x="59" y="51"/>
                  </a:cubicBezTo>
                  <a:cubicBezTo>
                    <a:pt x="32" y="0"/>
                    <a:pt x="32" y="0"/>
                    <a:pt x="32" y="0"/>
                  </a:cubicBezTo>
                  <a:cubicBezTo>
                    <a:pt x="0" y="17"/>
                    <a:pt x="0" y="17"/>
                    <a:pt x="0" y="17"/>
                  </a:cubicBezTo>
                  <a:cubicBezTo>
                    <a:pt x="23" y="44"/>
                    <a:pt x="23" y="44"/>
                    <a:pt x="23" y="44"/>
                  </a:cubicBezTo>
                  <a:cubicBezTo>
                    <a:pt x="28" y="50"/>
                    <a:pt x="34" y="56"/>
                    <a:pt x="40" y="6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87"/>
            <p:cNvSpPr/>
            <p:nvPr/>
          </p:nvSpPr>
          <p:spPr bwMode="auto">
            <a:xfrm>
              <a:off x="3183" y="1864"/>
              <a:ext cx="27" cy="48"/>
            </a:xfrm>
            <a:custGeom>
              <a:avLst/>
              <a:gdLst>
                <a:gd name="T0" fmla="*/ 6 w 33"/>
                <a:gd name="T1" fmla="*/ 42 h 59"/>
                <a:gd name="T2" fmla="*/ 14 w 33"/>
                <a:gd name="T3" fmla="*/ 58 h 59"/>
                <a:gd name="T4" fmla="*/ 32 w 33"/>
                <a:gd name="T5" fmla="*/ 59 h 59"/>
                <a:gd name="T6" fmla="*/ 33 w 33"/>
                <a:gd name="T7" fmla="*/ 0 h 59"/>
                <a:gd name="T8" fmla="*/ 23 w 33"/>
                <a:gd name="T9" fmla="*/ 0 h 59"/>
                <a:gd name="T10" fmla="*/ 15 w 33"/>
                <a:gd name="T11" fmla="*/ 6 h 59"/>
                <a:gd name="T12" fmla="*/ 6 w 33"/>
                <a:gd name="T13" fmla="*/ 42 h 59"/>
              </a:gdLst>
              <a:ahLst/>
              <a:cxnLst>
                <a:cxn ang="0">
                  <a:pos x="T0" y="T1"/>
                </a:cxn>
                <a:cxn ang="0">
                  <a:pos x="T2" y="T3"/>
                </a:cxn>
                <a:cxn ang="0">
                  <a:pos x="T4" y="T5"/>
                </a:cxn>
                <a:cxn ang="0">
                  <a:pos x="T6" y="T7"/>
                </a:cxn>
                <a:cxn ang="0">
                  <a:pos x="T8" y="T9"/>
                </a:cxn>
                <a:cxn ang="0">
                  <a:pos x="T10" y="T11"/>
                </a:cxn>
                <a:cxn ang="0">
                  <a:pos x="T12" y="T13"/>
                </a:cxn>
              </a:cxnLst>
              <a:rect l="0" t="0" r="r" b="b"/>
              <a:pathLst>
                <a:path w="33" h="59">
                  <a:moveTo>
                    <a:pt x="6" y="42"/>
                  </a:moveTo>
                  <a:cubicBezTo>
                    <a:pt x="14" y="58"/>
                    <a:pt x="14" y="58"/>
                    <a:pt x="14" y="58"/>
                  </a:cubicBezTo>
                  <a:cubicBezTo>
                    <a:pt x="32" y="59"/>
                    <a:pt x="32" y="59"/>
                    <a:pt x="32" y="59"/>
                  </a:cubicBezTo>
                  <a:cubicBezTo>
                    <a:pt x="33" y="0"/>
                    <a:pt x="33" y="0"/>
                    <a:pt x="33" y="0"/>
                  </a:cubicBezTo>
                  <a:cubicBezTo>
                    <a:pt x="23" y="0"/>
                    <a:pt x="23" y="0"/>
                    <a:pt x="23" y="0"/>
                  </a:cubicBezTo>
                  <a:cubicBezTo>
                    <a:pt x="15" y="6"/>
                    <a:pt x="15" y="6"/>
                    <a:pt x="15" y="6"/>
                  </a:cubicBezTo>
                  <a:cubicBezTo>
                    <a:pt x="4" y="14"/>
                    <a:pt x="0" y="29"/>
                    <a:pt x="6" y="4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88"/>
            <p:cNvSpPr/>
            <p:nvPr/>
          </p:nvSpPr>
          <p:spPr bwMode="auto">
            <a:xfrm>
              <a:off x="3301" y="2128"/>
              <a:ext cx="42" cy="45"/>
            </a:xfrm>
            <a:custGeom>
              <a:avLst/>
              <a:gdLst>
                <a:gd name="T0" fmla="*/ 26 w 51"/>
                <a:gd name="T1" fmla="*/ 0 h 55"/>
                <a:gd name="T2" fmla="*/ 0 w 51"/>
                <a:gd name="T3" fmla="*/ 12 h 55"/>
                <a:gd name="T4" fmla="*/ 12 w 51"/>
                <a:gd name="T5" fmla="*/ 38 h 55"/>
                <a:gd name="T6" fmla="*/ 39 w 51"/>
                <a:gd name="T7" fmla="*/ 55 h 55"/>
                <a:gd name="T8" fmla="*/ 51 w 51"/>
                <a:gd name="T9" fmla="*/ 53 h 55"/>
                <a:gd name="T10" fmla="*/ 51 w 51"/>
                <a:gd name="T11" fmla="*/ 52 h 55"/>
                <a:gd name="T12" fmla="*/ 26 w 51"/>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1" h="55">
                  <a:moveTo>
                    <a:pt x="26" y="0"/>
                  </a:moveTo>
                  <a:cubicBezTo>
                    <a:pt x="0" y="12"/>
                    <a:pt x="0" y="12"/>
                    <a:pt x="0" y="12"/>
                  </a:cubicBezTo>
                  <a:cubicBezTo>
                    <a:pt x="12" y="38"/>
                    <a:pt x="12" y="38"/>
                    <a:pt x="12" y="38"/>
                  </a:cubicBezTo>
                  <a:cubicBezTo>
                    <a:pt x="17" y="49"/>
                    <a:pt x="28" y="55"/>
                    <a:pt x="39" y="55"/>
                  </a:cubicBezTo>
                  <a:cubicBezTo>
                    <a:pt x="43" y="55"/>
                    <a:pt x="47" y="54"/>
                    <a:pt x="51" y="53"/>
                  </a:cubicBezTo>
                  <a:cubicBezTo>
                    <a:pt x="51" y="52"/>
                    <a:pt x="51" y="52"/>
                    <a:pt x="51" y="52"/>
                  </a:cubicBezTo>
                  <a:lnTo>
                    <a:pt x="26"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9"/>
            <p:cNvSpPr/>
            <p:nvPr/>
          </p:nvSpPr>
          <p:spPr bwMode="auto">
            <a:xfrm>
              <a:off x="3564" y="1187"/>
              <a:ext cx="92" cy="424"/>
            </a:xfrm>
            <a:custGeom>
              <a:avLst/>
              <a:gdLst>
                <a:gd name="T0" fmla="*/ 85 w 112"/>
                <a:gd name="T1" fmla="*/ 271 h 517"/>
                <a:gd name="T2" fmla="*/ 112 w 112"/>
                <a:gd name="T3" fmla="*/ 6 h 517"/>
                <a:gd name="T4" fmla="*/ 54 w 112"/>
                <a:gd name="T5" fmla="*/ 0 h 517"/>
                <a:gd name="T6" fmla="*/ 0 w 112"/>
                <a:gd name="T7" fmla="*/ 517 h 517"/>
                <a:gd name="T8" fmla="*/ 63 w 112"/>
                <a:gd name="T9" fmla="*/ 473 h 517"/>
                <a:gd name="T10" fmla="*/ 65 w 112"/>
                <a:gd name="T11" fmla="*/ 454 h 517"/>
                <a:gd name="T12" fmla="*/ 85 w 112"/>
                <a:gd name="T13" fmla="*/ 271 h 517"/>
              </a:gdLst>
              <a:ahLst/>
              <a:cxnLst>
                <a:cxn ang="0">
                  <a:pos x="T0" y="T1"/>
                </a:cxn>
                <a:cxn ang="0">
                  <a:pos x="T2" y="T3"/>
                </a:cxn>
                <a:cxn ang="0">
                  <a:pos x="T4" y="T5"/>
                </a:cxn>
                <a:cxn ang="0">
                  <a:pos x="T6" y="T7"/>
                </a:cxn>
                <a:cxn ang="0">
                  <a:pos x="T8" y="T9"/>
                </a:cxn>
                <a:cxn ang="0">
                  <a:pos x="T10" y="T11"/>
                </a:cxn>
                <a:cxn ang="0">
                  <a:pos x="T12" y="T13"/>
                </a:cxn>
              </a:cxnLst>
              <a:rect l="0" t="0" r="r" b="b"/>
              <a:pathLst>
                <a:path w="112" h="517">
                  <a:moveTo>
                    <a:pt x="85" y="271"/>
                  </a:moveTo>
                  <a:cubicBezTo>
                    <a:pt x="98" y="138"/>
                    <a:pt x="112" y="6"/>
                    <a:pt x="112" y="6"/>
                  </a:cubicBezTo>
                  <a:cubicBezTo>
                    <a:pt x="54" y="0"/>
                    <a:pt x="54" y="0"/>
                    <a:pt x="54" y="0"/>
                  </a:cubicBezTo>
                  <a:cubicBezTo>
                    <a:pt x="41" y="130"/>
                    <a:pt x="7" y="450"/>
                    <a:pt x="0" y="517"/>
                  </a:cubicBezTo>
                  <a:cubicBezTo>
                    <a:pt x="63" y="473"/>
                    <a:pt x="63" y="473"/>
                    <a:pt x="63" y="473"/>
                  </a:cubicBezTo>
                  <a:cubicBezTo>
                    <a:pt x="64" y="467"/>
                    <a:pt x="65" y="461"/>
                    <a:pt x="65" y="454"/>
                  </a:cubicBezTo>
                  <a:cubicBezTo>
                    <a:pt x="71" y="404"/>
                    <a:pt x="78" y="337"/>
                    <a:pt x="85" y="271"/>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90"/>
            <p:cNvSpPr/>
            <p:nvPr/>
          </p:nvSpPr>
          <p:spPr bwMode="auto">
            <a:xfrm>
              <a:off x="3564" y="1575"/>
              <a:ext cx="52" cy="68"/>
            </a:xfrm>
            <a:custGeom>
              <a:avLst/>
              <a:gdLst>
                <a:gd name="T0" fmla="*/ 0 w 64"/>
                <a:gd name="T1" fmla="*/ 56 h 84"/>
                <a:gd name="T2" fmla="*/ 28 w 64"/>
                <a:gd name="T3" fmla="*/ 61 h 84"/>
                <a:gd name="T4" fmla="*/ 10 w 64"/>
                <a:gd name="T5" fmla="*/ 38 h 84"/>
                <a:gd name="T6" fmla="*/ 28 w 64"/>
                <a:gd name="T7" fmla="*/ 61 h 84"/>
                <a:gd name="T8" fmla="*/ 47 w 64"/>
                <a:gd name="T9" fmla="*/ 84 h 84"/>
                <a:gd name="T10" fmla="*/ 64 w 64"/>
                <a:gd name="T11" fmla="*/ 0 h 84"/>
                <a:gd name="T12" fmla="*/ 1 w 64"/>
                <a:gd name="T13" fmla="*/ 44 h 84"/>
                <a:gd name="T14" fmla="*/ 0 w 64"/>
                <a:gd name="T15" fmla="*/ 5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0" y="56"/>
                  </a:moveTo>
                  <a:cubicBezTo>
                    <a:pt x="28" y="61"/>
                    <a:pt x="28" y="61"/>
                    <a:pt x="28" y="61"/>
                  </a:cubicBezTo>
                  <a:cubicBezTo>
                    <a:pt x="10" y="38"/>
                    <a:pt x="10" y="38"/>
                    <a:pt x="10" y="38"/>
                  </a:cubicBezTo>
                  <a:cubicBezTo>
                    <a:pt x="28" y="61"/>
                    <a:pt x="28" y="61"/>
                    <a:pt x="28" y="61"/>
                  </a:cubicBezTo>
                  <a:cubicBezTo>
                    <a:pt x="47" y="84"/>
                    <a:pt x="47" y="84"/>
                    <a:pt x="47" y="84"/>
                  </a:cubicBezTo>
                  <a:cubicBezTo>
                    <a:pt x="56" y="76"/>
                    <a:pt x="56" y="76"/>
                    <a:pt x="64" y="0"/>
                  </a:cubicBezTo>
                  <a:cubicBezTo>
                    <a:pt x="1" y="44"/>
                    <a:pt x="1" y="44"/>
                    <a:pt x="1" y="44"/>
                  </a:cubicBezTo>
                  <a:cubicBezTo>
                    <a:pt x="0" y="51"/>
                    <a:pt x="0" y="55"/>
                    <a:pt x="0" y="56"/>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91"/>
            <p:cNvSpPr/>
            <p:nvPr/>
          </p:nvSpPr>
          <p:spPr bwMode="auto">
            <a:xfrm>
              <a:off x="2086" y="1372"/>
              <a:ext cx="385" cy="349"/>
            </a:xfrm>
            <a:custGeom>
              <a:avLst/>
              <a:gdLst>
                <a:gd name="T0" fmla="*/ 68 w 470"/>
                <a:gd name="T1" fmla="*/ 368 h 426"/>
                <a:gd name="T2" fmla="*/ 91 w 470"/>
                <a:gd name="T3" fmla="*/ 61 h 426"/>
                <a:gd name="T4" fmla="*/ 41 w 470"/>
                <a:gd name="T5" fmla="*/ 0 h 426"/>
                <a:gd name="T6" fmla="*/ 11 w 470"/>
                <a:gd name="T7" fmla="*/ 400 h 426"/>
                <a:gd name="T8" fmla="*/ 40 w 470"/>
                <a:gd name="T9" fmla="*/ 426 h 426"/>
                <a:gd name="T10" fmla="*/ 470 w 470"/>
                <a:gd name="T11" fmla="*/ 426 h 426"/>
                <a:gd name="T12" fmla="*/ 440 w 470"/>
                <a:gd name="T13" fmla="*/ 368 h 426"/>
                <a:gd name="T14" fmla="*/ 68 w 470"/>
                <a:gd name="T15" fmla="*/ 368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6">
                  <a:moveTo>
                    <a:pt x="68" y="368"/>
                  </a:moveTo>
                  <a:cubicBezTo>
                    <a:pt x="65" y="283"/>
                    <a:pt x="81" y="143"/>
                    <a:pt x="91" y="61"/>
                  </a:cubicBezTo>
                  <a:cubicBezTo>
                    <a:pt x="72" y="45"/>
                    <a:pt x="55" y="24"/>
                    <a:pt x="41" y="0"/>
                  </a:cubicBezTo>
                  <a:cubicBezTo>
                    <a:pt x="33" y="55"/>
                    <a:pt x="0" y="293"/>
                    <a:pt x="11" y="400"/>
                  </a:cubicBezTo>
                  <a:cubicBezTo>
                    <a:pt x="13" y="415"/>
                    <a:pt x="26" y="426"/>
                    <a:pt x="40" y="426"/>
                  </a:cubicBezTo>
                  <a:cubicBezTo>
                    <a:pt x="470" y="426"/>
                    <a:pt x="470" y="426"/>
                    <a:pt x="470" y="426"/>
                  </a:cubicBezTo>
                  <a:cubicBezTo>
                    <a:pt x="440" y="368"/>
                    <a:pt x="440" y="368"/>
                    <a:pt x="440" y="368"/>
                  </a:cubicBezTo>
                  <a:lnTo>
                    <a:pt x="68" y="368"/>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92"/>
            <p:cNvSpPr/>
            <p:nvPr/>
          </p:nvSpPr>
          <p:spPr bwMode="auto">
            <a:xfrm>
              <a:off x="2446" y="1674"/>
              <a:ext cx="40" cy="47"/>
            </a:xfrm>
            <a:custGeom>
              <a:avLst/>
              <a:gdLst>
                <a:gd name="T0" fmla="*/ 40 w 40"/>
                <a:gd name="T1" fmla="*/ 0 h 47"/>
                <a:gd name="T2" fmla="*/ 0 w 40"/>
                <a:gd name="T3" fmla="*/ 0 h 47"/>
                <a:gd name="T4" fmla="*/ 25 w 40"/>
                <a:gd name="T5" fmla="*/ 47 h 47"/>
                <a:gd name="T6" fmla="*/ 40 w 40"/>
                <a:gd name="T7" fmla="*/ 47 h 47"/>
                <a:gd name="T8" fmla="*/ 40 w 40"/>
                <a:gd name="T9" fmla="*/ 0 h 47"/>
              </a:gdLst>
              <a:ahLst/>
              <a:cxnLst>
                <a:cxn ang="0">
                  <a:pos x="T0" y="T1"/>
                </a:cxn>
                <a:cxn ang="0">
                  <a:pos x="T2" y="T3"/>
                </a:cxn>
                <a:cxn ang="0">
                  <a:pos x="T4" y="T5"/>
                </a:cxn>
                <a:cxn ang="0">
                  <a:pos x="T6" y="T7"/>
                </a:cxn>
                <a:cxn ang="0">
                  <a:pos x="T8" y="T9"/>
                </a:cxn>
              </a:cxnLst>
              <a:rect l="0" t="0" r="r" b="b"/>
              <a:pathLst>
                <a:path w="40" h="47">
                  <a:moveTo>
                    <a:pt x="40" y="0"/>
                  </a:moveTo>
                  <a:lnTo>
                    <a:pt x="0" y="0"/>
                  </a:lnTo>
                  <a:lnTo>
                    <a:pt x="25" y="47"/>
                  </a:lnTo>
                  <a:lnTo>
                    <a:pt x="40" y="47"/>
                  </a:lnTo>
                  <a:lnTo>
                    <a:pt x="4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93"/>
            <p:cNvSpPr/>
            <p:nvPr/>
          </p:nvSpPr>
          <p:spPr bwMode="auto">
            <a:xfrm>
              <a:off x="2120" y="1363"/>
              <a:ext cx="48" cy="59"/>
            </a:xfrm>
            <a:custGeom>
              <a:avLst/>
              <a:gdLst>
                <a:gd name="T0" fmla="*/ 50 w 59"/>
                <a:gd name="T1" fmla="*/ 72 h 72"/>
                <a:gd name="T2" fmla="*/ 59 w 59"/>
                <a:gd name="T3" fmla="*/ 9 h 72"/>
                <a:gd name="T4" fmla="*/ 1 w 59"/>
                <a:gd name="T5" fmla="*/ 0 h 72"/>
                <a:gd name="T6" fmla="*/ 0 w 59"/>
                <a:gd name="T7" fmla="*/ 11 h 72"/>
                <a:gd name="T8" fmla="*/ 50 w 59"/>
                <a:gd name="T9" fmla="*/ 72 h 72"/>
              </a:gdLst>
              <a:ahLst/>
              <a:cxnLst>
                <a:cxn ang="0">
                  <a:pos x="T0" y="T1"/>
                </a:cxn>
                <a:cxn ang="0">
                  <a:pos x="T2" y="T3"/>
                </a:cxn>
                <a:cxn ang="0">
                  <a:pos x="T4" y="T5"/>
                </a:cxn>
                <a:cxn ang="0">
                  <a:pos x="T6" y="T7"/>
                </a:cxn>
                <a:cxn ang="0">
                  <a:pos x="T8" y="T9"/>
                </a:cxn>
              </a:cxnLst>
              <a:rect l="0" t="0" r="r" b="b"/>
              <a:pathLst>
                <a:path w="59" h="72">
                  <a:moveTo>
                    <a:pt x="50" y="72"/>
                  </a:moveTo>
                  <a:cubicBezTo>
                    <a:pt x="55" y="35"/>
                    <a:pt x="59" y="9"/>
                    <a:pt x="59" y="9"/>
                  </a:cubicBezTo>
                  <a:cubicBezTo>
                    <a:pt x="1" y="0"/>
                    <a:pt x="1" y="0"/>
                    <a:pt x="1" y="0"/>
                  </a:cubicBezTo>
                  <a:cubicBezTo>
                    <a:pt x="1" y="1"/>
                    <a:pt x="0" y="5"/>
                    <a:pt x="0" y="11"/>
                  </a:cubicBezTo>
                  <a:cubicBezTo>
                    <a:pt x="14" y="35"/>
                    <a:pt x="31" y="56"/>
                    <a:pt x="50" y="72"/>
                  </a:cubicBez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94"/>
            <p:cNvSpPr/>
            <p:nvPr/>
          </p:nvSpPr>
          <p:spPr bwMode="auto">
            <a:xfrm>
              <a:off x="2934" y="1674"/>
              <a:ext cx="541" cy="47"/>
            </a:xfrm>
            <a:custGeom>
              <a:avLst/>
              <a:gdLst>
                <a:gd name="T0" fmla="*/ 24 w 541"/>
                <a:gd name="T1" fmla="*/ 47 h 47"/>
                <a:gd name="T2" fmla="*/ 472 w 541"/>
                <a:gd name="T3" fmla="*/ 47 h 47"/>
                <a:gd name="T4" fmla="*/ 541 w 541"/>
                <a:gd name="T5" fmla="*/ 0 h 47"/>
                <a:gd name="T6" fmla="*/ 0 w 541"/>
                <a:gd name="T7" fmla="*/ 0 h 47"/>
                <a:gd name="T8" fmla="*/ 24 w 541"/>
                <a:gd name="T9" fmla="*/ 47 h 47"/>
              </a:gdLst>
              <a:ahLst/>
              <a:cxnLst>
                <a:cxn ang="0">
                  <a:pos x="T0" y="T1"/>
                </a:cxn>
                <a:cxn ang="0">
                  <a:pos x="T2" y="T3"/>
                </a:cxn>
                <a:cxn ang="0">
                  <a:pos x="T4" y="T5"/>
                </a:cxn>
                <a:cxn ang="0">
                  <a:pos x="T6" y="T7"/>
                </a:cxn>
                <a:cxn ang="0">
                  <a:pos x="T8" y="T9"/>
                </a:cxn>
              </a:cxnLst>
              <a:rect l="0" t="0" r="r" b="b"/>
              <a:pathLst>
                <a:path w="541" h="47">
                  <a:moveTo>
                    <a:pt x="24" y="47"/>
                  </a:moveTo>
                  <a:lnTo>
                    <a:pt x="472" y="47"/>
                  </a:lnTo>
                  <a:lnTo>
                    <a:pt x="541" y="0"/>
                  </a:lnTo>
                  <a:lnTo>
                    <a:pt x="0" y="0"/>
                  </a:lnTo>
                  <a:lnTo>
                    <a:pt x="24"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5"/>
            <p:cNvSpPr/>
            <p:nvPr/>
          </p:nvSpPr>
          <p:spPr bwMode="auto">
            <a:xfrm>
              <a:off x="2920" y="1674"/>
              <a:ext cx="38" cy="47"/>
            </a:xfrm>
            <a:custGeom>
              <a:avLst/>
              <a:gdLst>
                <a:gd name="T0" fmla="*/ 0 w 38"/>
                <a:gd name="T1" fmla="*/ 0 h 47"/>
                <a:gd name="T2" fmla="*/ 0 w 38"/>
                <a:gd name="T3" fmla="*/ 47 h 47"/>
                <a:gd name="T4" fmla="*/ 38 w 38"/>
                <a:gd name="T5" fmla="*/ 47 h 47"/>
                <a:gd name="T6" fmla="*/ 14 w 38"/>
                <a:gd name="T7" fmla="*/ 0 h 47"/>
                <a:gd name="T8" fmla="*/ 0 w 38"/>
                <a:gd name="T9" fmla="*/ 0 h 47"/>
              </a:gdLst>
              <a:ahLst/>
              <a:cxnLst>
                <a:cxn ang="0">
                  <a:pos x="T0" y="T1"/>
                </a:cxn>
                <a:cxn ang="0">
                  <a:pos x="T2" y="T3"/>
                </a:cxn>
                <a:cxn ang="0">
                  <a:pos x="T4" y="T5"/>
                </a:cxn>
                <a:cxn ang="0">
                  <a:pos x="T6" y="T7"/>
                </a:cxn>
                <a:cxn ang="0">
                  <a:pos x="T8" y="T9"/>
                </a:cxn>
              </a:cxnLst>
              <a:rect l="0" t="0" r="r" b="b"/>
              <a:pathLst>
                <a:path w="38" h="47">
                  <a:moveTo>
                    <a:pt x="0" y="0"/>
                  </a:moveTo>
                  <a:lnTo>
                    <a:pt x="0" y="47"/>
                  </a:lnTo>
                  <a:lnTo>
                    <a:pt x="38" y="47"/>
                  </a:lnTo>
                  <a:lnTo>
                    <a:pt x="14" y="0"/>
                  </a:lnTo>
                  <a:lnTo>
                    <a:pt x="0" y="0"/>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96"/>
            <p:cNvSpPr/>
            <p:nvPr/>
          </p:nvSpPr>
          <p:spPr bwMode="auto">
            <a:xfrm>
              <a:off x="3406" y="1674"/>
              <a:ext cx="76" cy="47"/>
            </a:xfrm>
            <a:custGeom>
              <a:avLst/>
              <a:gdLst>
                <a:gd name="T0" fmla="*/ 76 w 76"/>
                <a:gd name="T1" fmla="*/ 47 h 47"/>
                <a:gd name="T2" fmla="*/ 76 w 76"/>
                <a:gd name="T3" fmla="*/ 0 h 47"/>
                <a:gd name="T4" fmla="*/ 69 w 76"/>
                <a:gd name="T5" fmla="*/ 0 h 47"/>
                <a:gd name="T6" fmla="*/ 0 w 76"/>
                <a:gd name="T7" fmla="*/ 47 h 47"/>
                <a:gd name="T8" fmla="*/ 76 w 76"/>
                <a:gd name="T9" fmla="*/ 47 h 47"/>
              </a:gdLst>
              <a:ahLst/>
              <a:cxnLst>
                <a:cxn ang="0">
                  <a:pos x="T0" y="T1"/>
                </a:cxn>
                <a:cxn ang="0">
                  <a:pos x="T2" y="T3"/>
                </a:cxn>
                <a:cxn ang="0">
                  <a:pos x="T4" y="T5"/>
                </a:cxn>
                <a:cxn ang="0">
                  <a:pos x="T6" y="T7"/>
                </a:cxn>
                <a:cxn ang="0">
                  <a:pos x="T8" y="T9"/>
                </a:cxn>
              </a:cxnLst>
              <a:rect l="0" t="0" r="r" b="b"/>
              <a:pathLst>
                <a:path w="76" h="47">
                  <a:moveTo>
                    <a:pt x="76" y="47"/>
                  </a:moveTo>
                  <a:lnTo>
                    <a:pt x="76" y="0"/>
                  </a:lnTo>
                  <a:lnTo>
                    <a:pt x="69" y="0"/>
                  </a:lnTo>
                  <a:lnTo>
                    <a:pt x="0" y="47"/>
                  </a:lnTo>
                  <a:lnTo>
                    <a:pt x="76" y="47"/>
                  </a:lnTo>
                  <a:close/>
                </a:path>
              </a:pathLst>
            </a:custGeom>
            <a:solidFill>
              <a:srgbClr val="3120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57" name="图片 56"/>
          <p:cNvPicPr>
            <a:picLocks noChangeAspect="1"/>
          </p:cNvPicPr>
          <p:nvPr/>
        </p:nvPicPr>
        <p:blipFill>
          <a:blip r:embed="rId1"/>
          <a:stretch>
            <a:fillRect/>
          </a:stretch>
        </p:blipFill>
        <p:spPr>
          <a:xfrm>
            <a:off x="7791669" y="80849"/>
            <a:ext cx="781001" cy="125009"/>
          </a:xfrm>
          <a:prstGeom prst="rect">
            <a:avLst/>
          </a:prstGeom>
        </p:spPr>
      </p:pic>
      <p:sp>
        <p:nvSpPr>
          <p:cNvPr id="119" name="矩形 118"/>
          <p:cNvSpPr/>
          <p:nvPr/>
        </p:nvSpPr>
        <p:spPr>
          <a:xfrm>
            <a:off x="5401483" y="1413163"/>
            <a:ext cx="523702" cy="523702"/>
          </a:xfrm>
          <a:prstGeom prst="rect">
            <a:avLst/>
          </a:prstGeom>
          <a:solidFill>
            <a:srgbClr val="FF8877"/>
          </a:solidFill>
          <a:ln w="3810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3" name="图片 3" descr="32313538383938393b32313538373837323bb9abb8e6"/>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24233" y="1522413"/>
            <a:ext cx="278203" cy="278203"/>
          </a:xfrm>
          <a:prstGeom prst="rect">
            <a:avLst/>
          </a:prstGeom>
        </p:spPr>
      </p:pic>
      <p:sp>
        <p:nvSpPr>
          <p:cNvPr id="56" name="文本框 55"/>
          <p:cNvSpPr txBox="1"/>
          <p:nvPr/>
        </p:nvSpPr>
        <p:spPr>
          <a:xfrm>
            <a:off x="5615305" y="4803775"/>
            <a:ext cx="3528695" cy="306705"/>
          </a:xfrm>
          <a:prstGeom prst="rect">
            <a:avLst/>
          </a:prstGeom>
          <a:noFill/>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defRPr/>
            </a:pPr>
            <a:r>
              <a:rPr lang="en-US" altLang="zh-CN" sz="1400" b="1" noProof="0">
                <a:ln>
                  <a:noFill/>
                </a:ln>
                <a:solidFill>
                  <a:srgbClr val="31201A"/>
                </a:solidFill>
                <a:effectLst/>
                <a:uLnTx/>
                <a:uFillTx/>
                <a:latin typeface="MiSans Heavy" panose="00000A00000000000000" charset="-122"/>
                <a:ea typeface="MiSans Heavy" panose="00000A00000000000000" charset="-122"/>
                <a:sym typeface="MiSans Heavy" panose="00000A00000000000000" charset="-122"/>
              </a:rPr>
              <a:t>www.open-digger.cn</a:t>
            </a:r>
            <a:endParaRPr kumimoji="0" lang="en-US" altLang="zh-CN" sz="14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sym typeface="MiSans Heavy" panose="00000A00000000000000" charset="-122"/>
            </a:endParaRPr>
          </a:p>
        </p:txBody>
      </p:sp>
      <p:sp>
        <p:nvSpPr>
          <p:cNvPr id="67" name="文本框 66"/>
          <p:cNvSpPr txBox="1"/>
          <p:nvPr/>
        </p:nvSpPr>
        <p:spPr>
          <a:xfrm>
            <a:off x="0" y="4835723"/>
            <a:ext cx="4645324" cy="307777"/>
          </a:xfrm>
          <a:prstGeom prst="rect">
            <a:avLst/>
          </a:prstGeom>
          <a:noFill/>
        </p:spPr>
        <p:txBody>
          <a:bodyPr wrap="square">
            <a:spAutoFit/>
          </a:bodyPr>
          <a:lstStyle>
            <a:defPPr>
              <a:defRPr lang="en-US"/>
            </a:defPPr>
            <a:lvl1pPr algn="r">
              <a:defRPr sz="1400" b="1">
                <a:solidFill>
                  <a:srgbClr val="31201A"/>
                </a:solidFill>
              </a:defRPr>
            </a:lvl1pPr>
          </a:lstStyle>
          <a:p>
            <a:pPr algn="l"/>
            <a:r>
              <a:rPr lang="en-US" altLang="zh-CN">
                <a:latin typeface="Montserrat Black" panose="00000A00000000000000" pitchFamily="2" charset="0"/>
              </a:rPr>
              <a:t>ILLUSTRATION</a:t>
            </a:r>
            <a:endParaRPr lang="zh-CN" altLang="en-US" dirty="0">
              <a:latin typeface="Montserrat Black" panose="00000A00000000000000" pitchFamily="2" charset="0"/>
            </a:endParaRPr>
          </a:p>
        </p:txBody>
      </p:sp>
      <p:grpSp>
        <p:nvGrpSpPr>
          <p:cNvPr id="68" name="组合 67"/>
          <p:cNvGrpSpPr/>
          <p:nvPr/>
        </p:nvGrpSpPr>
        <p:grpSpPr>
          <a:xfrm>
            <a:off x="1550028" y="4945604"/>
            <a:ext cx="242291" cy="91036"/>
            <a:chOff x="777142" y="4987148"/>
            <a:chExt cx="242291" cy="91036"/>
          </a:xfrm>
        </p:grpSpPr>
        <p:sp>
          <p:nvSpPr>
            <p:cNvPr id="69" name="任意多边形: 形状 68"/>
            <p:cNvSpPr/>
            <p:nvPr/>
          </p:nvSpPr>
          <p:spPr>
            <a:xfrm rot="2576341">
              <a:off x="777142"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p:cNvSpPr/>
            <p:nvPr/>
          </p:nvSpPr>
          <p:spPr>
            <a:xfrm rot="19023659" flipH="1">
              <a:off x="928396" y="4987148"/>
              <a:ext cx="91037" cy="91036"/>
            </a:xfrm>
            <a:custGeom>
              <a:avLst/>
              <a:gdLst>
                <a:gd name="connsiteX0" fmla="*/ 0 w 139338"/>
                <a:gd name="connsiteY0" fmla="*/ 0 h 191589"/>
                <a:gd name="connsiteX1" fmla="*/ 0 w 139338"/>
                <a:gd name="connsiteY1" fmla="*/ 191589 h 191589"/>
                <a:gd name="connsiteX2" fmla="*/ 139338 w 139338"/>
                <a:gd name="connsiteY2" fmla="*/ 191589 h 191589"/>
              </a:gdLst>
              <a:ahLst/>
              <a:cxnLst>
                <a:cxn ang="0">
                  <a:pos x="connsiteX0" y="connsiteY0"/>
                </a:cxn>
                <a:cxn ang="0">
                  <a:pos x="connsiteX1" y="connsiteY1"/>
                </a:cxn>
                <a:cxn ang="0">
                  <a:pos x="connsiteX2" y="connsiteY2"/>
                </a:cxn>
              </a:cxnLst>
              <a:rect l="l" t="t" r="r" b="b"/>
              <a:pathLst>
                <a:path w="139338" h="191589">
                  <a:moveTo>
                    <a:pt x="0" y="0"/>
                  </a:moveTo>
                  <a:lnTo>
                    <a:pt x="0" y="191589"/>
                  </a:lnTo>
                  <a:lnTo>
                    <a:pt x="139338" y="191589"/>
                  </a:lnTo>
                </a:path>
              </a:pathLst>
            </a:custGeom>
            <a:noFill/>
            <a:ln w="19050">
              <a:solidFill>
                <a:srgbClr val="3120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文本框 70"/>
          <p:cNvSpPr txBox="1"/>
          <p:nvPr/>
        </p:nvSpPr>
        <p:spPr>
          <a:xfrm>
            <a:off x="959282" y="62144"/>
            <a:ext cx="4981794" cy="39878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000" b="1" noProof="0">
                <a:ln>
                  <a:noFill/>
                </a:ln>
                <a:solidFill>
                  <a:srgbClr val="31201A"/>
                </a:solidFill>
                <a:effectLst/>
                <a:uLnTx/>
                <a:uFillTx/>
                <a:latin typeface="MiSans Heavy" panose="00000A00000000000000" charset="-122"/>
                <a:ea typeface="MiSans Heavy" panose="00000A00000000000000" charset="-122"/>
                <a:sym typeface="+mn-ea"/>
              </a:rPr>
              <a:t>处理后数据部分结果</a:t>
            </a:r>
            <a:r>
              <a:rPr lang="zh-CN" altLang="en-US" sz="2000" b="1" noProof="0">
                <a:ln>
                  <a:noFill/>
                </a:ln>
                <a:solidFill>
                  <a:srgbClr val="31201A"/>
                </a:solidFill>
                <a:effectLst/>
                <a:uLnTx/>
                <a:uFillTx/>
                <a:latin typeface="MiSans Heavy" panose="00000A00000000000000" charset="-122"/>
                <a:ea typeface="MiSans Heavy" panose="00000A00000000000000" charset="-122"/>
                <a:sym typeface="+mn-ea"/>
              </a:rPr>
              <a:t>展示</a:t>
            </a:r>
            <a:endParaRPr lang="zh-CN" altLang="en-US" sz="2000" b="1" noProof="0">
              <a:ln>
                <a:noFill/>
              </a:ln>
              <a:solidFill>
                <a:srgbClr val="31201A"/>
              </a:solidFill>
              <a:effectLst/>
              <a:uLnTx/>
              <a:uFillTx/>
              <a:latin typeface="MiSans Heavy" panose="00000A00000000000000" charset="-122"/>
              <a:ea typeface="MiSans Heavy" panose="00000A00000000000000" charset="-122"/>
              <a:sym typeface="+mn-ea"/>
            </a:endParaRPr>
          </a:p>
        </p:txBody>
      </p:sp>
      <p:sp>
        <p:nvSpPr>
          <p:cNvPr id="72" name="文本框 71"/>
          <p:cNvSpPr txBox="1"/>
          <p:nvPr/>
        </p:nvSpPr>
        <p:spPr>
          <a:xfrm>
            <a:off x="6015990" y="1463675"/>
            <a:ext cx="2231390" cy="33718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数据</a:t>
            </a:r>
            <a:r>
              <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rPr>
              <a:t>展示</a:t>
            </a:r>
            <a:endParaRPr kumimoji="0" lang="zh-CN" altLang="en-US" sz="1600" b="1" i="0" u="none" strike="noStrike" kern="1200" cap="none" spc="0" normalizeH="0" baseline="0" noProof="0">
              <a:ln>
                <a:noFill/>
              </a:ln>
              <a:solidFill>
                <a:srgbClr val="31201A"/>
              </a:solidFill>
              <a:effectLst/>
              <a:uLnTx/>
              <a:uFillTx/>
              <a:latin typeface="MiSans Heavy" panose="00000A00000000000000" charset="-122"/>
              <a:ea typeface="MiSans Heavy" panose="00000A00000000000000" charset="-122"/>
              <a:cs typeface="+mn-cs"/>
            </a:endParaRPr>
          </a:p>
        </p:txBody>
      </p:sp>
      <p:sp>
        <p:nvSpPr>
          <p:cNvPr id="73" name="文本框 72"/>
          <p:cNvSpPr txBox="1"/>
          <p:nvPr/>
        </p:nvSpPr>
        <p:spPr>
          <a:xfrm>
            <a:off x="5524580" y="2057332"/>
            <a:ext cx="2656454" cy="810260"/>
          </a:xfrm>
          <a:prstGeom prst="rect">
            <a:avLst/>
          </a:prstGeom>
          <a:noFill/>
        </p:spPr>
        <p:txBody>
          <a:bodyPr wrap="square">
            <a:spAutoFit/>
          </a:bodyPr>
          <a:lstStyle>
            <a:defPPr>
              <a:defRPr lang="en-US"/>
            </a:defPPr>
            <a:lvl1pPr algn="ctr">
              <a:defRPr sz="3200" b="1"/>
            </a:lvl1pPr>
          </a:lstStyle>
          <a:p>
            <a:pPr indent="349250" algn="l" fontAlgn="auto">
              <a:lnSpc>
                <a:spcPct val="130000"/>
              </a:lnSpc>
            </a:pP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针对数据进行处理后保存的</a:t>
            </a:r>
            <a:r>
              <a:rPr kumimoji="0" lang="en-US" altLang="zh-CN"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csv</a:t>
            </a: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文件（</a:t>
            </a:r>
            <a:r>
              <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rPr>
              <a:t>部分）</a:t>
            </a:r>
            <a:endParaRPr kumimoji="0" lang="zh-CN" altLang="en-US" sz="1800" i="0" u="none" strike="noStrike" kern="1200" cap="none" spc="0" normalizeH="0" baseline="0" noProof="0">
              <a:ln>
                <a:noFill/>
              </a:ln>
              <a:solidFill>
                <a:prstClr val="black"/>
              </a:solidFill>
              <a:effectLst/>
              <a:uLnTx/>
              <a:uFillTx/>
              <a:latin typeface="HarmonyOS Sans SC" panose="00000500000000000000" pitchFamily="2" charset="-122"/>
              <a:ea typeface="HarmonyOS Sans SC" panose="00000500000000000000" pitchFamily="2" charset="-122"/>
              <a:cs typeface="HarmonyOS Sans SC" panose="00000500000000000000" pitchFamily="2" charset="-122"/>
            </a:endParaRPr>
          </a:p>
        </p:txBody>
      </p:sp>
      <p:pic>
        <p:nvPicPr>
          <p:cNvPr id="64" name="图片 63"/>
          <p:cNvPicPr>
            <a:picLocks noChangeAspect="1"/>
          </p:cNvPicPr>
          <p:nvPr/>
        </p:nvPicPr>
        <p:blipFill>
          <a:blip r:embed="rId4"/>
          <a:srcRect r="31339"/>
          <a:stretch>
            <a:fillRect/>
          </a:stretch>
        </p:blipFill>
        <p:spPr>
          <a:xfrm>
            <a:off x="558800" y="1036955"/>
            <a:ext cx="2374900" cy="3570605"/>
          </a:xfrm>
          <a:prstGeom prst="rect">
            <a:avLst/>
          </a:prstGeom>
        </p:spPr>
      </p:pic>
      <p:pic>
        <p:nvPicPr>
          <p:cNvPr id="66" name="图片 65"/>
          <p:cNvPicPr>
            <a:picLocks noChangeAspect="1"/>
          </p:cNvPicPr>
          <p:nvPr/>
        </p:nvPicPr>
        <p:blipFill>
          <a:blip r:embed="rId5"/>
          <a:srcRect r="50484"/>
          <a:stretch>
            <a:fillRect/>
          </a:stretch>
        </p:blipFill>
        <p:spPr>
          <a:xfrm>
            <a:off x="3122930" y="1036955"/>
            <a:ext cx="2046605" cy="356679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sld>
</file>

<file path=ppt/tags/tag1.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10.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02.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03.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04.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05.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06.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07.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08.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09.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1.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110.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11.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12.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13.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14.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15.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16.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17.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18.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19.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2.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120.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21.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22.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23.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24.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25.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26.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27.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28.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29.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3.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130.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31.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32.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33.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34.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35.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36.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37.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38.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39.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4.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140.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41.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42.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43.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44.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45.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46.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47.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48.xml><?xml version="1.0" encoding="utf-8"?>
<p:tagLst xmlns:p="http://schemas.openxmlformats.org/presentationml/2006/main">
  <p:tag name="KSO_WM_DIAGRAM_VIRTUALLY_FRAME" val="{&quot;height&quot;:294.92236220472444,&quot;left&quot;:367.63629921259843,&quot;top&quot;:85.07763779527559,&quot;width&quot;:312.3636220472441}"/>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150.xml><?xml version="1.0" encoding="utf-8"?>
<p:tagLst xmlns:p="http://schemas.openxmlformats.org/presentationml/2006/main">
  <p:tag name="KSO_WM_DIAGRAM_VIRTUALLY_FRAME" val="{&quot;height&quot;:211.62866141732283,&quot;left&quot;:62.45102362204724,&quot;top&quot;:114.24472440944882,&quot;width&quot;:595.0979527559055}"/>
</p:tagLst>
</file>

<file path=ppt/tags/tag151.xml><?xml version="1.0" encoding="utf-8"?>
<p:tagLst xmlns:p="http://schemas.openxmlformats.org/presentationml/2006/main">
  <p:tag name="KSO_WM_DIAGRAM_VIRTUALLY_FRAME" val="{&quot;height&quot;:211.62866141732283,&quot;left&quot;:62.45102362204724,&quot;top&quot;:114.24472440944882,&quot;width&quot;:595.1}"/>
</p:tagLst>
</file>

<file path=ppt/tags/tag152.xml><?xml version="1.0" encoding="utf-8"?>
<p:tagLst xmlns:p="http://schemas.openxmlformats.org/presentationml/2006/main">
  <p:tag name="KSO_WM_DIAGRAM_VIRTUALLY_FRAME" val="{&quot;height&quot;:211.62866141732283,&quot;left&quot;:62.45102362204724,&quot;top&quot;:114.24472440944882,&quot;width&quot;:595.1}"/>
</p:tagLst>
</file>

<file path=ppt/tags/tag153.xml><?xml version="1.0" encoding="utf-8"?>
<p:tagLst xmlns:p="http://schemas.openxmlformats.org/presentationml/2006/main">
  <p:tag name="KSO_WM_DIAGRAM_VIRTUALLY_FRAME" val="{&quot;height&quot;:211.62866141732283,&quot;left&quot;:62.45102362204724,&quot;top&quot;:114.24472440944882,&quot;width&quot;:595.1}"/>
</p:tagLst>
</file>

<file path=ppt/tags/tag154.xml><?xml version="1.0" encoding="utf-8"?>
<p:tagLst xmlns:p="http://schemas.openxmlformats.org/presentationml/2006/main">
  <p:tag name="KSO_WM_DIAGRAM_VIRTUALLY_FRAME" val="{&quot;height&quot;:211.62866141732283,&quot;left&quot;:62.45102362204724,&quot;top&quot;:114.24472440944882,&quot;width&quot;:595.1}"/>
</p:tagLst>
</file>

<file path=ppt/tags/tag155.xml><?xml version="1.0" encoding="utf-8"?>
<p:tagLst xmlns:p="http://schemas.openxmlformats.org/presentationml/2006/main">
  <p:tag name="KSO_WM_DIAGRAM_VIRTUALLY_FRAME" val="{&quot;height&quot;:211.62866141732283,&quot;left&quot;:62.45102362204724,&quot;top&quot;:114.24472440944882,&quot;width&quot;:595.1}"/>
</p:tagLst>
</file>

<file path=ppt/tags/tag156.xml><?xml version="1.0" encoding="utf-8"?>
<p:tagLst xmlns:p="http://schemas.openxmlformats.org/presentationml/2006/main">
  <p:tag name="KSO_WM_DIAGRAM_VIRTUALLY_FRAME" val="{&quot;height&quot;:211.62866141732283,&quot;left&quot;:62.45102362204724,&quot;top&quot;:114.24472440944882,&quot;width&quot;:595.1}"/>
</p:tagLst>
</file>

<file path=ppt/tags/tag157.xml><?xml version="1.0" encoding="utf-8"?>
<p:tagLst xmlns:p="http://schemas.openxmlformats.org/presentationml/2006/main">
  <p:tag name="KSO_WM_DIAGRAM_VIRTUALLY_FRAME" val="{&quot;height&quot;:211.62866141732283,&quot;left&quot;:62.45102362204724,&quot;top&quot;:114.24472440944882,&quot;width&quot;:595.1}"/>
</p:tagLst>
</file>

<file path=ppt/tags/tag158.xml><?xml version="1.0" encoding="utf-8"?>
<p:tagLst xmlns:p="http://schemas.openxmlformats.org/presentationml/2006/main">
  <p:tag name="KSO_WM_DIAGRAM_VIRTUALLY_FRAME" val="{&quot;height&quot;:211.62866141732283,&quot;left&quot;:62.45102362204724,&quot;top&quot;:114.24472440944882,&quot;width&quot;:595.1}"/>
</p:tagLst>
</file>

<file path=ppt/tags/tag159.xml><?xml version="1.0" encoding="utf-8"?>
<p:tagLst xmlns:p="http://schemas.openxmlformats.org/presentationml/2006/main">
  <p:tag name="KSO_WM_DIAGRAM_VIRTUALLY_FRAME" val="{&quot;height&quot;:211.62866141732283,&quot;left&quot;:62.45102362204724,&quot;top&quot;:114.24472440944882,&quot;width&quot;:595.1}"/>
</p:tagLst>
</file>

<file path=ppt/tags/tag16.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160.xml><?xml version="1.0" encoding="utf-8"?>
<p:tagLst xmlns:p="http://schemas.openxmlformats.org/presentationml/2006/main">
  <p:tag name="KSO_WM_DIAGRAM_VIRTUALLY_FRAME" val="{&quot;height&quot;:211.62866141732283,&quot;left&quot;:62.45102362204724,&quot;top&quot;:114.24472440944882,&quot;width&quot;:595.1}"/>
</p:tagLst>
</file>

<file path=ppt/tags/tag161.xml><?xml version="1.0" encoding="utf-8"?>
<p:tagLst xmlns:p="http://schemas.openxmlformats.org/presentationml/2006/main">
  <p:tag name="KSO_WM_DIAGRAM_VIRTUALLY_FRAME" val="{&quot;height&quot;:211.62866141732283,&quot;left&quot;:62.45102362204724,&quot;top&quot;:114.24472440944882,&quot;width&quot;:595.1}"/>
</p:tagLst>
</file>

<file path=ppt/tags/tag162.xml><?xml version="1.0" encoding="utf-8"?>
<p:tagLst xmlns:p="http://schemas.openxmlformats.org/presentationml/2006/main">
  <p:tag name="KSO_WM_DIAGRAM_VIRTUALLY_FRAME" val="{&quot;height&quot;:211.62866141732283,&quot;left&quot;:62.45102362204724,&quot;top&quot;:114.24472440944882,&quot;width&quot;:595.1}"/>
</p:tagLst>
</file>

<file path=ppt/tags/tag163.xml><?xml version="1.0" encoding="utf-8"?>
<p:tagLst xmlns:p="http://schemas.openxmlformats.org/presentationml/2006/main">
  <p:tag name="KSO_WM_DIAGRAM_VIRTUALLY_FRAME" val="{&quot;height&quot;:211.62866141732283,&quot;left&quot;:62.45102362204724,&quot;top&quot;:114.24472440944882,&quot;width&quot;:595.1}"/>
</p:tagLst>
</file>

<file path=ppt/tags/tag164.xml><?xml version="1.0" encoding="utf-8"?>
<p:tagLst xmlns:p="http://schemas.openxmlformats.org/presentationml/2006/main">
  <p:tag name="KSO_WM_DIAGRAM_VIRTUALLY_FRAME" val="{&quot;height&quot;:211.62866141732283,&quot;left&quot;:62.45102362204724,&quot;top&quot;:114.24472440944882,&quot;width&quot;:595.1}"/>
</p:tagLst>
</file>

<file path=ppt/tags/tag165.xml><?xml version="1.0" encoding="utf-8"?>
<p:tagLst xmlns:p="http://schemas.openxmlformats.org/presentationml/2006/main">
  <p:tag name="KSO_WM_DIAGRAM_VIRTUALLY_FRAME" val="{&quot;height&quot;:211.62866141732283,&quot;left&quot;:62.45102362204724,&quot;top&quot;:114.24472440944882,&quot;width&quot;:595.1}"/>
</p:tagLst>
</file>

<file path=ppt/tags/tag166.xml><?xml version="1.0" encoding="utf-8"?>
<p:tagLst xmlns:p="http://schemas.openxmlformats.org/presentationml/2006/main">
  <p:tag name="KSO_WM_DIAGRAM_VIRTUALLY_FRAME" val="{&quot;height&quot;:211.62866141732283,&quot;left&quot;:62.45102362204724,&quot;top&quot;:114.24472440944882,&quot;width&quot;:595.1}"/>
</p:tagLst>
</file>

<file path=ppt/tags/tag167.xml><?xml version="1.0" encoding="utf-8"?>
<p:tagLst xmlns:p="http://schemas.openxmlformats.org/presentationml/2006/main">
  <p:tag name="KSO_WM_DIAGRAM_VIRTUALLY_FRAME" val="{&quot;height&quot;:211.62866141732283,&quot;left&quot;:62.45102362204724,&quot;top&quot;:114.24472440944882,&quot;width&quot;:595.1}"/>
</p:tagLst>
</file>

<file path=ppt/tags/tag168.xml><?xml version="1.0" encoding="utf-8"?>
<p:tagLst xmlns:p="http://schemas.openxmlformats.org/presentationml/2006/main">
  <p:tag name="KSO_WM_DIAGRAM_VIRTUALLY_FRAME" val="{&quot;height&quot;:211.62866141732283,&quot;left&quot;:62.45102362204724,&quot;top&quot;:114.24472440944882,&quot;width&quot;:595.1}"/>
</p:tagLst>
</file>

<file path=ppt/tags/tag169.xml><?xml version="1.0" encoding="utf-8"?>
<p:tagLst xmlns:p="http://schemas.openxmlformats.org/presentationml/2006/main">
  <p:tag name="KSO_WM_DIAGRAM_VIRTUALLY_FRAME" val="{&quot;height&quot;:211.62866141732283,&quot;left&quot;:62.45102362204724,&quot;top&quot;:114.24472440944882,&quot;width&quot;:595.1}"/>
</p:tagLst>
</file>

<file path=ppt/tags/tag17.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170.xml><?xml version="1.0" encoding="utf-8"?>
<p:tagLst xmlns:p="http://schemas.openxmlformats.org/presentationml/2006/main">
  <p:tag name="KSO_WM_DIAGRAM_VIRTUALLY_FRAME" val="{&quot;height&quot;:211.62866141732283,&quot;left&quot;:62.45102362204724,&quot;top&quot;:114.24472440944882,&quot;width&quot;:595.1}"/>
</p:tagLst>
</file>

<file path=ppt/tags/tag171.xml><?xml version="1.0" encoding="utf-8"?>
<p:tagLst xmlns:p="http://schemas.openxmlformats.org/presentationml/2006/main">
  <p:tag name="KSO_WM_DIAGRAM_VIRTUALLY_FRAME" val="{&quot;height&quot;:211.62866141732283,&quot;left&quot;:62.45102362204724,&quot;top&quot;:114.24472440944882,&quot;width&quot;:595.1}"/>
</p:tagLst>
</file>

<file path=ppt/tags/tag172.xml><?xml version="1.0" encoding="utf-8"?>
<p:tagLst xmlns:p="http://schemas.openxmlformats.org/presentationml/2006/main">
  <p:tag name="KSO_WM_DIAGRAM_VIRTUALLY_FRAME" val="{&quot;height&quot;:211.62866141732283,&quot;left&quot;:62.45102362204724,&quot;top&quot;:114.24472440944882,&quot;width&quot;:595.1}"/>
</p:tagLst>
</file>

<file path=ppt/tags/tag173.xml><?xml version="1.0" encoding="utf-8"?>
<p:tagLst xmlns:p="http://schemas.openxmlformats.org/presentationml/2006/main">
  <p:tag name="KSO_WM_DIAGRAM_VIRTUALLY_FRAME" val="{&quot;height&quot;:211.62866141732283,&quot;left&quot;:62.45102362204724,&quot;top&quot;:114.24472440944882,&quot;width&quot;:595.1}"/>
</p:tagLst>
</file>

<file path=ppt/tags/tag174.xml><?xml version="1.0" encoding="utf-8"?>
<p:tagLst xmlns:p="http://schemas.openxmlformats.org/presentationml/2006/main">
  <p:tag name="KSO_WM_DIAGRAM_VIRTUALLY_FRAME" val="{&quot;height&quot;:211.62866141732283,&quot;left&quot;:62.45102362204724,&quot;top&quot;:114.24472440944882,&quot;width&quot;:595.1}"/>
</p:tagLst>
</file>

<file path=ppt/tags/tag175.xml><?xml version="1.0" encoding="utf-8"?>
<p:tagLst xmlns:p="http://schemas.openxmlformats.org/presentationml/2006/main">
  <p:tag name="KSO_WM_DIAGRAM_VIRTUALLY_FRAME" val="{&quot;height&quot;:211.62866141732283,&quot;left&quot;:62.45102362204724,&quot;top&quot;:114.24472440944882,&quot;width&quot;:595.1}"/>
</p:tagLst>
</file>

<file path=ppt/tags/tag176.xml><?xml version="1.0" encoding="utf-8"?>
<p:tagLst xmlns:p="http://schemas.openxmlformats.org/presentationml/2006/main">
  <p:tag name="KSO_WM_DIAGRAM_VIRTUALLY_FRAME" val="{&quot;height&quot;:211.62866141732283,&quot;left&quot;:62.45102362204724,&quot;top&quot;:114.24472440944882,&quot;width&quot;:595.1}"/>
</p:tagLst>
</file>

<file path=ppt/tags/tag177.xml><?xml version="1.0" encoding="utf-8"?>
<p:tagLst xmlns:p="http://schemas.openxmlformats.org/presentationml/2006/main">
  <p:tag name="KSO_WM_DIAGRAM_VIRTUALLY_FRAME" val="{&quot;height&quot;:211.62866141732283,&quot;left&quot;:62.45102362204724,&quot;top&quot;:114.24472440944882,&quot;width&quot;:595.0979527559055}"/>
</p:tagLst>
</file>

<file path=ppt/tags/tag178.xml><?xml version="1.0" encoding="utf-8"?>
<p:tagLst xmlns:p="http://schemas.openxmlformats.org/presentationml/2006/main">
  <p:tag name="KSO_WM_DIAGRAM_VIRTUALLY_FRAME" val="{&quot;height&quot;:211.62866141732283,&quot;left&quot;:62.45102362204724,&quot;top&quot;:114.24472440944882,&quot;width&quot;:595.1}"/>
</p:tagLst>
</file>

<file path=ppt/tags/tag179.xml><?xml version="1.0" encoding="utf-8"?>
<p:tagLst xmlns:p="http://schemas.openxmlformats.org/presentationml/2006/main">
  <p:tag name="KSO_WM_DIAGRAM_VIRTUALLY_FRAME" val="{&quot;height&quot;:211.62866141732283,&quot;left&quot;:62.45102362204724,&quot;top&quot;:114.24472440944882,&quot;width&quot;:595.1}"/>
</p:tagLst>
</file>

<file path=ppt/tags/tag18.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180.xml><?xml version="1.0" encoding="utf-8"?>
<p:tagLst xmlns:p="http://schemas.openxmlformats.org/presentationml/2006/main">
  <p:tag name="KSO_WM_DIAGRAM_VIRTUALLY_FRAME" val="{&quot;height&quot;:211.62866141732283,&quot;left&quot;:62.45102362204724,&quot;top&quot;:114.24472440944882,&quot;width&quot;:595.1}"/>
</p:tagLst>
</file>

<file path=ppt/tags/tag181.xml><?xml version="1.0" encoding="utf-8"?>
<p:tagLst xmlns:p="http://schemas.openxmlformats.org/presentationml/2006/main">
  <p:tag name="KSO_WM_DIAGRAM_VIRTUALLY_FRAME" val="{&quot;height&quot;:211.62866141732283,&quot;left&quot;:62.45102362204724,&quot;top&quot;:114.24472440944882,&quot;width&quot;:595.1}"/>
</p:tagLst>
</file>

<file path=ppt/tags/tag182.xml><?xml version="1.0" encoding="utf-8"?>
<p:tagLst xmlns:p="http://schemas.openxmlformats.org/presentationml/2006/main">
  <p:tag name="KSO_WM_DIAGRAM_VIRTUALLY_FRAME" val="{&quot;height&quot;:211.62866141732283,&quot;left&quot;:62.45102362204724,&quot;top&quot;:114.24472440944882,&quot;width&quot;:595.1}"/>
</p:tagLst>
</file>

<file path=ppt/tags/tag183.xml><?xml version="1.0" encoding="utf-8"?>
<p:tagLst xmlns:p="http://schemas.openxmlformats.org/presentationml/2006/main">
  <p:tag name="KSO_WM_DIAGRAM_VIRTUALLY_FRAME" val="{&quot;height&quot;:211.62866141732283,&quot;left&quot;:62.45102362204724,&quot;top&quot;:114.24472440944882,&quot;width&quot;:595.1}"/>
</p:tagLst>
</file>

<file path=ppt/tags/tag184.xml><?xml version="1.0" encoding="utf-8"?>
<p:tagLst xmlns:p="http://schemas.openxmlformats.org/presentationml/2006/main">
  <p:tag name="KSO_WM_DIAGRAM_VIRTUALLY_FRAME" val="{&quot;height&quot;:211.62866141732283,&quot;left&quot;:62.45102362204724,&quot;top&quot;:114.24472440944882,&quot;width&quot;:595.1}"/>
</p:tagLst>
</file>

<file path=ppt/tags/tag185.xml><?xml version="1.0" encoding="utf-8"?>
<p:tagLst xmlns:p="http://schemas.openxmlformats.org/presentationml/2006/main">
  <p:tag name="KSO_WM_DIAGRAM_VIRTUALLY_FRAME" val="{&quot;height&quot;:211.62866141732283,&quot;left&quot;:62.45102362204724,&quot;top&quot;:114.24472440944882,&quot;width&quot;:595.1}"/>
</p:tagLst>
</file>

<file path=ppt/tags/tag186.xml><?xml version="1.0" encoding="utf-8"?>
<p:tagLst xmlns:p="http://schemas.openxmlformats.org/presentationml/2006/main">
  <p:tag name="KSO_WM_DIAGRAM_VIRTUALLY_FRAME" val="{&quot;height&quot;:50.60527559055117,&quot;left&quot;:50.81039370078738,&quot;top&quot;:317.77866141732284,&quot;width&quot;:634.4200000000001}"/>
</p:tagLst>
</file>

<file path=ppt/tags/tag187.xml><?xml version="1.0" encoding="utf-8"?>
<p:tagLst xmlns:p="http://schemas.openxmlformats.org/presentationml/2006/main">
  <p:tag name="KSO_WM_DIAGRAM_VIRTUALLY_FRAME" val="{&quot;height&quot;:50.60527559055117,&quot;left&quot;:50.81039370078738,&quot;top&quot;:317.77866141732284,&quot;width&quot;:634.4200000000001}"/>
</p:tagLst>
</file>

<file path=ppt/tags/tag188.xml><?xml version="1.0" encoding="utf-8"?>
<p:tagLst xmlns:p="http://schemas.openxmlformats.org/presentationml/2006/main">
  <p:tag name="KSO_WM_BEAUTIFY_FLAG" val=""/>
</p:tagLst>
</file>

<file path=ppt/tags/tag189.xml><?xml version="1.0" encoding="utf-8"?>
<p:tagLst xmlns:p="http://schemas.openxmlformats.org/presentationml/2006/main">
  <p:tag name="KSO_WM_BEAUTIFY_FLAG" val=""/>
</p:tagLst>
</file>

<file path=ppt/tags/tag19.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190.xml><?xml version="1.0" encoding="utf-8"?>
<p:tagLst xmlns:p="http://schemas.openxmlformats.org/presentationml/2006/main">
  <p:tag name="KSO_WM_BEAUTIFY_FLAG" val=""/>
</p:tagLst>
</file>

<file path=ppt/tags/tag191.xml><?xml version="1.0" encoding="utf-8"?>
<p:tagLst xmlns:p="http://schemas.openxmlformats.org/presentationml/2006/main">
  <p:tag name="KSO_WM_BEAUTIFY_FLAG" val=""/>
</p:tagLst>
</file>

<file path=ppt/tags/tag192.xml><?xml version="1.0" encoding="utf-8"?>
<p:tagLst xmlns:p="http://schemas.openxmlformats.org/presentationml/2006/main">
  <p:tag name="KSO_WM_BEAUTIFY_FLAG" val=""/>
</p:tagLst>
</file>

<file path=ppt/tags/tag193.xml><?xml version="1.0" encoding="utf-8"?>
<p:tagLst xmlns:p="http://schemas.openxmlformats.org/presentationml/2006/main">
  <p:tag name="KSO_WPP_MARK_KEY" val="8e51e7ef-b88a-4c2b-b0ca-727bbfff5810"/>
  <p:tag name="COMMONDATA" val="eyJoZGlkIjoiMGU2ZjNlMTA1ZDAzOTM1NTk4ZDgzNjMxOTgwNTE2YWQifQ=="/>
  <p:tag name="ISLIDE.GUIDESSETTING" val="{&quot;Id&quot;:&quot;GuidesStyle_Moderate&quot;,&quot;Name&quot;:&quot;适中&quot;,&quot;Kind&quot;:&quot;System&quot;,&quot;OldGuidesSetting&quot;:{&quot;HeaderHeight&quot;:13.0,&quot;FooterHeight&quot;:6.0,&quot;SideMargin&quot;:4.0,&quot;TopMargin&quot;:0.0,&quot;BottomMargin&quot;:0.0,&quot;IntervalMargin&quot;:1.5}}"/>
  <p:tag name="commondata" val="eyJoZGlkIjoiNGFjM2RmMzk0YjY0NGM1ZmNmMDdkNTM1OGY1MzQ3NjYifQ=="/>
</p:tagLst>
</file>

<file path=ppt/tags/tag2.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20.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21.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22.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23.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24.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25.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26.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27.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28.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29.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3.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30.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31.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32.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33.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34.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35.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36.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37.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38.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39.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4.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40.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41.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42.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43.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44.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45.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46.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47.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48.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49.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5.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50.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51.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52.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53.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54.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55.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56.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57.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58.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59.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6.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60.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61.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62.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63.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64.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65.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66.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67.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68.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69.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7.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70.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71.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72.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73.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74.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75.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76.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77.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78.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79.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8.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80.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81.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82.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83.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84.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85.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86.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87.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88.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89.xml><?xml version="1.0" encoding="utf-8"?>
<p:tagLst xmlns:p="http://schemas.openxmlformats.org/presentationml/2006/main">
  <p:tag name="KSO_WM_DIAGRAM_VIRTUALLY_FRAME" val="{&quot;height&quot;:68.27960629921259,&quot;left&quot;:247.0569291338583,&quot;top&quot;:283.6403937007874,&quot;width&quot;:392.21574803149605}"/>
</p:tagLst>
</file>

<file path=ppt/tags/tag9.xml><?xml version="1.0" encoding="utf-8"?>
<p:tagLst xmlns:p="http://schemas.openxmlformats.org/presentationml/2006/main">
  <p:tag name="KSO_WM_DIAGRAM_VIRTUALLY_FRAME" val="{&quot;height&quot;:169.60661417322837,&quot;left&quot;:27.272755905511808,&quot;top&quot;:152.90779527559056,&quot;width&quot;:594.433464566929}"/>
</p:tagLst>
</file>

<file path=ppt/tags/tag90.xml><?xml version="1.0" encoding="utf-8"?>
<p:tagLst xmlns:p="http://schemas.openxmlformats.org/presentationml/2006/main">
  <p:tag name="KSO_WM_DIAGRAM_VIRTUALLY_FRAME" val="{&quot;height&quot;:68.27960629921259,&quot;left&quot;:247.0569291338583,&quot;top&quot;:283.6403937007874,&quot;width&quot;:392.21574803149605}"/>
</p:tagLst>
</file>

<file path=ppt/tags/tag91.xml><?xml version="1.0" encoding="utf-8"?>
<p:tagLst xmlns:p="http://schemas.openxmlformats.org/presentationml/2006/main">
  <p:tag name="KSO_WM_DIAGRAM_VIRTUALLY_FRAME" val="{&quot;height&quot;:68.27960629921259,&quot;left&quot;:247.0569291338583,&quot;top&quot;:283.6403937007874,&quot;width&quot;:392.21574803149605}"/>
</p:tagLst>
</file>

<file path=ppt/tags/tag92.xml><?xml version="1.0" encoding="utf-8"?>
<p:tagLst xmlns:p="http://schemas.openxmlformats.org/presentationml/2006/main">
  <p:tag name="KSO_WM_DIAGRAM_VIRTUALLY_FRAME" val="{&quot;height&quot;:68.27960629921259,&quot;left&quot;:247.0569291338583,&quot;top&quot;:283.6403937007874,&quot;width&quot;:392.21574803149605}"/>
</p:tagLst>
</file>

<file path=ppt/tags/tag93.xml><?xml version="1.0" encoding="utf-8"?>
<p:tagLst xmlns:p="http://schemas.openxmlformats.org/presentationml/2006/main">
  <p:tag name="KSO_WM_DIAGRAM_VIRTUALLY_FRAME" val="{&quot;height&quot;:300.3107086614173,&quot;left&quot;:430.60196850393703,&quot;top&quot;:79.68929133858268,&quot;width&quot;:260.39803149606297}"/>
</p:tagLst>
</file>

<file path=ppt/tags/tag94.xml><?xml version="1.0" encoding="utf-8"?>
<p:tagLst xmlns:p="http://schemas.openxmlformats.org/presentationml/2006/main">
  <p:tag name="KSO_WM_DIAGRAM_VIRTUALLY_FRAME" val="{&quot;height&quot;:300.3107086614173,&quot;left&quot;:430.60196850393703,&quot;top&quot;:79.68929133858268,&quot;width&quot;:260.39803149606297}"/>
</p:tagLst>
</file>

<file path=ppt/tags/tag95.xml><?xml version="1.0" encoding="utf-8"?>
<p:tagLst xmlns:p="http://schemas.openxmlformats.org/presentationml/2006/main">
  <p:tag name="KSO_WM_DIAGRAM_VIRTUALLY_FRAME" val="{&quot;height&quot;:300.3107086614173,&quot;left&quot;:430.60196850393703,&quot;top&quot;:79.68929133858268,&quot;width&quot;:260.39803149606297}"/>
</p:tagLst>
</file>

<file path=ppt/tags/tag96.xml><?xml version="1.0" encoding="utf-8"?>
<p:tagLst xmlns:p="http://schemas.openxmlformats.org/presentationml/2006/main">
  <p:tag name="KSO_WM_DIAGRAM_VIRTUALLY_FRAME" val="{&quot;height&quot;:300.3107086614173,&quot;left&quot;:430.60196850393703,&quot;top&quot;:79.68929133858268,&quot;width&quot;:260.39803149606297}"/>
</p:tagLst>
</file>

<file path=ppt/tags/tag97.xml><?xml version="1.0" encoding="utf-8"?>
<p:tagLst xmlns:p="http://schemas.openxmlformats.org/presentationml/2006/main">
  <p:tag name="KSO_WM_DIAGRAM_VIRTUALLY_FRAME" val="{&quot;height&quot;:300.3107086614173,&quot;left&quot;:430.60196850393703,&quot;top&quot;:79.68929133858268,&quot;width&quot;:260.39803149606297}"/>
</p:tagLst>
</file>

<file path=ppt/tags/tag98.xml><?xml version="1.0" encoding="utf-8"?>
<p:tagLst xmlns:p="http://schemas.openxmlformats.org/presentationml/2006/main">
  <p:tag name="KSO_WM_DIAGRAM_VIRTUALLY_FRAME" val="{&quot;height&quot;:300.3107086614173,&quot;left&quot;:430.60196850393703,&quot;top&quot;:79.68929133858268,&quot;width&quot;:260.39803149606297}"/>
</p:tagLst>
</file>

<file path=ppt/tags/tag99.xml><?xml version="1.0" encoding="utf-8"?>
<p:tagLst xmlns:p="http://schemas.openxmlformats.org/presentationml/2006/main">
  <p:tag name="KSO_WM_DIAGRAM_VIRTUALLY_FRAME" val="{&quot;height&quot;:300.3107086614173,&quot;left&quot;:430.60196850393703,&quot;top&quot;:79.68929133858268,&quot;width&quot;:260.39803149606297}"/>
</p:tagLst>
</file>

<file path=ppt/theme/theme1.xml><?xml version="1.0" encoding="utf-8"?>
<a:theme xmlns:a="http://schemas.openxmlformats.org/drawingml/2006/main" name="Office 主题​​">
  <a:themeElements>
    <a:clrScheme name="自定义 1409">
      <a:dk1>
        <a:sysClr val="windowText" lastClr="000000"/>
      </a:dk1>
      <a:lt1>
        <a:sysClr val="window" lastClr="FFFFFF"/>
      </a:lt1>
      <a:dk2>
        <a:srgbClr val="44546A"/>
      </a:dk2>
      <a:lt2>
        <a:srgbClr val="E7E6E6"/>
      </a:lt2>
      <a:accent1>
        <a:srgbClr val="9EC6AF"/>
      </a:accent1>
      <a:accent2>
        <a:srgbClr val="303030"/>
      </a:accent2>
      <a:accent3>
        <a:srgbClr val="A5A5A5"/>
      </a:accent3>
      <a:accent4>
        <a:srgbClr val="FFC000"/>
      </a:accent4>
      <a:accent5>
        <a:srgbClr val="5B9BD5"/>
      </a:accent5>
      <a:accent6>
        <a:srgbClr val="70AD47"/>
      </a:accent6>
      <a:hlink>
        <a:srgbClr val="0563C1"/>
      </a:hlink>
      <a:folHlink>
        <a:srgbClr val="954F72"/>
      </a:folHlink>
    </a:clrScheme>
    <a:fontScheme name="海外模版中文版">
      <a:majorFont>
        <a:latin typeface="MiSans Heavy"/>
        <a:ea typeface="MiSans Heavy"/>
        <a:cs typeface=""/>
      </a:majorFont>
      <a:minorFont>
        <a:latin typeface="MiSans Light"/>
        <a:ea typeface="MiSans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MiSans Heavy"/>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iSans Heavy"/>
        <a:ea typeface=""/>
        <a:cs typeface=""/>
        <a:font script="Jpan" typeface="ＭＳ Ｐゴシック"/>
        <a:font script="Hang" typeface="맑은 고딕"/>
        <a:font script="Hans" typeface="MiSans Heavy"/>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MiSans Heavy"/>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iSans Heavy"/>
        <a:ea typeface=""/>
        <a:cs typeface=""/>
        <a:font script="Jpan" typeface="ＭＳ Ｐゴシック"/>
        <a:font script="Hang" typeface="맑은 고딕"/>
        <a:font script="Hans" typeface="MiSans Heavy"/>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Minimal Education Template</Template>
  <TotalTime>0</TotalTime>
  <Words>2237</Words>
  <Application>WPS 演示</Application>
  <PresentationFormat>全屏显示(16:9)</PresentationFormat>
  <Paragraphs>285</Paragraphs>
  <Slides>20</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20</vt:i4>
      </vt:variant>
    </vt:vector>
  </HeadingPairs>
  <TitlesOfParts>
    <vt:vector size="34" baseType="lpstr">
      <vt:lpstr>Arial</vt:lpstr>
      <vt:lpstr>宋体</vt:lpstr>
      <vt:lpstr>Wingdings</vt:lpstr>
      <vt:lpstr>MiSans Heavy</vt:lpstr>
      <vt:lpstr>HarmonyOS Sans SC</vt:lpstr>
      <vt:lpstr>思源黑体 CN ExtraLight</vt:lpstr>
      <vt:lpstr>黑体</vt:lpstr>
      <vt:lpstr>MiSans Light</vt:lpstr>
      <vt:lpstr>Montserrat Black</vt:lpstr>
      <vt:lpstr>微软雅黑</vt:lpstr>
      <vt:lpstr>Arial Unicode MS</vt:lpstr>
      <vt:lpstr>Microsoft JhengHei</vt:lpstr>
      <vt:lpstr>思源黑体 CN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M12663</dc:creator>
  <cp:lastModifiedBy>柯宇</cp:lastModifiedBy>
  <cp:revision>43</cp:revision>
  <dcterms:created xsi:type="dcterms:W3CDTF">2023-04-08T02:32:00Z</dcterms:created>
  <dcterms:modified xsi:type="dcterms:W3CDTF">2024-12-28T12:57:16Z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BFC944F8885B4A03B7A4D653B99C7A55_12</vt:lpwstr>
  </property>
  <property fmtid="{D5CDD505-2E9C-101B-9397-08002B2CF9AE}" pid="3" name="KSOProductBuildVer">
    <vt:lpwstr>2052-12.1.0.15990</vt:lpwstr>
  </property>
</Properties>
</file>

<file path=docProps/thumbnail.jpeg>
</file>